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24" r:id="rId2"/>
    <p:sldId id="326" r:id="rId3"/>
    <p:sldId id="328" r:id="rId4"/>
    <p:sldId id="329" r:id="rId5"/>
    <p:sldId id="330" r:id="rId6"/>
    <p:sldId id="331" r:id="rId7"/>
    <p:sldId id="332" r:id="rId8"/>
    <p:sldId id="334" r:id="rId9"/>
    <p:sldId id="333" r:id="rId10"/>
    <p:sldId id="335" r:id="rId11"/>
    <p:sldId id="336" r:id="rId12"/>
    <p:sldId id="337" r:id="rId13"/>
    <p:sldId id="339" r:id="rId14"/>
    <p:sldId id="338" r:id="rId15"/>
    <p:sldId id="340" r:id="rId16"/>
    <p:sldId id="341" r:id="rId17"/>
    <p:sldId id="342" r:id="rId18"/>
    <p:sldId id="344" r:id="rId19"/>
    <p:sldId id="343" r:id="rId20"/>
    <p:sldId id="345" r:id="rId21"/>
    <p:sldId id="346" r:id="rId22"/>
    <p:sldId id="347" r:id="rId23"/>
    <p:sldId id="327" r:id="rId24"/>
    <p:sldId id="348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37" userDrawn="1">
          <p15:clr>
            <a:srgbClr val="A4A3A4"/>
          </p15:clr>
        </p15:guide>
        <p15:guide id="3" pos="7083" userDrawn="1">
          <p15:clr>
            <a:srgbClr val="A4A3A4"/>
          </p15:clr>
        </p15:guide>
        <p15:guide id="4" pos="5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D6DD"/>
    <a:srgbClr val="EAE701"/>
    <a:srgbClr val="1CE401"/>
    <a:srgbClr val="0066FF"/>
    <a:srgbClr val="FFFFFF"/>
    <a:srgbClr val="F30028"/>
    <a:srgbClr val="D900F9"/>
    <a:srgbClr val="E6EAF0"/>
    <a:srgbClr val="EAF2F9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66" autoAdjust="0"/>
    <p:restoredTop sz="95429" autoAdjust="0"/>
  </p:normalViewPr>
  <p:slideViewPr>
    <p:cSldViewPr snapToGrid="0">
      <p:cViewPr>
        <p:scale>
          <a:sx n="66" d="100"/>
          <a:sy n="66" d="100"/>
        </p:scale>
        <p:origin x="744" y="750"/>
      </p:cViewPr>
      <p:guideLst>
        <p:guide pos="3840"/>
        <p:guide orient="horz" pos="2137"/>
        <p:guide pos="7083"/>
        <p:guide pos="597"/>
      </p:guideLst>
    </p:cSldViewPr>
  </p:slideViewPr>
  <p:notesTextViewPr>
    <p:cViewPr>
      <p:scale>
        <a:sx n="20" d="100"/>
        <a:sy n="20" d="100"/>
      </p:scale>
      <p:origin x="0" y="0"/>
    </p:cViewPr>
  </p:notesTextViewPr>
  <p:notesViewPr>
    <p:cSldViewPr snapToGrid="0">
      <p:cViewPr varScale="1">
        <p:scale>
          <a:sx n="53" d="100"/>
          <a:sy n="53" d="100"/>
        </p:scale>
        <p:origin x="2886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2023/4/12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6169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3184C2-DAB2-406E-881B-8B28D21E8CCB}" type="datetimeFigureOut">
              <a:rPr lang="zh-CN" altLang="en-US" smtClean="0"/>
              <a:t>2023/4/12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E35D8B-FBA5-49E8-B9CA-3E411D1528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8754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9648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1087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7505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7322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5387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6299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992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5472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9402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4371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9733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88450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27332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8179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91883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7938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9852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3096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9511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444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1411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2983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35D8B-FBA5-49E8-B9CA-3E411D1528F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7632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rgbClr val="EAF2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46121F25-013F-ECAC-D613-18AEB060DC0D}"/>
              </a:ext>
            </a:extLst>
          </p:cNvPr>
          <p:cNvSpPr/>
          <p:nvPr userDrawn="1"/>
        </p:nvSpPr>
        <p:spPr>
          <a:xfrm>
            <a:off x="9127238" y="5943600"/>
            <a:ext cx="2593288" cy="914400"/>
          </a:xfrm>
          <a:custGeom>
            <a:avLst/>
            <a:gdLst>
              <a:gd name="connsiteX0" fmla="*/ 1296644 w 2593288"/>
              <a:gd name="connsiteY0" fmla="*/ 0 h 914400"/>
              <a:gd name="connsiteX1" fmla="*/ 2566745 w 2593288"/>
              <a:gd name="connsiteY1" fmla="*/ 841879 h 914400"/>
              <a:gd name="connsiteX2" fmla="*/ 2593288 w 2593288"/>
              <a:gd name="connsiteY2" fmla="*/ 914400 h 914400"/>
              <a:gd name="connsiteX3" fmla="*/ 0 w 2593288"/>
              <a:gd name="connsiteY3" fmla="*/ 914400 h 914400"/>
              <a:gd name="connsiteX4" fmla="*/ 26544 w 2593288"/>
              <a:gd name="connsiteY4" fmla="*/ 841879 h 914400"/>
              <a:gd name="connsiteX5" fmla="*/ 1296644 w 2593288"/>
              <a:gd name="connsiteY5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93288" h="914400">
                <a:moveTo>
                  <a:pt x="1296644" y="0"/>
                </a:moveTo>
                <a:cubicBezTo>
                  <a:pt x="1867607" y="0"/>
                  <a:pt x="2357489" y="347142"/>
                  <a:pt x="2566745" y="841879"/>
                </a:cubicBezTo>
                <a:lnTo>
                  <a:pt x="2593288" y="914400"/>
                </a:lnTo>
                <a:lnTo>
                  <a:pt x="0" y="914400"/>
                </a:lnTo>
                <a:lnTo>
                  <a:pt x="26544" y="841879"/>
                </a:lnTo>
                <a:cubicBezTo>
                  <a:pt x="235800" y="347142"/>
                  <a:pt x="725682" y="0"/>
                  <a:pt x="1296644" y="0"/>
                </a:cubicBezTo>
                <a:close/>
              </a:path>
            </a:pathLst>
          </a:custGeom>
          <a:solidFill>
            <a:srgbClr val="0066FF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FFBD2569-5687-C534-091B-AF0429CFD318}"/>
              </a:ext>
            </a:extLst>
          </p:cNvPr>
          <p:cNvSpPr/>
          <p:nvPr userDrawn="1"/>
        </p:nvSpPr>
        <p:spPr>
          <a:xfrm>
            <a:off x="8575310" y="6262818"/>
            <a:ext cx="275964" cy="275964"/>
          </a:xfrm>
          <a:prstGeom prst="ellipse">
            <a:avLst/>
          </a:prstGeom>
          <a:solidFill>
            <a:srgbClr val="0066FF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6398F-7189-4A48-B324-4A21F471C400}" type="datetimeFigureOut">
              <a:rPr lang="zh-CN" altLang="en-US" smtClean="0"/>
              <a:t>2023/4/12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473AD-4C09-426F-A5D6-AFCCBBCA57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5455F57-68B2-AB8D-B742-587CA0DC564B}"/>
              </a:ext>
            </a:extLst>
          </p:cNvPr>
          <p:cNvGrpSpPr/>
          <p:nvPr userDrawn="1"/>
        </p:nvGrpSpPr>
        <p:grpSpPr>
          <a:xfrm>
            <a:off x="0" y="3361249"/>
            <a:ext cx="12192000" cy="3496752"/>
            <a:chOff x="0" y="2521079"/>
            <a:chExt cx="9144000" cy="262242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9D19A39-4023-13A1-D31B-BE9BA823DD80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6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10" name="图片 9">
              <a:hlinkClick r:id="rId2"/>
              <a:extLst>
                <a:ext uri="{FF2B5EF4-FFF2-40B4-BE49-F238E27FC236}">
                  <a16:creationId xmlns:a16="http://schemas.microsoft.com/office/drawing/2014/main" id="{70036DCB-A1BB-197D-226F-333A2F51932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905893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36398F-7189-4A48-B324-4A21F471C400}" type="datetimeFigureOut">
              <a:rPr lang="zh-CN" altLang="en-US" smtClean="0"/>
              <a:t>2023/4/12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3473AD-4C09-426F-A5D6-AFCCBBCA57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4" r:id="rId2"/>
    <p:sldLayoutId id="2147483655" r:id="rId3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>
            <a:extLst>
              <a:ext uri="{FF2B5EF4-FFF2-40B4-BE49-F238E27FC236}">
                <a16:creationId xmlns:a16="http://schemas.microsoft.com/office/drawing/2014/main" id="{FCE8985D-74EB-A5D9-0B95-35B56A8E5E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2972978"/>
            <a:ext cx="12192000" cy="3885022"/>
          </a:xfrm>
          <a:prstGeom prst="rect">
            <a:avLst/>
          </a:prstGeom>
        </p:spPr>
      </p:pic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E8DD8FEF-6242-72D4-9924-09EE91790FFF}"/>
              </a:ext>
            </a:extLst>
          </p:cNvPr>
          <p:cNvSpPr/>
          <p:nvPr/>
        </p:nvSpPr>
        <p:spPr>
          <a:xfrm>
            <a:off x="2050280" y="5943600"/>
            <a:ext cx="2593288" cy="914400"/>
          </a:xfrm>
          <a:custGeom>
            <a:avLst/>
            <a:gdLst>
              <a:gd name="connsiteX0" fmla="*/ 1296644 w 2593288"/>
              <a:gd name="connsiteY0" fmla="*/ 0 h 914400"/>
              <a:gd name="connsiteX1" fmla="*/ 2566745 w 2593288"/>
              <a:gd name="connsiteY1" fmla="*/ 841879 h 914400"/>
              <a:gd name="connsiteX2" fmla="*/ 2593288 w 2593288"/>
              <a:gd name="connsiteY2" fmla="*/ 914400 h 914400"/>
              <a:gd name="connsiteX3" fmla="*/ 0 w 2593288"/>
              <a:gd name="connsiteY3" fmla="*/ 914400 h 914400"/>
              <a:gd name="connsiteX4" fmla="*/ 26544 w 2593288"/>
              <a:gd name="connsiteY4" fmla="*/ 841879 h 914400"/>
              <a:gd name="connsiteX5" fmla="*/ 1296644 w 2593288"/>
              <a:gd name="connsiteY5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93288" h="914400">
                <a:moveTo>
                  <a:pt x="1296644" y="0"/>
                </a:moveTo>
                <a:cubicBezTo>
                  <a:pt x="1867607" y="0"/>
                  <a:pt x="2357489" y="347142"/>
                  <a:pt x="2566745" y="841879"/>
                </a:cubicBezTo>
                <a:lnTo>
                  <a:pt x="2593288" y="914400"/>
                </a:lnTo>
                <a:lnTo>
                  <a:pt x="0" y="914400"/>
                </a:lnTo>
                <a:lnTo>
                  <a:pt x="26544" y="841879"/>
                </a:lnTo>
                <a:cubicBezTo>
                  <a:pt x="235800" y="347142"/>
                  <a:pt x="725682" y="0"/>
                  <a:pt x="1296644" y="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FADC09C9-6582-EAAA-AC6E-750D66CD9492}"/>
              </a:ext>
            </a:extLst>
          </p:cNvPr>
          <p:cNvSpPr/>
          <p:nvPr/>
        </p:nvSpPr>
        <p:spPr>
          <a:xfrm>
            <a:off x="8619860" y="3671694"/>
            <a:ext cx="762000" cy="762000"/>
          </a:xfrm>
          <a:prstGeom prst="ellipse">
            <a:avLst/>
          </a:prstGeom>
          <a:solidFill>
            <a:srgbClr val="1CE40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B8133409-5ACD-5361-179A-A86E509554DB}"/>
              </a:ext>
            </a:extLst>
          </p:cNvPr>
          <p:cNvSpPr/>
          <p:nvPr/>
        </p:nvSpPr>
        <p:spPr>
          <a:xfrm>
            <a:off x="1968500" y="2069479"/>
            <a:ext cx="8585200" cy="1806036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25400">
            <a:noFill/>
          </a:ln>
          <a:effectLst>
            <a:outerShdw blurRad="127000" dist="38100" dir="13500000" algn="b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E35DFFA4-887C-F612-0A89-82B931C76AB1}"/>
              </a:ext>
            </a:extLst>
          </p:cNvPr>
          <p:cNvSpPr/>
          <p:nvPr/>
        </p:nvSpPr>
        <p:spPr>
          <a:xfrm>
            <a:off x="1803400" y="1892300"/>
            <a:ext cx="8585200" cy="1295400"/>
          </a:xfrm>
          <a:prstGeom prst="roundRect">
            <a:avLst>
              <a:gd name="adj" fmla="val 0"/>
            </a:avLst>
          </a:prstGeom>
          <a:solidFill>
            <a:srgbClr val="0066FF"/>
          </a:solidFill>
          <a:ln w="2540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418460" y="2176996"/>
            <a:ext cx="7355080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335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淡雅简约商务通用模板</a:t>
            </a: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049B7FD6-9326-52C5-621F-9E3AF6AC312A}"/>
              </a:ext>
            </a:extLst>
          </p:cNvPr>
          <p:cNvSpPr/>
          <p:nvPr/>
        </p:nvSpPr>
        <p:spPr>
          <a:xfrm>
            <a:off x="2280478" y="1454037"/>
            <a:ext cx="275964" cy="275964"/>
          </a:xfrm>
          <a:prstGeom prst="ellipse">
            <a:avLst/>
          </a:prstGeom>
          <a:solidFill>
            <a:srgbClr val="EAE70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A70A15C8-1CCD-7BEF-C240-F5337A8CDF0B}"/>
              </a:ext>
            </a:extLst>
          </p:cNvPr>
          <p:cNvSpPr/>
          <p:nvPr/>
        </p:nvSpPr>
        <p:spPr>
          <a:xfrm>
            <a:off x="7477611" y="1"/>
            <a:ext cx="1408198" cy="640761"/>
          </a:xfrm>
          <a:custGeom>
            <a:avLst/>
            <a:gdLst>
              <a:gd name="connsiteX0" fmla="*/ 0 w 1408198"/>
              <a:gd name="connsiteY0" fmla="*/ 0 h 640761"/>
              <a:gd name="connsiteX1" fmla="*/ 1408198 w 1408198"/>
              <a:gd name="connsiteY1" fmla="*/ 0 h 640761"/>
              <a:gd name="connsiteX2" fmla="*/ 1400850 w 1408198"/>
              <a:gd name="connsiteY2" fmla="*/ 72893 h 640761"/>
              <a:gd name="connsiteX3" fmla="*/ 704099 w 1408198"/>
              <a:gd name="connsiteY3" fmla="*/ 640761 h 640761"/>
              <a:gd name="connsiteX4" fmla="*/ 7348 w 1408198"/>
              <a:gd name="connsiteY4" fmla="*/ 72893 h 640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8198" h="640761">
                <a:moveTo>
                  <a:pt x="0" y="0"/>
                </a:moveTo>
                <a:lnTo>
                  <a:pt x="1408198" y="0"/>
                </a:lnTo>
                <a:lnTo>
                  <a:pt x="1400850" y="72893"/>
                </a:lnTo>
                <a:cubicBezTo>
                  <a:pt x="1334533" y="396975"/>
                  <a:pt x="1047786" y="640761"/>
                  <a:pt x="704099" y="640761"/>
                </a:cubicBezTo>
                <a:cubicBezTo>
                  <a:pt x="360412" y="640761"/>
                  <a:pt x="73665" y="396975"/>
                  <a:pt x="7348" y="72893"/>
                </a:cubicBezTo>
                <a:close/>
              </a:path>
            </a:pathLst>
          </a:custGeom>
          <a:solidFill>
            <a:srgbClr val="02D6DD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754F9D6-0901-1DB4-B4F9-6E5C5FC5F298}"/>
              </a:ext>
            </a:extLst>
          </p:cNvPr>
          <p:cNvGrpSpPr/>
          <p:nvPr/>
        </p:nvGrpSpPr>
        <p:grpSpPr>
          <a:xfrm>
            <a:off x="4010290" y="3429000"/>
            <a:ext cx="4171420" cy="342544"/>
            <a:chOff x="4289813" y="5868701"/>
            <a:chExt cx="3506137" cy="342544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9B19690-73A6-102E-C0F2-682E2835F218}"/>
                </a:ext>
              </a:extLst>
            </p:cNvPr>
            <p:cNvSpPr txBox="1"/>
            <p:nvPr/>
          </p:nvSpPr>
          <p:spPr>
            <a:xfrm>
              <a:off x="4289813" y="5868701"/>
              <a:ext cx="19305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97B6C9B-4FCE-7622-3C1E-7EEB8E94CB06}"/>
                </a:ext>
              </a:extLst>
            </p:cNvPr>
            <p:cNvSpPr txBox="1"/>
            <p:nvPr/>
          </p:nvSpPr>
          <p:spPr>
            <a:xfrm>
              <a:off x="6189591" y="5872691"/>
              <a:ext cx="16063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2023.04.13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19387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F2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: 圆角 114">
            <a:extLst>
              <a:ext uri="{FF2B5EF4-FFF2-40B4-BE49-F238E27FC236}">
                <a16:creationId xmlns:a16="http://schemas.microsoft.com/office/drawing/2014/main" id="{79EEA7D3-8481-E09D-F065-51BC38054F18}"/>
              </a:ext>
            </a:extLst>
          </p:cNvPr>
          <p:cNvSpPr/>
          <p:nvPr/>
        </p:nvSpPr>
        <p:spPr>
          <a:xfrm>
            <a:off x="7826829" y="1456561"/>
            <a:ext cx="2634343" cy="4248150"/>
          </a:xfrm>
          <a:prstGeom prst="roundRect">
            <a:avLst>
              <a:gd name="adj" fmla="val 5821"/>
            </a:avLst>
          </a:prstGeom>
          <a:solidFill>
            <a:srgbClr val="02D6DD">
              <a:alpha val="50000"/>
            </a:srgbClr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4" name="自由: 形状 115">
            <a:extLst>
              <a:ext uri="{FF2B5EF4-FFF2-40B4-BE49-F238E27FC236}">
                <a16:creationId xmlns:a16="http://schemas.microsoft.com/office/drawing/2014/main" id="{B602B354-DC19-38A4-3429-0AAF55F96CE5}"/>
              </a:ext>
            </a:extLst>
          </p:cNvPr>
          <p:cNvSpPr/>
          <p:nvPr/>
        </p:nvSpPr>
        <p:spPr>
          <a:xfrm>
            <a:off x="7826829" y="1456561"/>
            <a:ext cx="2634342" cy="1674068"/>
          </a:xfrm>
          <a:custGeom>
            <a:avLst/>
            <a:gdLst>
              <a:gd name="connsiteX0" fmla="*/ 153345 w 2634342"/>
              <a:gd name="connsiteY0" fmla="*/ 0 h 1674068"/>
              <a:gd name="connsiteX1" fmla="*/ 2480997 w 2634342"/>
              <a:gd name="connsiteY1" fmla="*/ 0 h 1674068"/>
              <a:gd name="connsiteX2" fmla="*/ 2634342 w 2634342"/>
              <a:gd name="connsiteY2" fmla="*/ 153345 h 1674068"/>
              <a:gd name="connsiteX3" fmla="*/ 2634342 w 2634342"/>
              <a:gd name="connsiteY3" fmla="*/ 1186310 h 1674068"/>
              <a:gd name="connsiteX4" fmla="*/ 2058862 w 2634342"/>
              <a:gd name="connsiteY4" fmla="*/ 1448200 h 1674068"/>
              <a:gd name="connsiteX5" fmla="*/ 1317998 w 2634342"/>
              <a:gd name="connsiteY5" fmla="*/ 1674062 h 1674068"/>
              <a:gd name="connsiteX6" fmla="*/ 580385 w 2634342"/>
              <a:gd name="connsiteY6" fmla="*/ 1448200 h 1674068"/>
              <a:gd name="connsiteX7" fmla="*/ 0 w 2634342"/>
              <a:gd name="connsiteY7" fmla="*/ 1184130 h 1674068"/>
              <a:gd name="connsiteX8" fmla="*/ 0 w 2634342"/>
              <a:gd name="connsiteY8" fmla="*/ 153345 h 1674068"/>
              <a:gd name="connsiteX9" fmla="*/ 153345 w 2634342"/>
              <a:gd name="connsiteY9" fmla="*/ 0 h 1674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34342" h="1674068">
                <a:moveTo>
                  <a:pt x="153345" y="0"/>
                </a:moveTo>
                <a:lnTo>
                  <a:pt x="2480997" y="0"/>
                </a:lnTo>
                <a:cubicBezTo>
                  <a:pt x="2565687" y="0"/>
                  <a:pt x="2634342" y="68655"/>
                  <a:pt x="2634342" y="153345"/>
                </a:cubicBezTo>
                <a:lnTo>
                  <a:pt x="2634342" y="1186310"/>
                </a:lnTo>
                <a:lnTo>
                  <a:pt x="2058862" y="1448200"/>
                </a:lnTo>
                <a:cubicBezTo>
                  <a:pt x="1837414" y="1551748"/>
                  <a:pt x="1553622" y="1675071"/>
                  <a:pt x="1317998" y="1674062"/>
                </a:cubicBezTo>
                <a:cubicBezTo>
                  <a:pt x="1082373" y="1673053"/>
                  <a:pt x="835925" y="1558070"/>
                  <a:pt x="580385" y="1448200"/>
                </a:cubicBezTo>
                <a:lnTo>
                  <a:pt x="0" y="1184130"/>
                </a:lnTo>
                <a:lnTo>
                  <a:pt x="0" y="153345"/>
                </a:lnTo>
                <a:cubicBezTo>
                  <a:pt x="0" y="68655"/>
                  <a:pt x="68655" y="0"/>
                  <a:pt x="153345" y="0"/>
                </a:cubicBezTo>
                <a:close/>
              </a:path>
            </a:pathLst>
          </a:custGeom>
          <a:solidFill>
            <a:srgbClr val="02D6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22D405B-C751-A3ED-900B-EF33BAC73BF5}"/>
              </a:ext>
            </a:extLst>
          </p:cNvPr>
          <p:cNvGrpSpPr/>
          <p:nvPr/>
        </p:nvGrpSpPr>
        <p:grpSpPr>
          <a:xfrm>
            <a:off x="0" y="320381"/>
            <a:ext cx="3441700" cy="616865"/>
            <a:chOff x="1988594" y="1929252"/>
            <a:chExt cx="3441700" cy="616865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CFE55165-8EFC-E8D4-C711-ACBB55E5CEC9}"/>
                </a:ext>
              </a:extLst>
            </p:cNvPr>
            <p:cNvGrpSpPr/>
            <p:nvPr/>
          </p:nvGrpSpPr>
          <p:grpSpPr>
            <a:xfrm>
              <a:off x="1988594" y="1929252"/>
              <a:ext cx="3441700" cy="616865"/>
              <a:chOff x="1803400" y="1892300"/>
              <a:chExt cx="8881391" cy="1603185"/>
            </a:xfrm>
          </p:grpSpPr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BE9A3AB7-ACF4-E6E7-49CC-B0476F979FD1}"/>
                  </a:ext>
                </a:extLst>
              </p:cNvPr>
              <p:cNvSpPr/>
              <p:nvPr/>
            </p:nvSpPr>
            <p:spPr>
              <a:xfrm>
                <a:off x="2099590" y="2069479"/>
                <a:ext cx="8585201" cy="1426006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25400">
                <a:noFill/>
              </a:ln>
              <a:effectLst>
                <a:outerShdw blurRad="127000" dist="38100" dir="13500000" algn="b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26FFFBE8-4C8E-569C-B857-A6918D61649F}"/>
                  </a:ext>
                </a:extLst>
              </p:cNvPr>
              <p:cNvSpPr/>
              <p:nvPr/>
            </p:nvSpPr>
            <p:spPr>
              <a:xfrm>
                <a:off x="1803400" y="1892300"/>
                <a:ext cx="8585200" cy="1295400"/>
              </a:xfrm>
              <a:prstGeom prst="roundRect">
                <a:avLst>
                  <a:gd name="adj" fmla="val 0"/>
                </a:avLst>
              </a:prstGeom>
              <a:solidFill>
                <a:srgbClr val="0066FF"/>
              </a:solidFill>
              <a:ln w="25400"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9EBE13A-00A1-AA40-C3B2-6A3776842D80}"/>
                </a:ext>
              </a:extLst>
            </p:cNvPr>
            <p:cNvSpPr txBox="1"/>
            <p:nvPr/>
          </p:nvSpPr>
          <p:spPr>
            <a:xfrm>
              <a:off x="3337521" y="1978415"/>
              <a:ext cx="197380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9AAB4299-FE15-D49A-7949-D2E3C39A7875}"/>
              </a:ext>
            </a:extLst>
          </p:cNvPr>
          <p:cNvSpPr txBox="1"/>
          <p:nvPr/>
        </p:nvSpPr>
        <p:spPr>
          <a:xfrm>
            <a:off x="85398" y="246433"/>
            <a:ext cx="99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椭圆 938">
            <a:extLst>
              <a:ext uri="{FF2B5EF4-FFF2-40B4-BE49-F238E27FC236}">
                <a16:creationId xmlns:a16="http://schemas.microsoft.com/office/drawing/2014/main" id="{E3A2E300-D087-2AA5-4A9C-DE79DD7E9DA8}"/>
              </a:ext>
            </a:extLst>
          </p:cNvPr>
          <p:cNvSpPr/>
          <p:nvPr/>
        </p:nvSpPr>
        <p:spPr>
          <a:xfrm>
            <a:off x="8713776" y="2626116"/>
            <a:ext cx="860448" cy="860448"/>
          </a:xfrm>
          <a:custGeom>
            <a:avLst/>
            <a:gdLst>
              <a:gd name="connsiteX0" fmla="*/ 0 w 1535468"/>
              <a:gd name="connsiteY0" fmla="*/ 767734 h 1535468"/>
              <a:gd name="connsiteX1" fmla="*/ 767734 w 1535468"/>
              <a:gd name="connsiteY1" fmla="*/ 0 h 1535468"/>
              <a:gd name="connsiteX2" fmla="*/ 1535468 w 1535468"/>
              <a:gd name="connsiteY2" fmla="*/ 767734 h 1535468"/>
              <a:gd name="connsiteX3" fmla="*/ 767734 w 1535468"/>
              <a:gd name="connsiteY3" fmla="*/ 1535468 h 1535468"/>
              <a:gd name="connsiteX4" fmla="*/ 0 w 1535468"/>
              <a:gd name="connsiteY4" fmla="*/ 767734 h 1535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5468" h="1535468">
                <a:moveTo>
                  <a:pt x="0" y="767734"/>
                </a:moveTo>
                <a:cubicBezTo>
                  <a:pt x="0" y="343726"/>
                  <a:pt x="343726" y="0"/>
                  <a:pt x="767734" y="0"/>
                </a:cubicBezTo>
                <a:cubicBezTo>
                  <a:pt x="1191742" y="0"/>
                  <a:pt x="1535468" y="343726"/>
                  <a:pt x="1535468" y="767734"/>
                </a:cubicBezTo>
                <a:cubicBezTo>
                  <a:pt x="1535468" y="1191742"/>
                  <a:pt x="1191742" y="1535468"/>
                  <a:pt x="767734" y="1535468"/>
                </a:cubicBezTo>
                <a:cubicBezTo>
                  <a:pt x="343726" y="1535468"/>
                  <a:pt x="0" y="1191742"/>
                  <a:pt x="0" y="767734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solidFill>
              <a:srgbClr val="02D6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7A1063D-853B-8373-F99B-5359C36FDE87}"/>
              </a:ext>
            </a:extLst>
          </p:cNvPr>
          <p:cNvSpPr/>
          <p:nvPr/>
        </p:nvSpPr>
        <p:spPr>
          <a:xfrm>
            <a:off x="8116165" y="3675898"/>
            <a:ext cx="2075316" cy="1174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  <a:endParaRPr lang="zh-CN" altLang="en-US" sz="12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00E1816-8C36-4FAC-D553-5CEE94AED9E9}"/>
              </a:ext>
            </a:extLst>
          </p:cNvPr>
          <p:cNvSpPr txBox="1"/>
          <p:nvPr/>
        </p:nvSpPr>
        <p:spPr>
          <a:xfrm>
            <a:off x="8055205" y="1808516"/>
            <a:ext cx="219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39" name="矩形: 圆角 114">
            <a:extLst>
              <a:ext uri="{FF2B5EF4-FFF2-40B4-BE49-F238E27FC236}">
                <a16:creationId xmlns:a16="http://schemas.microsoft.com/office/drawing/2014/main" id="{637DACF2-EB5A-E4AD-4C31-93DB3A8405AC}"/>
              </a:ext>
            </a:extLst>
          </p:cNvPr>
          <p:cNvSpPr/>
          <p:nvPr/>
        </p:nvSpPr>
        <p:spPr>
          <a:xfrm>
            <a:off x="4749013" y="1456561"/>
            <a:ext cx="2634343" cy="4248150"/>
          </a:xfrm>
          <a:prstGeom prst="roundRect">
            <a:avLst>
              <a:gd name="adj" fmla="val 5821"/>
            </a:avLst>
          </a:prstGeom>
          <a:solidFill>
            <a:srgbClr val="0066FF">
              <a:alpha val="50000"/>
            </a:srgbClr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0" name="自由: 形状 115">
            <a:extLst>
              <a:ext uri="{FF2B5EF4-FFF2-40B4-BE49-F238E27FC236}">
                <a16:creationId xmlns:a16="http://schemas.microsoft.com/office/drawing/2014/main" id="{45890EB9-657D-0B5F-F264-3F0DC205E989}"/>
              </a:ext>
            </a:extLst>
          </p:cNvPr>
          <p:cNvSpPr/>
          <p:nvPr/>
        </p:nvSpPr>
        <p:spPr>
          <a:xfrm>
            <a:off x="4749013" y="1456561"/>
            <a:ext cx="2634342" cy="1674068"/>
          </a:xfrm>
          <a:custGeom>
            <a:avLst/>
            <a:gdLst>
              <a:gd name="connsiteX0" fmla="*/ 153345 w 2634342"/>
              <a:gd name="connsiteY0" fmla="*/ 0 h 1674068"/>
              <a:gd name="connsiteX1" fmla="*/ 2480997 w 2634342"/>
              <a:gd name="connsiteY1" fmla="*/ 0 h 1674068"/>
              <a:gd name="connsiteX2" fmla="*/ 2634342 w 2634342"/>
              <a:gd name="connsiteY2" fmla="*/ 153345 h 1674068"/>
              <a:gd name="connsiteX3" fmla="*/ 2634342 w 2634342"/>
              <a:gd name="connsiteY3" fmla="*/ 1186310 h 1674068"/>
              <a:gd name="connsiteX4" fmla="*/ 2058862 w 2634342"/>
              <a:gd name="connsiteY4" fmla="*/ 1448200 h 1674068"/>
              <a:gd name="connsiteX5" fmla="*/ 1317998 w 2634342"/>
              <a:gd name="connsiteY5" fmla="*/ 1674062 h 1674068"/>
              <a:gd name="connsiteX6" fmla="*/ 580385 w 2634342"/>
              <a:gd name="connsiteY6" fmla="*/ 1448200 h 1674068"/>
              <a:gd name="connsiteX7" fmla="*/ 0 w 2634342"/>
              <a:gd name="connsiteY7" fmla="*/ 1184130 h 1674068"/>
              <a:gd name="connsiteX8" fmla="*/ 0 w 2634342"/>
              <a:gd name="connsiteY8" fmla="*/ 153345 h 1674068"/>
              <a:gd name="connsiteX9" fmla="*/ 153345 w 2634342"/>
              <a:gd name="connsiteY9" fmla="*/ 0 h 1674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34342" h="1674068">
                <a:moveTo>
                  <a:pt x="153345" y="0"/>
                </a:moveTo>
                <a:lnTo>
                  <a:pt x="2480997" y="0"/>
                </a:lnTo>
                <a:cubicBezTo>
                  <a:pt x="2565687" y="0"/>
                  <a:pt x="2634342" y="68655"/>
                  <a:pt x="2634342" y="153345"/>
                </a:cubicBezTo>
                <a:lnTo>
                  <a:pt x="2634342" y="1186310"/>
                </a:lnTo>
                <a:lnTo>
                  <a:pt x="2058862" y="1448200"/>
                </a:lnTo>
                <a:cubicBezTo>
                  <a:pt x="1837414" y="1551748"/>
                  <a:pt x="1553622" y="1675071"/>
                  <a:pt x="1317998" y="1674062"/>
                </a:cubicBezTo>
                <a:cubicBezTo>
                  <a:pt x="1082373" y="1673053"/>
                  <a:pt x="835925" y="1558070"/>
                  <a:pt x="580385" y="1448200"/>
                </a:cubicBezTo>
                <a:lnTo>
                  <a:pt x="0" y="1184130"/>
                </a:lnTo>
                <a:lnTo>
                  <a:pt x="0" y="153345"/>
                </a:lnTo>
                <a:cubicBezTo>
                  <a:pt x="0" y="68655"/>
                  <a:pt x="68655" y="0"/>
                  <a:pt x="153345" y="0"/>
                </a:cubicBezTo>
                <a:close/>
              </a:path>
            </a:pathLst>
          </a:cu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1" name="椭圆 938">
            <a:extLst>
              <a:ext uri="{FF2B5EF4-FFF2-40B4-BE49-F238E27FC236}">
                <a16:creationId xmlns:a16="http://schemas.microsoft.com/office/drawing/2014/main" id="{1965E56F-358C-041C-ABE3-662589271287}"/>
              </a:ext>
            </a:extLst>
          </p:cNvPr>
          <p:cNvSpPr/>
          <p:nvPr/>
        </p:nvSpPr>
        <p:spPr>
          <a:xfrm>
            <a:off x="5635960" y="2626116"/>
            <a:ext cx="860448" cy="860448"/>
          </a:xfrm>
          <a:custGeom>
            <a:avLst/>
            <a:gdLst>
              <a:gd name="connsiteX0" fmla="*/ 0 w 1535468"/>
              <a:gd name="connsiteY0" fmla="*/ 767734 h 1535468"/>
              <a:gd name="connsiteX1" fmla="*/ 767734 w 1535468"/>
              <a:gd name="connsiteY1" fmla="*/ 0 h 1535468"/>
              <a:gd name="connsiteX2" fmla="*/ 1535468 w 1535468"/>
              <a:gd name="connsiteY2" fmla="*/ 767734 h 1535468"/>
              <a:gd name="connsiteX3" fmla="*/ 767734 w 1535468"/>
              <a:gd name="connsiteY3" fmla="*/ 1535468 h 1535468"/>
              <a:gd name="connsiteX4" fmla="*/ 0 w 1535468"/>
              <a:gd name="connsiteY4" fmla="*/ 767734 h 1535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5468" h="1535468">
                <a:moveTo>
                  <a:pt x="0" y="767734"/>
                </a:moveTo>
                <a:cubicBezTo>
                  <a:pt x="0" y="343726"/>
                  <a:pt x="343726" y="0"/>
                  <a:pt x="767734" y="0"/>
                </a:cubicBezTo>
                <a:cubicBezTo>
                  <a:pt x="1191742" y="0"/>
                  <a:pt x="1535468" y="343726"/>
                  <a:pt x="1535468" y="767734"/>
                </a:cubicBezTo>
                <a:cubicBezTo>
                  <a:pt x="1535468" y="1191742"/>
                  <a:pt x="1191742" y="1535468"/>
                  <a:pt x="767734" y="1535468"/>
                </a:cubicBezTo>
                <a:cubicBezTo>
                  <a:pt x="343726" y="1535468"/>
                  <a:pt x="0" y="1191742"/>
                  <a:pt x="0" y="767734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A40AAA70-1111-8D29-D20B-88E0B3AE3D37}"/>
              </a:ext>
            </a:extLst>
          </p:cNvPr>
          <p:cNvGrpSpPr/>
          <p:nvPr/>
        </p:nvGrpSpPr>
        <p:grpSpPr>
          <a:xfrm>
            <a:off x="5905907" y="2858255"/>
            <a:ext cx="311286" cy="378299"/>
            <a:chOff x="11412893" y="2708291"/>
            <a:chExt cx="338948" cy="411916"/>
          </a:xfrm>
          <a:solidFill>
            <a:srgbClr val="FFFFFF"/>
          </a:solidFill>
        </p:grpSpPr>
        <p:sp>
          <p:nvSpPr>
            <p:cNvPr id="43" name="Freeform 236">
              <a:extLst>
                <a:ext uri="{FF2B5EF4-FFF2-40B4-BE49-F238E27FC236}">
                  <a16:creationId xmlns:a16="http://schemas.microsoft.com/office/drawing/2014/main" id="{02AD1EB1-F6D3-CA45-59EE-8385CCC8E6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488215" y="2840104"/>
              <a:ext cx="49431" cy="49431"/>
            </a:xfrm>
            <a:custGeom>
              <a:avLst/>
              <a:gdLst>
                <a:gd name="T0" fmla="*/ 0 w 21"/>
                <a:gd name="T1" fmla="*/ 21 h 21"/>
                <a:gd name="T2" fmla="*/ 21 w 21"/>
                <a:gd name="T3" fmla="*/ 21 h 21"/>
                <a:gd name="T4" fmla="*/ 21 w 21"/>
                <a:gd name="T5" fmla="*/ 0 h 21"/>
                <a:gd name="T6" fmla="*/ 0 w 21"/>
                <a:gd name="T7" fmla="*/ 0 h 21"/>
                <a:gd name="T8" fmla="*/ 0 w 21"/>
                <a:gd name="T9" fmla="*/ 21 h 21"/>
                <a:gd name="T10" fmla="*/ 5 w 21"/>
                <a:gd name="T11" fmla="*/ 5 h 21"/>
                <a:gd name="T12" fmla="*/ 17 w 21"/>
                <a:gd name="T13" fmla="*/ 5 h 21"/>
                <a:gd name="T14" fmla="*/ 17 w 21"/>
                <a:gd name="T15" fmla="*/ 17 h 21"/>
                <a:gd name="T16" fmla="*/ 5 w 21"/>
                <a:gd name="T17" fmla="*/ 17 h 21"/>
                <a:gd name="T18" fmla="*/ 5 w 21"/>
                <a:gd name="T19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1">
                  <a:moveTo>
                    <a:pt x="0" y="21"/>
                  </a:moveTo>
                  <a:lnTo>
                    <a:pt x="21" y="21"/>
                  </a:lnTo>
                  <a:lnTo>
                    <a:pt x="21" y="0"/>
                  </a:lnTo>
                  <a:lnTo>
                    <a:pt x="0" y="0"/>
                  </a:lnTo>
                  <a:lnTo>
                    <a:pt x="0" y="21"/>
                  </a:lnTo>
                  <a:close/>
                  <a:moveTo>
                    <a:pt x="5" y="5"/>
                  </a:moveTo>
                  <a:lnTo>
                    <a:pt x="17" y="5"/>
                  </a:lnTo>
                  <a:lnTo>
                    <a:pt x="17" y="17"/>
                  </a:lnTo>
                  <a:lnTo>
                    <a:pt x="5" y="17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4" name="Freeform 237">
              <a:extLst>
                <a:ext uri="{FF2B5EF4-FFF2-40B4-BE49-F238E27FC236}">
                  <a16:creationId xmlns:a16="http://schemas.microsoft.com/office/drawing/2014/main" id="{26F3F5CB-22AF-8E98-563D-2D51E43A48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488215" y="2915426"/>
              <a:ext cx="49431" cy="49431"/>
            </a:xfrm>
            <a:custGeom>
              <a:avLst/>
              <a:gdLst>
                <a:gd name="T0" fmla="*/ 0 w 21"/>
                <a:gd name="T1" fmla="*/ 21 h 21"/>
                <a:gd name="T2" fmla="*/ 21 w 21"/>
                <a:gd name="T3" fmla="*/ 21 h 21"/>
                <a:gd name="T4" fmla="*/ 21 w 21"/>
                <a:gd name="T5" fmla="*/ 0 h 21"/>
                <a:gd name="T6" fmla="*/ 0 w 21"/>
                <a:gd name="T7" fmla="*/ 0 h 21"/>
                <a:gd name="T8" fmla="*/ 0 w 21"/>
                <a:gd name="T9" fmla="*/ 21 h 21"/>
                <a:gd name="T10" fmla="*/ 5 w 21"/>
                <a:gd name="T11" fmla="*/ 5 h 21"/>
                <a:gd name="T12" fmla="*/ 17 w 21"/>
                <a:gd name="T13" fmla="*/ 5 h 21"/>
                <a:gd name="T14" fmla="*/ 17 w 21"/>
                <a:gd name="T15" fmla="*/ 17 h 21"/>
                <a:gd name="T16" fmla="*/ 5 w 21"/>
                <a:gd name="T17" fmla="*/ 17 h 21"/>
                <a:gd name="T18" fmla="*/ 5 w 21"/>
                <a:gd name="T19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1">
                  <a:moveTo>
                    <a:pt x="0" y="21"/>
                  </a:moveTo>
                  <a:lnTo>
                    <a:pt x="21" y="21"/>
                  </a:lnTo>
                  <a:lnTo>
                    <a:pt x="21" y="0"/>
                  </a:lnTo>
                  <a:lnTo>
                    <a:pt x="0" y="0"/>
                  </a:lnTo>
                  <a:lnTo>
                    <a:pt x="0" y="21"/>
                  </a:lnTo>
                  <a:close/>
                  <a:moveTo>
                    <a:pt x="5" y="5"/>
                  </a:moveTo>
                  <a:lnTo>
                    <a:pt x="17" y="5"/>
                  </a:lnTo>
                  <a:lnTo>
                    <a:pt x="17" y="17"/>
                  </a:lnTo>
                  <a:lnTo>
                    <a:pt x="5" y="17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5" name="Rectangle 238">
              <a:extLst>
                <a:ext uri="{FF2B5EF4-FFF2-40B4-BE49-F238E27FC236}">
                  <a16:creationId xmlns:a16="http://schemas.microsoft.com/office/drawing/2014/main" id="{9CE5CCC2-8219-538C-6D91-30F0F16927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63537" y="2851872"/>
              <a:ext cx="115337" cy="2824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6" name="Rectangle 239">
              <a:extLst>
                <a:ext uri="{FF2B5EF4-FFF2-40B4-BE49-F238E27FC236}">
                  <a16:creationId xmlns:a16="http://schemas.microsoft.com/office/drawing/2014/main" id="{1B186570-AFAA-6AE6-2B6D-B1B7D7FB94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63537" y="2927194"/>
              <a:ext cx="115337" cy="2824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7" name="Freeform 240">
              <a:extLst>
                <a:ext uri="{FF2B5EF4-FFF2-40B4-BE49-F238E27FC236}">
                  <a16:creationId xmlns:a16="http://schemas.microsoft.com/office/drawing/2014/main" id="{54763F52-889B-6A62-D14C-7B20FB70AE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488215" y="2990747"/>
              <a:ext cx="49431" cy="51784"/>
            </a:xfrm>
            <a:custGeom>
              <a:avLst/>
              <a:gdLst>
                <a:gd name="T0" fmla="*/ 0 w 21"/>
                <a:gd name="T1" fmla="*/ 22 h 22"/>
                <a:gd name="T2" fmla="*/ 21 w 21"/>
                <a:gd name="T3" fmla="*/ 22 h 22"/>
                <a:gd name="T4" fmla="*/ 21 w 21"/>
                <a:gd name="T5" fmla="*/ 0 h 22"/>
                <a:gd name="T6" fmla="*/ 0 w 21"/>
                <a:gd name="T7" fmla="*/ 0 h 22"/>
                <a:gd name="T8" fmla="*/ 0 w 21"/>
                <a:gd name="T9" fmla="*/ 22 h 22"/>
                <a:gd name="T10" fmla="*/ 5 w 21"/>
                <a:gd name="T11" fmla="*/ 5 h 22"/>
                <a:gd name="T12" fmla="*/ 17 w 21"/>
                <a:gd name="T13" fmla="*/ 5 h 22"/>
                <a:gd name="T14" fmla="*/ 17 w 21"/>
                <a:gd name="T15" fmla="*/ 17 h 22"/>
                <a:gd name="T16" fmla="*/ 5 w 21"/>
                <a:gd name="T17" fmla="*/ 17 h 22"/>
                <a:gd name="T18" fmla="*/ 5 w 21"/>
                <a:gd name="T19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2">
                  <a:moveTo>
                    <a:pt x="0" y="22"/>
                  </a:moveTo>
                  <a:lnTo>
                    <a:pt x="21" y="22"/>
                  </a:lnTo>
                  <a:lnTo>
                    <a:pt x="21" y="0"/>
                  </a:lnTo>
                  <a:lnTo>
                    <a:pt x="0" y="0"/>
                  </a:lnTo>
                  <a:lnTo>
                    <a:pt x="0" y="22"/>
                  </a:lnTo>
                  <a:close/>
                  <a:moveTo>
                    <a:pt x="5" y="5"/>
                  </a:moveTo>
                  <a:lnTo>
                    <a:pt x="17" y="5"/>
                  </a:lnTo>
                  <a:lnTo>
                    <a:pt x="17" y="17"/>
                  </a:lnTo>
                  <a:lnTo>
                    <a:pt x="5" y="17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8" name="Rectangle 241">
              <a:extLst>
                <a:ext uri="{FF2B5EF4-FFF2-40B4-BE49-F238E27FC236}">
                  <a16:creationId xmlns:a16="http://schemas.microsoft.com/office/drawing/2014/main" id="{5824E5CB-DA46-6A0A-C8E1-C739548566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63537" y="3002516"/>
              <a:ext cx="115337" cy="2824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9" name="Freeform 242">
              <a:extLst>
                <a:ext uri="{FF2B5EF4-FFF2-40B4-BE49-F238E27FC236}">
                  <a16:creationId xmlns:a16="http://schemas.microsoft.com/office/drawing/2014/main" id="{18899AC9-7660-C828-71BA-813C5EB58E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412893" y="2708291"/>
              <a:ext cx="338948" cy="411916"/>
            </a:xfrm>
            <a:custGeom>
              <a:avLst/>
              <a:gdLst>
                <a:gd name="T0" fmla="*/ 211 w 236"/>
                <a:gd name="T1" fmla="*/ 22 h 288"/>
                <a:gd name="T2" fmla="*/ 196 w 236"/>
                <a:gd name="T3" fmla="*/ 22 h 288"/>
                <a:gd name="T4" fmla="*/ 196 w 236"/>
                <a:gd name="T5" fmla="*/ 12 h 288"/>
                <a:gd name="T6" fmla="*/ 184 w 236"/>
                <a:gd name="T7" fmla="*/ 0 h 288"/>
                <a:gd name="T8" fmla="*/ 172 w 236"/>
                <a:gd name="T9" fmla="*/ 12 h 288"/>
                <a:gd name="T10" fmla="*/ 172 w 236"/>
                <a:gd name="T11" fmla="*/ 22 h 288"/>
                <a:gd name="T12" fmla="*/ 130 w 236"/>
                <a:gd name="T13" fmla="*/ 22 h 288"/>
                <a:gd name="T14" fmla="*/ 130 w 236"/>
                <a:gd name="T15" fmla="*/ 12 h 288"/>
                <a:gd name="T16" fmla="*/ 118 w 236"/>
                <a:gd name="T17" fmla="*/ 0 h 288"/>
                <a:gd name="T18" fmla="*/ 106 w 236"/>
                <a:gd name="T19" fmla="*/ 12 h 288"/>
                <a:gd name="T20" fmla="*/ 106 w 236"/>
                <a:gd name="T21" fmla="*/ 22 h 288"/>
                <a:gd name="T22" fmla="*/ 65 w 236"/>
                <a:gd name="T23" fmla="*/ 22 h 288"/>
                <a:gd name="T24" fmla="*/ 65 w 236"/>
                <a:gd name="T25" fmla="*/ 12 h 288"/>
                <a:gd name="T26" fmla="*/ 52 w 236"/>
                <a:gd name="T27" fmla="*/ 0 h 288"/>
                <a:gd name="T28" fmla="*/ 40 w 236"/>
                <a:gd name="T29" fmla="*/ 12 h 288"/>
                <a:gd name="T30" fmla="*/ 40 w 236"/>
                <a:gd name="T31" fmla="*/ 22 h 288"/>
                <a:gd name="T32" fmla="*/ 26 w 236"/>
                <a:gd name="T33" fmla="*/ 22 h 288"/>
                <a:gd name="T34" fmla="*/ 0 w 236"/>
                <a:gd name="T35" fmla="*/ 47 h 288"/>
                <a:gd name="T36" fmla="*/ 0 w 236"/>
                <a:gd name="T37" fmla="*/ 262 h 288"/>
                <a:gd name="T38" fmla="*/ 26 w 236"/>
                <a:gd name="T39" fmla="*/ 288 h 288"/>
                <a:gd name="T40" fmla="*/ 211 w 236"/>
                <a:gd name="T41" fmla="*/ 288 h 288"/>
                <a:gd name="T42" fmla="*/ 236 w 236"/>
                <a:gd name="T43" fmla="*/ 262 h 288"/>
                <a:gd name="T44" fmla="*/ 236 w 236"/>
                <a:gd name="T45" fmla="*/ 47 h 288"/>
                <a:gd name="T46" fmla="*/ 211 w 236"/>
                <a:gd name="T47" fmla="*/ 22 h 288"/>
                <a:gd name="T48" fmla="*/ 211 w 236"/>
                <a:gd name="T49" fmla="*/ 260 h 288"/>
                <a:gd name="T50" fmla="*/ 26 w 236"/>
                <a:gd name="T51" fmla="*/ 260 h 288"/>
                <a:gd name="T52" fmla="*/ 26 w 236"/>
                <a:gd name="T53" fmla="*/ 49 h 288"/>
                <a:gd name="T54" fmla="*/ 40 w 236"/>
                <a:gd name="T55" fmla="*/ 49 h 288"/>
                <a:gd name="T56" fmla="*/ 40 w 236"/>
                <a:gd name="T57" fmla="*/ 58 h 288"/>
                <a:gd name="T58" fmla="*/ 52 w 236"/>
                <a:gd name="T59" fmla="*/ 70 h 288"/>
                <a:gd name="T60" fmla="*/ 65 w 236"/>
                <a:gd name="T61" fmla="*/ 58 h 288"/>
                <a:gd name="T62" fmla="*/ 65 w 236"/>
                <a:gd name="T63" fmla="*/ 49 h 288"/>
                <a:gd name="T64" fmla="*/ 106 w 236"/>
                <a:gd name="T65" fmla="*/ 49 h 288"/>
                <a:gd name="T66" fmla="*/ 106 w 236"/>
                <a:gd name="T67" fmla="*/ 58 h 288"/>
                <a:gd name="T68" fmla="*/ 118 w 236"/>
                <a:gd name="T69" fmla="*/ 70 h 288"/>
                <a:gd name="T70" fmla="*/ 130 w 236"/>
                <a:gd name="T71" fmla="*/ 58 h 288"/>
                <a:gd name="T72" fmla="*/ 130 w 236"/>
                <a:gd name="T73" fmla="*/ 49 h 288"/>
                <a:gd name="T74" fmla="*/ 172 w 236"/>
                <a:gd name="T75" fmla="*/ 49 h 288"/>
                <a:gd name="T76" fmla="*/ 172 w 236"/>
                <a:gd name="T77" fmla="*/ 58 h 288"/>
                <a:gd name="T78" fmla="*/ 184 w 236"/>
                <a:gd name="T79" fmla="*/ 70 h 288"/>
                <a:gd name="T80" fmla="*/ 196 w 236"/>
                <a:gd name="T81" fmla="*/ 58 h 288"/>
                <a:gd name="T82" fmla="*/ 196 w 236"/>
                <a:gd name="T83" fmla="*/ 49 h 288"/>
                <a:gd name="T84" fmla="*/ 211 w 236"/>
                <a:gd name="T85" fmla="*/ 49 h 288"/>
                <a:gd name="T86" fmla="*/ 211 w 236"/>
                <a:gd name="T87" fmla="*/ 26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6" h="288">
                  <a:moveTo>
                    <a:pt x="211" y="22"/>
                  </a:moveTo>
                  <a:cubicBezTo>
                    <a:pt x="196" y="22"/>
                    <a:pt x="196" y="22"/>
                    <a:pt x="196" y="22"/>
                  </a:cubicBezTo>
                  <a:cubicBezTo>
                    <a:pt x="196" y="12"/>
                    <a:pt x="196" y="12"/>
                    <a:pt x="196" y="12"/>
                  </a:cubicBezTo>
                  <a:cubicBezTo>
                    <a:pt x="196" y="6"/>
                    <a:pt x="191" y="0"/>
                    <a:pt x="184" y="0"/>
                  </a:cubicBezTo>
                  <a:cubicBezTo>
                    <a:pt x="177" y="0"/>
                    <a:pt x="172" y="6"/>
                    <a:pt x="172" y="12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130" y="22"/>
                    <a:pt x="130" y="22"/>
                    <a:pt x="130" y="22"/>
                  </a:cubicBezTo>
                  <a:cubicBezTo>
                    <a:pt x="130" y="12"/>
                    <a:pt x="130" y="12"/>
                    <a:pt x="130" y="12"/>
                  </a:cubicBezTo>
                  <a:cubicBezTo>
                    <a:pt x="130" y="6"/>
                    <a:pt x="125" y="0"/>
                    <a:pt x="118" y="0"/>
                  </a:cubicBezTo>
                  <a:cubicBezTo>
                    <a:pt x="111" y="0"/>
                    <a:pt x="106" y="6"/>
                    <a:pt x="106" y="12"/>
                  </a:cubicBezTo>
                  <a:cubicBezTo>
                    <a:pt x="106" y="22"/>
                    <a:pt x="106" y="22"/>
                    <a:pt x="106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6"/>
                    <a:pt x="59" y="0"/>
                    <a:pt x="52" y="0"/>
                  </a:cubicBezTo>
                  <a:cubicBezTo>
                    <a:pt x="46" y="0"/>
                    <a:pt x="40" y="6"/>
                    <a:pt x="40" y="1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12" y="22"/>
                    <a:pt x="0" y="33"/>
                    <a:pt x="0" y="47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0" y="277"/>
                    <a:pt x="12" y="288"/>
                    <a:pt x="26" y="288"/>
                  </a:cubicBezTo>
                  <a:cubicBezTo>
                    <a:pt x="211" y="288"/>
                    <a:pt x="211" y="288"/>
                    <a:pt x="211" y="288"/>
                  </a:cubicBezTo>
                  <a:cubicBezTo>
                    <a:pt x="225" y="288"/>
                    <a:pt x="236" y="277"/>
                    <a:pt x="236" y="262"/>
                  </a:cubicBezTo>
                  <a:cubicBezTo>
                    <a:pt x="236" y="47"/>
                    <a:pt x="236" y="47"/>
                    <a:pt x="236" y="47"/>
                  </a:cubicBezTo>
                  <a:cubicBezTo>
                    <a:pt x="236" y="33"/>
                    <a:pt x="225" y="22"/>
                    <a:pt x="211" y="22"/>
                  </a:cubicBezTo>
                  <a:close/>
                  <a:moveTo>
                    <a:pt x="211" y="260"/>
                  </a:moveTo>
                  <a:cubicBezTo>
                    <a:pt x="26" y="260"/>
                    <a:pt x="26" y="260"/>
                    <a:pt x="26" y="260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0" y="65"/>
                    <a:pt x="46" y="70"/>
                    <a:pt x="52" y="70"/>
                  </a:cubicBezTo>
                  <a:cubicBezTo>
                    <a:pt x="59" y="70"/>
                    <a:pt x="65" y="65"/>
                    <a:pt x="65" y="58"/>
                  </a:cubicBezTo>
                  <a:cubicBezTo>
                    <a:pt x="65" y="49"/>
                    <a:pt x="65" y="49"/>
                    <a:pt x="65" y="49"/>
                  </a:cubicBezTo>
                  <a:cubicBezTo>
                    <a:pt x="106" y="49"/>
                    <a:pt x="106" y="49"/>
                    <a:pt x="106" y="49"/>
                  </a:cubicBezTo>
                  <a:cubicBezTo>
                    <a:pt x="106" y="58"/>
                    <a:pt x="106" y="58"/>
                    <a:pt x="106" y="58"/>
                  </a:cubicBezTo>
                  <a:cubicBezTo>
                    <a:pt x="106" y="65"/>
                    <a:pt x="111" y="70"/>
                    <a:pt x="118" y="70"/>
                  </a:cubicBezTo>
                  <a:cubicBezTo>
                    <a:pt x="125" y="70"/>
                    <a:pt x="130" y="65"/>
                    <a:pt x="130" y="58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72" y="49"/>
                    <a:pt x="172" y="49"/>
                    <a:pt x="172" y="49"/>
                  </a:cubicBezTo>
                  <a:cubicBezTo>
                    <a:pt x="172" y="58"/>
                    <a:pt x="172" y="58"/>
                    <a:pt x="172" y="58"/>
                  </a:cubicBezTo>
                  <a:cubicBezTo>
                    <a:pt x="172" y="65"/>
                    <a:pt x="177" y="70"/>
                    <a:pt x="184" y="70"/>
                  </a:cubicBezTo>
                  <a:cubicBezTo>
                    <a:pt x="191" y="70"/>
                    <a:pt x="196" y="65"/>
                    <a:pt x="196" y="58"/>
                  </a:cubicBezTo>
                  <a:cubicBezTo>
                    <a:pt x="196" y="49"/>
                    <a:pt x="196" y="49"/>
                    <a:pt x="196" y="49"/>
                  </a:cubicBezTo>
                  <a:cubicBezTo>
                    <a:pt x="211" y="49"/>
                    <a:pt x="211" y="49"/>
                    <a:pt x="211" y="49"/>
                  </a:cubicBezTo>
                  <a:lnTo>
                    <a:pt x="211" y="2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50" name="矩形 49">
            <a:extLst>
              <a:ext uri="{FF2B5EF4-FFF2-40B4-BE49-F238E27FC236}">
                <a16:creationId xmlns:a16="http://schemas.microsoft.com/office/drawing/2014/main" id="{20644AB3-A7E4-AAC6-2429-8096074D2D7E}"/>
              </a:ext>
            </a:extLst>
          </p:cNvPr>
          <p:cNvSpPr/>
          <p:nvPr/>
        </p:nvSpPr>
        <p:spPr>
          <a:xfrm>
            <a:off x="5038349" y="3675898"/>
            <a:ext cx="2075316" cy="1174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2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模板网，幻灯片演示模板及素材免费下载！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2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 板网 唯一访问网址：</a:t>
            </a:r>
            <a:r>
              <a:rPr lang="en-US" altLang="zh-CN" sz="12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www.51pptmoban.com</a:t>
            </a:r>
            <a:endParaRPr lang="zh-CN" altLang="en-US" sz="12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89155E8C-DC6B-5187-DEDF-C6D48E118B80}"/>
              </a:ext>
            </a:extLst>
          </p:cNvPr>
          <p:cNvSpPr txBox="1"/>
          <p:nvPr/>
        </p:nvSpPr>
        <p:spPr>
          <a:xfrm>
            <a:off x="4977389" y="1808516"/>
            <a:ext cx="219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52" name="矩形: 圆角 114">
            <a:extLst>
              <a:ext uri="{FF2B5EF4-FFF2-40B4-BE49-F238E27FC236}">
                <a16:creationId xmlns:a16="http://schemas.microsoft.com/office/drawing/2014/main" id="{0271A1AD-03E5-B5C2-D62B-7720C16191F7}"/>
              </a:ext>
            </a:extLst>
          </p:cNvPr>
          <p:cNvSpPr/>
          <p:nvPr/>
        </p:nvSpPr>
        <p:spPr>
          <a:xfrm>
            <a:off x="1671197" y="1456561"/>
            <a:ext cx="2634343" cy="4248150"/>
          </a:xfrm>
          <a:prstGeom prst="roundRect">
            <a:avLst>
              <a:gd name="adj" fmla="val 5821"/>
            </a:avLst>
          </a:prstGeom>
          <a:solidFill>
            <a:srgbClr val="1CE401">
              <a:alpha val="50000"/>
            </a:srgbClr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3" name="自由: 形状 115">
            <a:extLst>
              <a:ext uri="{FF2B5EF4-FFF2-40B4-BE49-F238E27FC236}">
                <a16:creationId xmlns:a16="http://schemas.microsoft.com/office/drawing/2014/main" id="{A61BD668-7602-6352-B7E0-2AB9EEC540E6}"/>
              </a:ext>
            </a:extLst>
          </p:cNvPr>
          <p:cNvSpPr/>
          <p:nvPr/>
        </p:nvSpPr>
        <p:spPr>
          <a:xfrm>
            <a:off x="1671197" y="1456561"/>
            <a:ext cx="2634342" cy="1674068"/>
          </a:xfrm>
          <a:custGeom>
            <a:avLst/>
            <a:gdLst>
              <a:gd name="connsiteX0" fmla="*/ 153345 w 2634342"/>
              <a:gd name="connsiteY0" fmla="*/ 0 h 1674068"/>
              <a:gd name="connsiteX1" fmla="*/ 2480997 w 2634342"/>
              <a:gd name="connsiteY1" fmla="*/ 0 h 1674068"/>
              <a:gd name="connsiteX2" fmla="*/ 2634342 w 2634342"/>
              <a:gd name="connsiteY2" fmla="*/ 153345 h 1674068"/>
              <a:gd name="connsiteX3" fmla="*/ 2634342 w 2634342"/>
              <a:gd name="connsiteY3" fmla="*/ 1186310 h 1674068"/>
              <a:gd name="connsiteX4" fmla="*/ 2058862 w 2634342"/>
              <a:gd name="connsiteY4" fmla="*/ 1448200 h 1674068"/>
              <a:gd name="connsiteX5" fmla="*/ 1317998 w 2634342"/>
              <a:gd name="connsiteY5" fmla="*/ 1674062 h 1674068"/>
              <a:gd name="connsiteX6" fmla="*/ 580385 w 2634342"/>
              <a:gd name="connsiteY6" fmla="*/ 1448200 h 1674068"/>
              <a:gd name="connsiteX7" fmla="*/ 0 w 2634342"/>
              <a:gd name="connsiteY7" fmla="*/ 1184130 h 1674068"/>
              <a:gd name="connsiteX8" fmla="*/ 0 w 2634342"/>
              <a:gd name="connsiteY8" fmla="*/ 153345 h 1674068"/>
              <a:gd name="connsiteX9" fmla="*/ 153345 w 2634342"/>
              <a:gd name="connsiteY9" fmla="*/ 0 h 1674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34342" h="1674068">
                <a:moveTo>
                  <a:pt x="153345" y="0"/>
                </a:moveTo>
                <a:lnTo>
                  <a:pt x="2480997" y="0"/>
                </a:lnTo>
                <a:cubicBezTo>
                  <a:pt x="2565687" y="0"/>
                  <a:pt x="2634342" y="68655"/>
                  <a:pt x="2634342" y="153345"/>
                </a:cubicBezTo>
                <a:lnTo>
                  <a:pt x="2634342" y="1186310"/>
                </a:lnTo>
                <a:lnTo>
                  <a:pt x="2058862" y="1448200"/>
                </a:lnTo>
                <a:cubicBezTo>
                  <a:pt x="1837414" y="1551748"/>
                  <a:pt x="1553622" y="1675071"/>
                  <a:pt x="1317998" y="1674062"/>
                </a:cubicBezTo>
                <a:cubicBezTo>
                  <a:pt x="1082373" y="1673053"/>
                  <a:pt x="835925" y="1558070"/>
                  <a:pt x="580385" y="1448200"/>
                </a:cubicBezTo>
                <a:lnTo>
                  <a:pt x="0" y="1184130"/>
                </a:lnTo>
                <a:lnTo>
                  <a:pt x="0" y="153345"/>
                </a:lnTo>
                <a:cubicBezTo>
                  <a:pt x="0" y="68655"/>
                  <a:pt x="68655" y="0"/>
                  <a:pt x="153345" y="0"/>
                </a:cubicBezTo>
                <a:close/>
              </a:path>
            </a:pathLst>
          </a:custGeom>
          <a:solidFill>
            <a:srgbClr val="1CE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4" name="椭圆 938">
            <a:extLst>
              <a:ext uri="{FF2B5EF4-FFF2-40B4-BE49-F238E27FC236}">
                <a16:creationId xmlns:a16="http://schemas.microsoft.com/office/drawing/2014/main" id="{38A00C33-856B-C7CC-B88D-24770DD908C6}"/>
              </a:ext>
            </a:extLst>
          </p:cNvPr>
          <p:cNvSpPr/>
          <p:nvPr/>
        </p:nvSpPr>
        <p:spPr>
          <a:xfrm>
            <a:off x="2558144" y="2626116"/>
            <a:ext cx="860448" cy="860448"/>
          </a:xfrm>
          <a:custGeom>
            <a:avLst/>
            <a:gdLst>
              <a:gd name="connsiteX0" fmla="*/ 0 w 1535468"/>
              <a:gd name="connsiteY0" fmla="*/ 767734 h 1535468"/>
              <a:gd name="connsiteX1" fmla="*/ 767734 w 1535468"/>
              <a:gd name="connsiteY1" fmla="*/ 0 h 1535468"/>
              <a:gd name="connsiteX2" fmla="*/ 1535468 w 1535468"/>
              <a:gd name="connsiteY2" fmla="*/ 767734 h 1535468"/>
              <a:gd name="connsiteX3" fmla="*/ 767734 w 1535468"/>
              <a:gd name="connsiteY3" fmla="*/ 1535468 h 1535468"/>
              <a:gd name="connsiteX4" fmla="*/ 0 w 1535468"/>
              <a:gd name="connsiteY4" fmla="*/ 767734 h 1535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5468" h="1535468">
                <a:moveTo>
                  <a:pt x="0" y="767734"/>
                </a:moveTo>
                <a:cubicBezTo>
                  <a:pt x="0" y="343726"/>
                  <a:pt x="343726" y="0"/>
                  <a:pt x="767734" y="0"/>
                </a:cubicBezTo>
                <a:cubicBezTo>
                  <a:pt x="1191742" y="0"/>
                  <a:pt x="1535468" y="343726"/>
                  <a:pt x="1535468" y="767734"/>
                </a:cubicBezTo>
                <a:cubicBezTo>
                  <a:pt x="1535468" y="1191742"/>
                  <a:pt x="1191742" y="1535468"/>
                  <a:pt x="767734" y="1535468"/>
                </a:cubicBezTo>
                <a:cubicBezTo>
                  <a:pt x="343726" y="1535468"/>
                  <a:pt x="0" y="1191742"/>
                  <a:pt x="0" y="767734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solidFill>
              <a:srgbClr val="1CE4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83B30421-4D9F-78B2-FE6F-1A147E2B4F98}"/>
              </a:ext>
            </a:extLst>
          </p:cNvPr>
          <p:cNvSpPr/>
          <p:nvPr/>
        </p:nvSpPr>
        <p:spPr>
          <a:xfrm>
            <a:off x="1960533" y="3675898"/>
            <a:ext cx="2075316" cy="1174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  <a:endParaRPr lang="zh-CN" altLang="en-US" sz="12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0ECF9836-7D20-5300-7E56-AFFAA2F3D5BD}"/>
              </a:ext>
            </a:extLst>
          </p:cNvPr>
          <p:cNvSpPr txBox="1"/>
          <p:nvPr/>
        </p:nvSpPr>
        <p:spPr>
          <a:xfrm>
            <a:off x="1899573" y="1808516"/>
            <a:ext cx="219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9DCFC573-AE08-CD50-E5E9-6C2D107EDA2A}"/>
              </a:ext>
            </a:extLst>
          </p:cNvPr>
          <p:cNvGrpSpPr/>
          <p:nvPr/>
        </p:nvGrpSpPr>
        <p:grpSpPr>
          <a:xfrm>
            <a:off x="2801867" y="2870905"/>
            <a:ext cx="373002" cy="382544"/>
            <a:chOff x="3740151" y="4270375"/>
            <a:chExt cx="620712" cy="636588"/>
          </a:xfrm>
          <a:solidFill>
            <a:schemeClr val="bg1"/>
          </a:solidFill>
        </p:grpSpPr>
        <p:sp>
          <p:nvSpPr>
            <p:cNvPr id="66" name="Freeform 10">
              <a:extLst>
                <a:ext uri="{FF2B5EF4-FFF2-40B4-BE49-F238E27FC236}">
                  <a16:creationId xmlns:a16="http://schemas.microsoft.com/office/drawing/2014/main" id="{D972C8A4-9971-C333-A3FE-D209E45F052E}"/>
                </a:ext>
              </a:extLst>
            </p:cNvPr>
            <p:cNvSpPr/>
            <p:nvPr/>
          </p:nvSpPr>
          <p:spPr bwMode="auto">
            <a:xfrm>
              <a:off x="3740151" y="4538663"/>
              <a:ext cx="620712" cy="225425"/>
            </a:xfrm>
            <a:custGeom>
              <a:avLst/>
              <a:gdLst>
                <a:gd name="T0" fmla="*/ 194 w 391"/>
                <a:gd name="T1" fmla="*/ 78 h 142"/>
                <a:gd name="T2" fmla="*/ 54 w 391"/>
                <a:gd name="T3" fmla="*/ 0 h 142"/>
                <a:gd name="T4" fmla="*/ 0 w 391"/>
                <a:gd name="T5" fmla="*/ 30 h 142"/>
                <a:gd name="T6" fmla="*/ 194 w 391"/>
                <a:gd name="T7" fmla="*/ 142 h 142"/>
                <a:gd name="T8" fmla="*/ 391 w 391"/>
                <a:gd name="T9" fmla="*/ 30 h 142"/>
                <a:gd name="T10" fmla="*/ 333 w 391"/>
                <a:gd name="T11" fmla="*/ 0 h 142"/>
                <a:gd name="T12" fmla="*/ 194 w 391"/>
                <a:gd name="T13" fmla="*/ 78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1" h="142">
                  <a:moveTo>
                    <a:pt x="194" y="78"/>
                  </a:moveTo>
                  <a:lnTo>
                    <a:pt x="54" y="0"/>
                  </a:lnTo>
                  <a:lnTo>
                    <a:pt x="0" y="30"/>
                  </a:lnTo>
                  <a:lnTo>
                    <a:pt x="194" y="142"/>
                  </a:lnTo>
                  <a:lnTo>
                    <a:pt x="391" y="30"/>
                  </a:lnTo>
                  <a:lnTo>
                    <a:pt x="333" y="0"/>
                  </a:lnTo>
                  <a:lnTo>
                    <a:pt x="194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7" name="Freeform 11">
              <a:extLst>
                <a:ext uri="{FF2B5EF4-FFF2-40B4-BE49-F238E27FC236}">
                  <a16:creationId xmlns:a16="http://schemas.microsoft.com/office/drawing/2014/main" id="{94B3D128-948D-B22A-4CE1-6B7D3576831A}"/>
                </a:ext>
              </a:extLst>
            </p:cNvPr>
            <p:cNvSpPr/>
            <p:nvPr/>
          </p:nvSpPr>
          <p:spPr bwMode="auto">
            <a:xfrm>
              <a:off x="3740151" y="4681538"/>
              <a:ext cx="620712" cy="225425"/>
            </a:xfrm>
            <a:custGeom>
              <a:avLst/>
              <a:gdLst>
                <a:gd name="T0" fmla="*/ 194 w 391"/>
                <a:gd name="T1" fmla="*/ 79 h 142"/>
                <a:gd name="T2" fmla="*/ 54 w 391"/>
                <a:gd name="T3" fmla="*/ 0 h 142"/>
                <a:gd name="T4" fmla="*/ 0 w 391"/>
                <a:gd name="T5" fmla="*/ 31 h 142"/>
                <a:gd name="T6" fmla="*/ 194 w 391"/>
                <a:gd name="T7" fmla="*/ 142 h 142"/>
                <a:gd name="T8" fmla="*/ 391 w 391"/>
                <a:gd name="T9" fmla="*/ 31 h 142"/>
                <a:gd name="T10" fmla="*/ 333 w 391"/>
                <a:gd name="T11" fmla="*/ 0 h 142"/>
                <a:gd name="T12" fmla="*/ 194 w 391"/>
                <a:gd name="T13" fmla="*/ 79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1" h="142">
                  <a:moveTo>
                    <a:pt x="194" y="79"/>
                  </a:moveTo>
                  <a:lnTo>
                    <a:pt x="54" y="0"/>
                  </a:lnTo>
                  <a:lnTo>
                    <a:pt x="0" y="31"/>
                  </a:lnTo>
                  <a:lnTo>
                    <a:pt x="194" y="142"/>
                  </a:lnTo>
                  <a:lnTo>
                    <a:pt x="391" y="31"/>
                  </a:lnTo>
                  <a:lnTo>
                    <a:pt x="333" y="0"/>
                  </a:lnTo>
                  <a:lnTo>
                    <a:pt x="194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8" name="Freeform 12">
              <a:extLst>
                <a:ext uri="{FF2B5EF4-FFF2-40B4-BE49-F238E27FC236}">
                  <a16:creationId xmlns:a16="http://schemas.microsoft.com/office/drawing/2014/main" id="{39C09077-A1EC-43BE-C9FD-C3D4907BB8CD}"/>
                </a:ext>
              </a:extLst>
            </p:cNvPr>
            <p:cNvSpPr/>
            <p:nvPr/>
          </p:nvSpPr>
          <p:spPr bwMode="auto">
            <a:xfrm>
              <a:off x="3740151" y="4270375"/>
              <a:ext cx="620712" cy="349250"/>
            </a:xfrm>
            <a:custGeom>
              <a:avLst/>
              <a:gdLst>
                <a:gd name="T0" fmla="*/ 391 w 391"/>
                <a:gd name="T1" fmla="*/ 112 h 220"/>
                <a:gd name="T2" fmla="*/ 194 w 391"/>
                <a:gd name="T3" fmla="*/ 0 h 220"/>
                <a:gd name="T4" fmla="*/ 0 w 391"/>
                <a:gd name="T5" fmla="*/ 112 h 220"/>
                <a:gd name="T6" fmla="*/ 194 w 391"/>
                <a:gd name="T7" fmla="*/ 220 h 220"/>
                <a:gd name="T8" fmla="*/ 391 w 391"/>
                <a:gd name="T9" fmla="*/ 1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1" h="220">
                  <a:moveTo>
                    <a:pt x="391" y="112"/>
                  </a:moveTo>
                  <a:lnTo>
                    <a:pt x="194" y="0"/>
                  </a:lnTo>
                  <a:lnTo>
                    <a:pt x="0" y="112"/>
                  </a:lnTo>
                  <a:lnTo>
                    <a:pt x="194" y="220"/>
                  </a:lnTo>
                  <a:lnTo>
                    <a:pt x="391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69" name="Freeform 570">
            <a:extLst>
              <a:ext uri="{FF2B5EF4-FFF2-40B4-BE49-F238E27FC236}">
                <a16:creationId xmlns:a16="http://schemas.microsoft.com/office/drawing/2014/main" id="{301618BE-A4D6-1ED6-DA55-9965A6EBDF0C}"/>
              </a:ext>
            </a:extLst>
          </p:cNvPr>
          <p:cNvSpPr/>
          <p:nvPr/>
        </p:nvSpPr>
        <p:spPr bwMode="auto">
          <a:xfrm>
            <a:off x="8958370" y="2878356"/>
            <a:ext cx="387481" cy="385654"/>
          </a:xfrm>
          <a:custGeom>
            <a:avLst/>
            <a:gdLst>
              <a:gd name="T0" fmla="*/ 268 w 290"/>
              <a:gd name="T1" fmla="*/ 181 h 290"/>
              <a:gd name="T2" fmla="*/ 217 w 290"/>
              <a:gd name="T3" fmla="*/ 186 h 290"/>
              <a:gd name="T4" fmla="*/ 159 w 290"/>
              <a:gd name="T5" fmla="*/ 127 h 290"/>
              <a:gd name="T6" fmla="*/ 287 w 290"/>
              <a:gd name="T7" fmla="*/ 50 h 290"/>
              <a:gd name="T8" fmla="*/ 265 w 290"/>
              <a:gd name="T9" fmla="*/ 28 h 290"/>
              <a:gd name="T10" fmla="*/ 101 w 290"/>
              <a:gd name="T11" fmla="*/ 70 h 290"/>
              <a:gd name="T12" fmla="*/ 41 w 290"/>
              <a:gd name="T13" fmla="*/ 9 h 290"/>
              <a:gd name="T14" fmla="*/ 9 w 290"/>
              <a:gd name="T15" fmla="*/ 9 h 290"/>
              <a:gd name="T16" fmla="*/ 9 w 290"/>
              <a:gd name="T17" fmla="*/ 41 h 290"/>
              <a:gd name="T18" fmla="*/ 70 w 290"/>
              <a:gd name="T19" fmla="*/ 101 h 290"/>
              <a:gd name="T20" fmla="*/ 28 w 290"/>
              <a:gd name="T21" fmla="*/ 265 h 290"/>
              <a:gd name="T22" fmla="*/ 50 w 290"/>
              <a:gd name="T23" fmla="*/ 287 h 290"/>
              <a:gd name="T24" fmla="*/ 127 w 290"/>
              <a:gd name="T25" fmla="*/ 159 h 290"/>
              <a:gd name="T26" fmla="*/ 185 w 290"/>
              <a:gd name="T27" fmla="*/ 217 h 290"/>
              <a:gd name="T28" fmla="*/ 181 w 290"/>
              <a:gd name="T29" fmla="*/ 269 h 290"/>
              <a:gd name="T30" fmla="*/ 203 w 290"/>
              <a:gd name="T31" fmla="*/ 290 h 290"/>
              <a:gd name="T32" fmla="*/ 234 w 290"/>
              <a:gd name="T33" fmla="*/ 234 h 290"/>
              <a:gd name="T34" fmla="*/ 290 w 290"/>
              <a:gd name="T35" fmla="*/ 203 h 290"/>
              <a:gd name="T36" fmla="*/ 268 w 290"/>
              <a:gd name="T37" fmla="*/ 181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90" h="290">
                <a:moveTo>
                  <a:pt x="268" y="181"/>
                </a:moveTo>
                <a:cubicBezTo>
                  <a:pt x="217" y="186"/>
                  <a:pt x="217" y="186"/>
                  <a:pt x="217" y="186"/>
                </a:cubicBezTo>
                <a:cubicBezTo>
                  <a:pt x="159" y="127"/>
                  <a:pt x="159" y="127"/>
                  <a:pt x="159" y="127"/>
                </a:cubicBezTo>
                <a:cubicBezTo>
                  <a:pt x="287" y="50"/>
                  <a:pt x="287" y="50"/>
                  <a:pt x="287" y="50"/>
                </a:cubicBezTo>
                <a:cubicBezTo>
                  <a:pt x="265" y="28"/>
                  <a:pt x="265" y="28"/>
                  <a:pt x="265" y="28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41" y="9"/>
                  <a:pt x="41" y="9"/>
                  <a:pt x="41" y="9"/>
                </a:cubicBezTo>
                <a:cubicBezTo>
                  <a:pt x="32" y="0"/>
                  <a:pt x="18" y="0"/>
                  <a:pt x="9" y="9"/>
                </a:cubicBezTo>
                <a:cubicBezTo>
                  <a:pt x="0" y="18"/>
                  <a:pt x="0" y="32"/>
                  <a:pt x="9" y="41"/>
                </a:cubicBezTo>
                <a:cubicBezTo>
                  <a:pt x="70" y="101"/>
                  <a:pt x="70" y="101"/>
                  <a:pt x="70" y="101"/>
                </a:cubicBezTo>
                <a:cubicBezTo>
                  <a:pt x="28" y="265"/>
                  <a:pt x="28" y="265"/>
                  <a:pt x="28" y="265"/>
                </a:cubicBezTo>
                <a:cubicBezTo>
                  <a:pt x="50" y="287"/>
                  <a:pt x="50" y="287"/>
                  <a:pt x="50" y="287"/>
                </a:cubicBezTo>
                <a:cubicBezTo>
                  <a:pt x="127" y="159"/>
                  <a:pt x="127" y="159"/>
                  <a:pt x="127" y="159"/>
                </a:cubicBezTo>
                <a:cubicBezTo>
                  <a:pt x="185" y="217"/>
                  <a:pt x="185" y="217"/>
                  <a:pt x="185" y="217"/>
                </a:cubicBezTo>
                <a:cubicBezTo>
                  <a:pt x="181" y="269"/>
                  <a:pt x="181" y="269"/>
                  <a:pt x="181" y="269"/>
                </a:cubicBezTo>
                <a:cubicBezTo>
                  <a:pt x="203" y="290"/>
                  <a:pt x="203" y="290"/>
                  <a:pt x="203" y="290"/>
                </a:cubicBezTo>
                <a:cubicBezTo>
                  <a:pt x="234" y="234"/>
                  <a:pt x="234" y="234"/>
                  <a:pt x="234" y="234"/>
                </a:cubicBezTo>
                <a:cubicBezTo>
                  <a:pt x="290" y="203"/>
                  <a:pt x="290" y="203"/>
                  <a:pt x="290" y="203"/>
                </a:cubicBezTo>
                <a:lnTo>
                  <a:pt x="268" y="1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1207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F2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id="{406D5FBA-0656-374C-BF3E-E84AFBE8FDDC}"/>
              </a:ext>
            </a:extLst>
          </p:cNvPr>
          <p:cNvGrpSpPr/>
          <p:nvPr/>
        </p:nvGrpSpPr>
        <p:grpSpPr>
          <a:xfrm>
            <a:off x="3652837" y="1651765"/>
            <a:ext cx="4886326" cy="3912806"/>
            <a:chOff x="3705224" y="1847850"/>
            <a:chExt cx="4886326" cy="3912806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4F877E26-BD36-742B-DA16-711420C93088}"/>
                </a:ext>
              </a:extLst>
            </p:cNvPr>
            <p:cNvSpPr/>
            <p:nvPr/>
          </p:nvSpPr>
          <p:spPr>
            <a:xfrm>
              <a:off x="3705224" y="1847850"/>
              <a:ext cx="914400" cy="914400"/>
            </a:xfrm>
            <a:prstGeom prst="ellipse">
              <a:avLst/>
            </a:prstGeom>
            <a:solidFill>
              <a:srgbClr val="0066F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69DD7987-9BF9-E9D7-9CD1-F1B7899CFB01}"/>
                </a:ext>
              </a:extLst>
            </p:cNvPr>
            <p:cNvSpPr/>
            <p:nvPr/>
          </p:nvSpPr>
          <p:spPr>
            <a:xfrm>
              <a:off x="7677150" y="1847850"/>
              <a:ext cx="914400" cy="914400"/>
            </a:xfrm>
            <a:prstGeom prst="ellipse">
              <a:avLst/>
            </a:prstGeom>
            <a:solidFill>
              <a:srgbClr val="1CE401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5820ACD8-119C-7179-CE9E-A99809E8D7B1}"/>
                </a:ext>
              </a:extLst>
            </p:cNvPr>
            <p:cNvGrpSpPr/>
            <p:nvPr/>
          </p:nvGrpSpPr>
          <p:grpSpPr>
            <a:xfrm>
              <a:off x="3705224" y="4846256"/>
              <a:ext cx="4886326" cy="914400"/>
              <a:chOff x="3705224" y="4846256"/>
              <a:chExt cx="4886326" cy="914400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85E42AC7-0E7A-795A-8D4D-1FB28391B2BE}"/>
                  </a:ext>
                </a:extLst>
              </p:cNvPr>
              <p:cNvSpPr/>
              <p:nvPr/>
            </p:nvSpPr>
            <p:spPr>
              <a:xfrm>
                <a:off x="3705224" y="4846256"/>
                <a:ext cx="914400" cy="914400"/>
              </a:xfrm>
              <a:prstGeom prst="ellipse">
                <a:avLst/>
              </a:prstGeom>
              <a:solidFill>
                <a:srgbClr val="EAE701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98C9969A-31BB-697C-8EC7-57A188F69E81}"/>
                  </a:ext>
                </a:extLst>
              </p:cNvPr>
              <p:cNvSpPr/>
              <p:nvPr/>
            </p:nvSpPr>
            <p:spPr>
              <a:xfrm>
                <a:off x="7677150" y="4846256"/>
                <a:ext cx="914400" cy="914400"/>
              </a:xfrm>
              <a:prstGeom prst="ellipse">
                <a:avLst/>
              </a:prstGeom>
              <a:solidFill>
                <a:srgbClr val="02D6DD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E22D405B-C751-A3ED-900B-EF33BAC73BF5}"/>
              </a:ext>
            </a:extLst>
          </p:cNvPr>
          <p:cNvGrpSpPr/>
          <p:nvPr/>
        </p:nvGrpSpPr>
        <p:grpSpPr>
          <a:xfrm>
            <a:off x="0" y="320381"/>
            <a:ext cx="3441700" cy="616865"/>
            <a:chOff x="1988594" y="1929252"/>
            <a:chExt cx="3441700" cy="616865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CFE55165-8EFC-E8D4-C711-ACBB55E5CEC9}"/>
                </a:ext>
              </a:extLst>
            </p:cNvPr>
            <p:cNvGrpSpPr/>
            <p:nvPr/>
          </p:nvGrpSpPr>
          <p:grpSpPr>
            <a:xfrm>
              <a:off x="1988594" y="1929252"/>
              <a:ext cx="3441700" cy="616865"/>
              <a:chOff x="1803400" y="1892300"/>
              <a:chExt cx="8881391" cy="1603185"/>
            </a:xfrm>
          </p:grpSpPr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BE9A3AB7-ACF4-E6E7-49CC-B0476F979FD1}"/>
                  </a:ext>
                </a:extLst>
              </p:cNvPr>
              <p:cNvSpPr/>
              <p:nvPr/>
            </p:nvSpPr>
            <p:spPr>
              <a:xfrm>
                <a:off x="2099590" y="2069479"/>
                <a:ext cx="8585201" cy="1426006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25400">
                <a:noFill/>
              </a:ln>
              <a:effectLst>
                <a:outerShdw blurRad="127000" dist="38100" dir="13500000" algn="b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26FFFBE8-4C8E-569C-B857-A6918D61649F}"/>
                  </a:ext>
                </a:extLst>
              </p:cNvPr>
              <p:cNvSpPr/>
              <p:nvPr/>
            </p:nvSpPr>
            <p:spPr>
              <a:xfrm>
                <a:off x="1803400" y="1892300"/>
                <a:ext cx="8585200" cy="1295400"/>
              </a:xfrm>
              <a:prstGeom prst="roundRect">
                <a:avLst>
                  <a:gd name="adj" fmla="val 0"/>
                </a:avLst>
              </a:prstGeom>
              <a:solidFill>
                <a:srgbClr val="0066FF"/>
              </a:solidFill>
              <a:ln w="25400"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9EBE13A-00A1-AA40-C3B2-6A3776842D80}"/>
                </a:ext>
              </a:extLst>
            </p:cNvPr>
            <p:cNvSpPr txBox="1"/>
            <p:nvPr/>
          </p:nvSpPr>
          <p:spPr>
            <a:xfrm>
              <a:off x="3337521" y="1978415"/>
              <a:ext cx="197380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9AAB4299-FE15-D49A-7949-D2E3C39A7875}"/>
              </a:ext>
            </a:extLst>
          </p:cNvPr>
          <p:cNvSpPr txBox="1"/>
          <p:nvPr/>
        </p:nvSpPr>
        <p:spPr>
          <a:xfrm>
            <a:off x="85398" y="246433"/>
            <a:ext cx="99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71281D53-CEB0-16F4-FE9B-78F6162467AB}"/>
              </a:ext>
            </a:extLst>
          </p:cNvPr>
          <p:cNvSpPr/>
          <p:nvPr/>
        </p:nvSpPr>
        <p:spPr>
          <a:xfrm>
            <a:off x="3829049" y="1322004"/>
            <a:ext cx="4533902" cy="4533902"/>
          </a:xfrm>
          <a:prstGeom prst="ellipse">
            <a:avLst/>
          </a:prstGeom>
          <a:noFill/>
          <a:ln w="6350">
            <a:solidFill>
              <a:schemeClr val="tx1">
                <a:lumMod val="75000"/>
                <a:lumOff val="2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A4EF99BD-67C2-8643-7472-DC75276A46E6}"/>
              </a:ext>
            </a:extLst>
          </p:cNvPr>
          <p:cNvSpPr/>
          <p:nvPr/>
        </p:nvSpPr>
        <p:spPr>
          <a:xfrm>
            <a:off x="4019549" y="1512504"/>
            <a:ext cx="4152902" cy="4152902"/>
          </a:xfrm>
          <a:prstGeom prst="ellips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082DE43-8C12-1739-B8F4-5F0F47DCA009}"/>
              </a:ext>
            </a:extLst>
          </p:cNvPr>
          <p:cNvGrpSpPr/>
          <p:nvPr/>
        </p:nvGrpSpPr>
        <p:grpSpPr>
          <a:xfrm>
            <a:off x="8616952" y="1594722"/>
            <a:ext cx="2736847" cy="1223645"/>
            <a:chOff x="7366000" y="1351923"/>
            <a:chExt cx="2736847" cy="1223645"/>
          </a:xfrm>
        </p:grpSpPr>
        <p:sp>
          <p:nvSpPr>
            <p:cNvPr id="24" name="矩形 3">
              <a:extLst>
                <a:ext uri="{FF2B5EF4-FFF2-40B4-BE49-F238E27FC236}">
                  <a16:creationId xmlns:a16="http://schemas.microsoft.com/office/drawing/2014/main" id="{FB0C96E0-5CBC-A650-8206-3FE2B56F2C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6C5EA3F-2E06-6FCC-616B-42689646934A}"/>
                </a:ext>
              </a:extLst>
            </p:cNvPr>
            <p:cNvSpPr txBox="1"/>
            <p:nvPr/>
          </p:nvSpPr>
          <p:spPr>
            <a:xfrm>
              <a:off x="7366000" y="1678143"/>
              <a:ext cx="2736847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A2C37B0-D829-FF18-5471-9ED02AF320AA}"/>
              </a:ext>
            </a:extLst>
          </p:cNvPr>
          <p:cNvGrpSpPr/>
          <p:nvPr/>
        </p:nvGrpSpPr>
        <p:grpSpPr>
          <a:xfrm>
            <a:off x="838200" y="1594722"/>
            <a:ext cx="2736848" cy="1223645"/>
            <a:chOff x="7256463" y="1351923"/>
            <a:chExt cx="2736848" cy="1223645"/>
          </a:xfrm>
        </p:grpSpPr>
        <p:sp>
          <p:nvSpPr>
            <p:cNvPr id="27" name="矩形 3">
              <a:extLst>
                <a:ext uri="{FF2B5EF4-FFF2-40B4-BE49-F238E27FC236}">
                  <a16:creationId xmlns:a16="http://schemas.microsoft.com/office/drawing/2014/main" id="{97A6E0F6-1AAB-DD58-3927-3AD97C2BDC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44797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22D0147-C66D-69FC-9F8A-D512905D2BA6}"/>
                </a:ext>
              </a:extLst>
            </p:cNvPr>
            <p:cNvSpPr txBox="1"/>
            <p:nvPr/>
          </p:nvSpPr>
          <p:spPr>
            <a:xfrm>
              <a:off x="7256463" y="1678143"/>
              <a:ext cx="2736848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10987AC-F4F0-FC24-6A2C-F846270C3096}"/>
              </a:ext>
            </a:extLst>
          </p:cNvPr>
          <p:cNvGrpSpPr/>
          <p:nvPr/>
        </p:nvGrpSpPr>
        <p:grpSpPr>
          <a:xfrm>
            <a:off x="8616952" y="4617151"/>
            <a:ext cx="2736847" cy="1223645"/>
            <a:chOff x="7366000" y="1351923"/>
            <a:chExt cx="2736847" cy="1223645"/>
          </a:xfrm>
        </p:grpSpPr>
        <p:sp>
          <p:nvSpPr>
            <p:cNvPr id="30" name="矩形 3">
              <a:extLst>
                <a:ext uri="{FF2B5EF4-FFF2-40B4-BE49-F238E27FC236}">
                  <a16:creationId xmlns:a16="http://schemas.microsoft.com/office/drawing/2014/main" id="{44429F2B-AED3-9F3B-1C17-EF2F5BB7B1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1AC76F5-565E-BA85-B401-5ABBE6404928}"/>
                </a:ext>
              </a:extLst>
            </p:cNvPr>
            <p:cNvSpPr txBox="1"/>
            <p:nvPr/>
          </p:nvSpPr>
          <p:spPr>
            <a:xfrm>
              <a:off x="7366000" y="1678143"/>
              <a:ext cx="2736847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14425E77-9FF2-3E6C-782D-7D5CF606537B}"/>
              </a:ext>
            </a:extLst>
          </p:cNvPr>
          <p:cNvGrpSpPr/>
          <p:nvPr/>
        </p:nvGrpSpPr>
        <p:grpSpPr>
          <a:xfrm>
            <a:off x="838200" y="4617151"/>
            <a:ext cx="2736848" cy="1223645"/>
            <a:chOff x="7256463" y="1351923"/>
            <a:chExt cx="2736848" cy="1223645"/>
          </a:xfrm>
        </p:grpSpPr>
        <p:sp>
          <p:nvSpPr>
            <p:cNvPr id="33" name="矩形 3">
              <a:extLst>
                <a:ext uri="{FF2B5EF4-FFF2-40B4-BE49-F238E27FC236}">
                  <a16:creationId xmlns:a16="http://schemas.microsoft.com/office/drawing/2014/main" id="{58D580B1-E735-B872-B7E1-709B85A1E3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44797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318A4D9-86B7-1C46-99AD-0240C26958F7}"/>
                </a:ext>
              </a:extLst>
            </p:cNvPr>
            <p:cNvSpPr txBox="1"/>
            <p:nvPr/>
          </p:nvSpPr>
          <p:spPr>
            <a:xfrm>
              <a:off x="7256463" y="1678143"/>
              <a:ext cx="2736848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984060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F2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E22D405B-C751-A3ED-900B-EF33BAC73BF5}"/>
              </a:ext>
            </a:extLst>
          </p:cNvPr>
          <p:cNvGrpSpPr/>
          <p:nvPr/>
        </p:nvGrpSpPr>
        <p:grpSpPr>
          <a:xfrm>
            <a:off x="0" y="320381"/>
            <a:ext cx="3441700" cy="616865"/>
            <a:chOff x="1988594" y="1929252"/>
            <a:chExt cx="3441700" cy="616865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CFE55165-8EFC-E8D4-C711-ACBB55E5CEC9}"/>
                </a:ext>
              </a:extLst>
            </p:cNvPr>
            <p:cNvGrpSpPr/>
            <p:nvPr/>
          </p:nvGrpSpPr>
          <p:grpSpPr>
            <a:xfrm>
              <a:off x="1988594" y="1929252"/>
              <a:ext cx="3441700" cy="616865"/>
              <a:chOff x="1803400" y="1892300"/>
              <a:chExt cx="8881391" cy="1603185"/>
            </a:xfrm>
          </p:grpSpPr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BE9A3AB7-ACF4-E6E7-49CC-B0476F979FD1}"/>
                  </a:ext>
                </a:extLst>
              </p:cNvPr>
              <p:cNvSpPr/>
              <p:nvPr/>
            </p:nvSpPr>
            <p:spPr>
              <a:xfrm>
                <a:off x="2099590" y="2069479"/>
                <a:ext cx="8585201" cy="1426006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25400">
                <a:noFill/>
              </a:ln>
              <a:effectLst>
                <a:outerShdw blurRad="127000" dist="38100" dir="13500000" algn="b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26FFFBE8-4C8E-569C-B857-A6918D61649F}"/>
                  </a:ext>
                </a:extLst>
              </p:cNvPr>
              <p:cNvSpPr/>
              <p:nvPr/>
            </p:nvSpPr>
            <p:spPr>
              <a:xfrm>
                <a:off x="1803400" y="1892300"/>
                <a:ext cx="8585200" cy="1295400"/>
              </a:xfrm>
              <a:prstGeom prst="roundRect">
                <a:avLst>
                  <a:gd name="adj" fmla="val 0"/>
                </a:avLst>
              </a:prstGeom>
              <a:solidFill>
                <a:srgbClr val="0066FF"/>
              </a:solidFill>
              <a:ln w="25400"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9EBE13A-00A1-AA40-C3B2-6A3776842D80}"/>
                </a:ext>
              </a:extLst>
            </p:cNvPr>
            <p:cNvSpPr txBox="1"/>
            <p:nvPr/>
          </p:nvSpPr>
          <p:spPr>
            <a:xfrm>
              <a:off x="3337521" y="1978415"/>
              <a:ext cx="197380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9AAB4299-FE15-D49A-7949-D2E3C39A7875}"/>
              </a:ext>
            </a:extLst>
          </p:cNvPr>
          <p:cNvSpPr txBox="1"/>
          <p:nvPr/>
        </p:nvSpPr>
        <p:spPr>
          <a:xfrm>
            <a:off x="85398" y="246433"/>
            <a:ext cx="99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302ABAD6-CF2C-536E-29F1-C6505EBF2E19}"/>
              </a:ext>
            </a:extLst>
          </p:cNvPr>
          <p:cNvSpPr/>
          <p:nvPr/>
        </p:nvSpPr>
        <p:spPr bwMode="auto">
          <a:xfrm>
            <a:off x="5215491" y="2733584"/>
            <a:ext cx="1768204" cy="1768202"/>
          </a:xfrm>
          <a:prstGeom prst="ellipse">
            <a:avLst/>
          </a:prstGeom>
          <a:solidFill>
            <a:schemeClr val="bg1"/>
          </a:solidFill>
          <a:ln w="25400">
            <a:noFill/>
          </a:ln>
          <a:effectLst>
            <a:outerShdw blurRad="127000" dist="38100" dir="13500000" algn="b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EFCCD41A-AB6B-28FE-8B44-31BF8F0C7632}"/>
              </a:ext>
            </a:extLst>
          </p:cNvPr>
          <p:cNvSpPr/>
          <p:nvPr/>
        </p:nvSpPr>
        <p:spPr bwMode="gray">
          <a:xfrm>
            <a:off x="947738" y="3776682"/>
            <a:ext cx="5068363" cy="2101576"/>
          </a:xfrm>
          <a:custGeom>
            <a:avLst/>
            <a:gdLst>
              <a:gd name="connsiteX0" fmla="*/ 0 w 5068363"/>
              <a:gd name="connsiteY0" fmla="*/ 0 h 2101576"/>
              <a:gd name="connsiteX1" fmla="*/ 695053 w 5068363"/>
              <a:gd name="connsiteY1" fmla="*/ 359 h 2101576"/>
              <a:gd name="connsiteX2" fmla="*/ 695053 w 5068363"/>
              <a:gd name="connsiteY2" fmla="*/ 0 h 2101576"/>
              <a:gd name="connsiteX3" fmla="*/ 4134884 w 5068363"/>
              <a:gd name="connsiteY3" fmla="*/ 1775 h 2101576"/>
              <a:gd name="connsiteX4" fmla="*/ 4472606 w 5068363"/>
              <a:gd name="connsiteY4" fmla="*/ 623018 h 2101576"/>
              <a:gd name="connsiteX5" fmla="*/ 5066466 w 5068363"/>
              <a:gd name="connsiteY5" fmla="*/ 875065 h 2101576"/>
              <a:gd name="connsiteX6" fmla="*/ 5068363 w 5068363"/>
              <a:gd name="connsiteY6" fmla="*/ 2101576 h 2101576"/>
              <a:gd name="connsiteX7" fmla="*/ 4373310 w 5068363"/>
              <a:gd name="connsiteY7" fmla="*/ 2101294 h 2101576"/>
              <a:gd name="connsiteX8" fmla="*/ 4373310 w 5068363"/>
              <a:gd name="connsiteY8" fmla="*/ 2101576 h 2101576"/>
              <a:gd name="connsiteX9" fmla="*/ 0 w 5068363"/>
              <a:gd name="connsiteY9" fmla="*/ 2099801 h 210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68363" h="2101576">
                <a:moveTo>
                  <a:pt x="0" y="0"/>
                </a:moveTo>
                <a:lnTo>
                  <a:pt x="695053" y="359"/>
                </a:lnTo>
                <a:lnTo>
                  <a:pt x="695053" y="0"/>
                </a:lnTo>
                <a:lnTo>
                  <a:pt x="4134884" y="1775"/>
                </a:lnTo>
                <a:cubicBezTo>
                  <a:pt x="4169036" y="315947"/>
                  <a:pt x="4349281" y="504094"/>
                  <a:pt x="4472606" y="623018"/>
                </a:cubicBezTo>
                <a:cubicBezTo>
                  <a:pt x="4595932" y="741942"/>
                  <a:pt x="4836891" y="859090"/>
                  <a:pt x="5066466" y="875065"/>
                </a:cubicBezTo>
                <a:lnTo>
                  <a:pt x="5068363" y="2101576"/>
                </a:lnTo>
                <a:lnTo>
                  <a:pt x="4373310" y="2101294"/>
                </a:lnTo>
                <a:lnTo>
                  <a:pt x="4373310" y="2101576"/>
                </a:lnTo>
                <a:lnTo>
                  <a:pt x="0" y="2099801"/>
                </a:lnTo>
                <a:close/>
              </a:path>
            </a:pathLst>
          </a:custGeom>
          <a:solidFill>
            <a:srgbClr val="EAE701">
              <a:alpha val="50000"/>
            </a:srgbClr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DBB20952-C453-3C8A-2B98-E30E3B72164F}"/>
              </a:ext>
            </a:extLst>
          </p:cNvPr>
          <p:cNvSpPr/>
          <p:nvPr/>
        </p:nvSpPr>
        <p:spPr bwMode="gray">
          <a:xfrm flipH="1">
            <a:off x="6190271" y="3776682"/>
            <a:ext cx="5053992" cy="2101576"/>
          </a:xfrm>
          <a:custGeom>
            <a:avLst/>
            <a:gdLst>
              <a:gd name="connsiteX0" fmla="*/ 0 w 5068363"/>
              <a:gd name="connsiteY0" fmla="*/ 0 h 2101576"/>
              <a:gd name="connsiteX1" fmla="*/ 695053 w 5068363"/>
              <a:gd name="connsiteY1" fmla="*/ 359 h 2101576"/>
              <a:gd name="connsiteX2" fmla="*/ 695053 w 5068363"/>
              <a:gd name="connsiteY2" fmla="*/ 0 h 2101576"/>
              <a:gd name="connsiteX3" fmla="*/ 4134884 w 5068363"/>
              <a:gd name="connsiteY3" fmla="*/ 1775 h 2101576"/>
              <a:gd name="connsiteX4" fmla="*/ 4472606 w 5068363"/>
              <a:gd name="connsiteY4" fmla="*/ 623018 h 2101576"/>
              <a:gd name="connsiteX5" fmla="*/ 5066466 w 5068363"/>
              <a:gd name="connsiteY5" fmla="*/ 875065 h 2101576"/>
              <a:gd name="connsiteX6" fmla="*/ 5068363 w 5068363"/>
              <a:gd name="connsiteY6" fmla="*/ 2101576 h 2101576"/>
              <a:gd name="connsiteX7" fmla="*/ 4373310 w 5068363"/>
              <a:gd name="connsiteY7" fmla="*/ 2101294 h 2101576"/>
              <a:gd name="connsiteX8" fmla="*/ 4373310 w 5068363"/>
              <a:gd name="connsiteY8" fmla="*/ 2101576 h 2101576"/>
              <a:gd name="connsiteX9" fmla="*/ 0 w 5068363"/>
              <a:gd name="connsiteY9" fmla="*/ 2099801 h 210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68363" h="2101576">
                <a:moveTo>
                  <a:pt x="0" y="0"/>
                </a:moveTo>
                <a:lnTo>
                  <a:pt x="695053" y="359"/>
                </a:lnTo>
                <a:lnTo>
                  <a:pt x="695053" y="0"/>
                </a:lnTo>
                <a:lnTo>
                  <a:pt x="4134884" y="1775"/>
                </a:lnTo>
                <a:cubicBezTo>
                  <a:pt x="4169036" y="315947"/>
                  <a:pt x="4349281" y="504094"/>
                  <a:pt x="4472606" y="623018"/>
                </a:cubicBezTo>
                <a:cubicBezTo>
                  <a:pt x="4595932" y="741942"/>
                  <a:pt x="4836891" y="859090"/>
                  <a:pt x="5066466" y="875065"/>
                </a:cubicBezTo>
                <a:lnTo>
                  <a:pt x="5068363" y="2101576"/>
                </a:lnTo>
                <a:lnTo>
                  <a:pt x="4373310" y="2101294"/>
                </a:lnTo>
                <a:lnTo>
                  <a:pt x="4373310" y="2101576"/>
                </a:lnTo>
                <a:lnTo>
                  <a:pt x="0" y="2099801"/>
                </a:lnTo>
                <a:close/>
              </a:path>
            </a:pathLst>
          </a:custGeom>
          <a:solidFill>
            <a:srgbClr val="02D6DD">
              <a:alpha val="50000"/>
            </a:srgbClr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92C8B6F0-3703-01EB-5F0C-A905AF369821}"/>
              </a:ext>
            </a:extLst>
          </p:cNvPr>
          <p:cNvGrpSpPr/>
          <p:nvPr/>
        </p:nvGrpSpPr>
        <p:grpSpPr>
          <a:xfrm rot="10800000">
            <a:off x="947738" y="1328084"/>
            <a:ext cx="10296525" cy="2101576"/>
            <a:chOff x="947738" y="246433"/>
            <a:chExt cx="10296525" cy="2101576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E74D31E4-3F5D-3AB3-61CB-43022DF5A597}"/>
                </a:ext>
              </a:extLst>
            </p:cNvPr>
            <p:cNvSpPr/>
            <p:nvPr/>
          </p:nvSpPr>
          <p:spPr bwMode="gray">
            <a:xfrm>
              <a:off x="947738" y="246433"/>
              <a:ext cx="5068363" cy="2101576"/>
            </a:xfrm>
            <a:custGeom>
              <a:avLst/>
              <a:gdLst>
                <a:gd name="connsiteX0" fmla="*/ 0 w 5068363"/>
                <a:gd name="connsiteY0" fmla="*/ 0 h 2101576"/>
                <a:gd name="connsiteX1" fmla="*/ 695053 w 5068363"/>
                <a:gd name="connsiteY1" fmla="*/ 359 h 2101576"/>
                <a:gd name="connsiteX2" fmla="*/ 695053 w 5068363"/>
                <a:gd name="connsiteY2" fmla="*/ 0 h 2101576"/>
                <a:gd name="connsiteX3" fmla="*/ 4134884 w 5068363"/>
                <a:gd name="connsiteY3" fmla="*/ 1775 h 2101576"/>
                <a:gd name="connsiteX4" fmla="*/ 4472606 w 5068363"/>
                <a:gd name="connsiteY4" fmla="*/ 623018 h 2101576"/>
                <a:gd name="connsiteX5" fmla="*/ 5066466 w 5068363"/>
                <a:gd name="connsiteY5" fmla="*/ 875065 h 2101576"/>
                <a:gd name="connsiteX6" fmla="*/ 5068363 w 5068363"/>
                <a:gd name="connsiteY6" fmla="*/ 2101576 h 2101576"/>
                <a:gd name="connsiteX7" fmla="*/ 4373310 w 5068363"/>
                <a:gd name="connsiteY7" fmla="*/ 2101294 h 2101576"/>
                <a:gd name="connsiteX8" fmla="*/ 4373310 w 5068363"/>
                <a:gd name="connsiteY8" fmla="*/ 2101576 h 2101576"/>
                <a:gd name="connsiteX9" fmla="*/ 0 w 5068363"/>
                <a:gd name="connsiteY9" fmla="*/ 2099801 h 210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68363" h="2101576">
                  <a:moveTo>
                    <a:pt x="0" y="0"/>
                  </a:moveTo>
                  <a:lnTo>
                    <a:pt x="695053" y="359"/>
                  </a:lnTo>
                  <a:lnTo>
                    <a:pt x="695053" y="0"/>
                  </a:lnTo>
                  <a:lnTo>
                    <a:pt x="4134884" y="1775"/>
                  </a:lnTo>
                  <a:cubicBezTo>
                    <a:pt x="4169036" y="315947"/>
                    <a:pt x="4349281" y="504094"/>
                    <a:pt x="4472606" y="623018"/>
                  </a:cubicBezTo>
                  <a:cubicBezTo>
                    <a:pt x="4595932" y="741942"/>
                    <a:pt x="4836891" y="859090"/>
                    <a:pt x="5066466" y="875065"/>
                  </a:cubicBezTo>
                  <a:lnTo>
                    <a:pt x="5068363" y="2101576"/>
                  </a:lnTo>
                  <a:lnTo>
                    <a:pt x="4373310" y="2101294"/>
                  </a:lnTo>
                  <a:lnTo>
                    <a:pt x="4373310" y="2101576"/>
                  </a:lnTo>
                  <a:lnTo>
                    <a:pt x="0" y="2099801"/>
                  </a:lnTo>
                  <a:close/>
                </a:path>
              </a:pathLst>
            </a:custGeom>
            <a:solidFill>
              <a:srgbClr val="1CE401">
                <a:alpha val="50000"/>
              </a:srgbClr>
            </a:solidFill>
            <a:ln w="254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CB3D27A7-38AD-FF5C-C581-94A45F2D6D83}"/>
                </a:ext>
              </a:extLst>
            </p:cNvPr>
            <p:cNvSpPr/>
            <p:nvPr/>
          </p:nvSpPr>
          <p:spPr bwMode="gray">
            <a:xfrm flipH="1">
              <a:off x="6190271" y="246433"/>
              <a:ext cx="5053992" cy="2101576"/>
            </a:xfrm>
            <a:custGeom>
              <a:avLst/>
              <a:gdLst>
                <a:gd name="connsiteX0" fmla="*/ 0 w 5068363"/>
                <a:gd name="connsiteY0" fmla="*/ 0 h 2101576"/>
                <a:gd name="connsiteX1" fmla="*/ 695053 w 5068363"/>
                <a:gd name="connsiteY1" fmla="*/ 359 h 2101576"/>
                <a:gd name="connsiteX2" fmla="*/ 695053 w 5068363"/>
                <a:gd name="connsiteY2" fmla="*/ 0 h 2101576"/>
                <a:gd name="connsiteX3" fmla="*/ 4134884 w 5068363"/>
                <a:gd name="connsiteY3" fmla="*/ 1775 h 2101576"/>
                <a:gd name="connsiteX4" fmla="*/ 4472606 w 5068363"/>
                <a:gd name="connsiteY4" fmla="*/ 623018 h 2101576"/>
                <a:gd name="connsiteX5" fmla="*/ 5066466 w 5068363"/>
                <a:gd name="connsiteY5" fmla="*/ 875065 h 2101576"/>
                <a:gd name="connsiteX6" fmla="*/ 5068363 w 5068363"/>
                <a:gd name="connsiteY6" fmla="*/ 2101576 h 2101576"/>
                <a:gd name="connsiteX7" fmla="*/ 4373310 w 5068363"/>
                <a:gd name="connsiteY7" fmla="*/ 2101294 h 2101576"/>
                <a:gd name="connsiteX8" fmla="*/ 4373310 w 5068363"/>
                <a:gd name="connsiteY8" fmla="*/ 2101576 h 2101576"/>
                <a:gd name="connsiteX9" fmla="*/ 0 w 5068363"/>
                <a:gd name="connsiteY9" fmla="*/ 2099801 h 210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68363" h="2101576">
                  <a:moveTo>
                    <a:pt x="0" y="0"/>
                  </a:moveTo>
                  <a:lnTo>
                    <a:pt x="695053" y="359"/>
                  </a:lnTo>
                  <a:lnTo>
                    <a:pt x="695053" y="0"/>
                  </a:lnTo>
                  <a:lnTo>
                    <a:pt x="4134884" y="1775"/>
                  </a:lnTo>
                  <a:cubicBezTo>
                    <a:pt x="4169036" y="315947"/>
                    <a:pt x="4349281" y="504094"/>
                    <a:pt x="4472606" y="623018"/>
                  </a:cubicBezTo>
                  <a:cubicBezTo>
                    <a:pt x="4595932" y="741942"/>
                    <a:pt x="4836891" y="859090"/>
                    <a:pt x="5066466" y="875065"/>
                  </a:cubicBezTo>
                  <a:lnTo>
                    <a:pt x="5068363" y="2101576"/>
                  </a:lnTo>
                  <a:lnTo>
                    <a:pt x="4373310" y="2101294"/>
                  </a:lnTo>
                  <a:lnTo>
                    <a:pt x="4373310" y="2101576"/>
                  </a:lnTo>
                  <a:lnTo>
                    <a:pt x="0" y="2099801"/>
                  </a:lnTo>
                  <a:close/>
                </a:path>
              </a:pathLst>
            </a:custGeom>
            <a:solidFill>
              <a:srgbClr val="0066FF">
                <a:alpha val="50000"/>
              </a:srgbClr>
            </a:solidFill>
            <a:ln w="254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51B4B738-8B34-96B4-310D-5EE64F8B8D4E}"/>
              </a:ext>
            </a:extLst>
          </p:cNvPr>
          <p:cNvSpPr txBox="1"/>
          <p:nvPr/>
        </p:nvSpPr>
        <p:spPr>
          <a:xfrm>
            <a:off x="5765650" y="328000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添加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标题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5266AA97-8496-A8A1-5830-A178567D1919}"/>
              </a:ext>
            </a:extLst>
          </p:cNvPr>
          <p:cNvGrpSpPr/>
          <p:nvPr/>
        </p:nvGrpSpPr>
        <p:grpSpPr>
          <a:xfrm>
            <a:off x="6472072" y="1557511"/>
            <a:ext cx="4355585" cy="946646"/>
            <a:chOff x="7366000" y="1351923"/>
            <a:chExt cx="4355585" cy="946646"/>
          </a:xfrm>
        </p:grpSpPr>
        <p:sp>
          <p:nvSpPr>
            <p:cNvPr id="40" name="矩形 3">
              <a:extLst>
                <a:ext uri="{FF2B5EF4-FFF2-40B4-BE49-F238E27FC236}">
                  <a16:creationId xmlns:a16="http://schemas.microsoft.com/office/drawing/2014/main" id="{3191CE24-1EC8-3641-4736-807EE90B50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1F36757-607F-905F-823F-5E1B3C17C127}"/>
                </a:ext>
              </a:extLst>
            </p:cNvPr>
            <p:cNvSpPr txBox="1"/>
            <p:nvPr/>
          </p:nvSpPr>
          <p:spPr>
            <a:xfrm>
              <a:off x="7366000" y="1678143"/>
              <a:ext cx="4355585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 </a:t>
              </a:r>
              <a:r>
                <a:rPr lang="zh-CN" altLang="en-US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51D7BA70-DEC1-037B-DCF5-FDA4A44F805F}"/>
              </a:ext>
            </a:extLst>
          </p:cNvPr>
          <p:cNvGrpSpPr/>
          <p:nvPr/>
        </p:nvGrpSpPr>
        <p:grpSpPr>
          <a:xfrm>
            <a:off x="1509459" y="1557511"/>
            <a:ext cx="4256191" cy="946646"/>
            <a:chOff x="5737120" y="1351923"/>
            <a:chExt cx="4256191" cy="946646"/>
          </a:xfrm>
        </p:grpSpPr>
        <p:sp>
          <p:nvSpPr>
            <p:cNvPr id="43" name="矩形 3">
              <a:extLst>
                <a:ext uri="{FF2B5EF4-FFF2-40B4-BE49-F238E27FC236}">
                  <a16:creationId xmlns:a16="http://schemas.microsoft.com/office/drawing/2014/main" id="{B47B2BCC-1335-1999-3553-A0BFBC1712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44797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22F2323E-C389-55B8-EDCA-48134BEB36F7}"/>
                </a:ext>
              </a:extLst>
            </p:cNvPr>
            <p:cNvSpPr txBox="1"/>
            <p:nvPr/>
          </p:nvSpPr>
          <p:spPr>
            <a:xfrm>
              <a:off x="5737120" y="1678143"/>
              <a:ext cx="4256191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BADCEB22-407A-A68D-BD0A-85EB7F5A0C4F}"/>
              </a:ext>
            </a:extLst>
          </p:cNvPr>
          <p:cNvGrpSpPr/>
          <p:nvPr/>
        </p:nvGrpSpPr>
        <p:grpSpPr>
          <a:xfrm>
            <a:off x="6472072" y="4716699"/>
            <a:ext cx="4355585" cy="946646"/>
            <a:chOff x="7366000" y="1351923"/>
            <a:chExt cx="4355585" cy="946646"/>
          </a:xfrm>
        </p:grpSpPr>
        <p:sp>
          <p:nvSpPr>
            <p:cNvPr id="46" name="矩形 3">
              <a:extLst>
                <a:ext uri="{FF2B5EF4-FFF2-40B4-BE49-F238E27FC236}">
                  <a16:creationId xmlns:a16="http://schemas.microsoft.com/office/drawing/2014/main" id="{348430F5-F009-9D14-8626-962FB210E3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4E04C4D2-891F-4AA4-C201-46D86D080264}"/>
                </a:ext>
              </a:extLst>
            </p:cNvPr>
            <p:cNvSpPr txBox="1"/>
            <p:nvPr/>
          </p:nvSpPr>
          <p:spPr>
            <a:xfrm>
              <a:off x="7366000" y="1678143"/>
              <a:ext cx="4355585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C09570B2-1119-3A5A-150C-8F1AF7E4E4F7}"/>
              </a:ext>
            </a:extLst>
          </p:cNvPr>
          <p:cNvGrpSpPr/>
          <p:nvPr/>
        </p:nvGrpSpPr>
        <p:grpSpPr>
          <a:xfrm>
            <a:off x="1509459" y="4716699"/>
            <a:ext cx="4256191" cy="946646"/>
            <a:chOff x="5737120" y="1351923"/>
            <a:chExt cx="4256191" cy="946646"/>
          </a:xfrm>
        </p:grpSpPr>
        <p:sp>
          <p:nvSpPr>
            <p:cNvPr id="49" name="矩形 3">
              <a:extLst>
                <a:ext uri="{FF2B5EF4-FFF2-40B4-BE49-F238E27FC236}">
                  <a16:creationId xmlns:a16="http://schemas.microsoft.com/office/drawing/2014/main" id="{AF4AEC52-E5BF-B8B7-B6C6-C134DB4234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44797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E325E25F-3EFE-849A-DAEC-15F874F32642}"/>
                </a:ext>
              </a:extLst>
            </p:cNvPr>
            <p:cNvSpPr txBox="1"/>
            <p:nvPr/>
          </p:nvSpPr>
          <p:spPr>
            <a:xfrm>
              <a:off x="5737120" y="1678143"/>
              <a:ext cx="4256191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12825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>
            <a:extLst>
              <a:ext uri="{FF2B5EF4-FFF2-40B4-BE49-F238E27FC236}">
                <a16:creationId xmlns:a16="http://schemas.microsoft.com/office/drawing/2014/main" id="{FCE8985D-74EB-A5D9-0B95-35B56A8E5E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2972978"/>
            <a:ext cx="12192000" cy="3885022"/>
          </a:xfrm>
          <a:prstGeom prst="rect">
            <a:avLst/>
          </a:prstGeom>
        </p:spPr>
      </p:pic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E8DD8FEF-6242-72D4-9924-09EE91790FFF}"/>
              </a:ext>
            </a:extLst>
          </p:cNvPr>
          <p:cNvSpPr/>
          <p:nvPr/>
        </p:nvSpPr>
        <p:spPr>
          <a:xfrm>
            <a:off x="2329680" y="5943600"/>
            <a:ext cx="2593288" cy="914400"/>
          </a:xfrm>
          <a:custGeom>
            <a:avLst/>
            <a:gdLst>
              <a:gd name="connsiteX0" fmla="*/ 1296644 w 2593288"/>
              <a:gd name="connsiteY0" fmla="*/ 0 h 914400"/>
              <a:gd name="connsiteX1" fmla="*/ 2566745 w 2593288"/>
              <a:gd name="connsiteY1" fmla="*/ 841879 h 914400"/>
              <a:gd name="connsiteX2" fmla="*/ 2593288 w 2593288"/>
              <a:gd name="connsiteY2" fmla="*/ 914400 h 914400"/>
              <a:gd name="connsiteX3" fmla="*/ 0 w 2593288"/>
              <a:gd name="connsiteY3" fmla="*/ 914400 h 914400"/>
              <a:gd name="connsiteX4" fmla="*/ 26544 w 2593288"/>
              <a:gd name="connsiteY4" fmla="*/ 841879 h 914400"/>
              <a:gd name="connsiteX5" fmla="*/ 1296644 w 2593288"/>
              <a:gd name="connsiteY5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93288" h="914400">
                <a:moveTo>
                  <a:pt x="1296644" y="0"/>
                </a:moveTo>
                <a:cubicBezTo>
                  <a:pt x="1867607" y="0"/>
                  <a:pt x="2357489" y="347142"/>
                  <a:pt x="2566745" y="841879"/>
                </a:cubicBezTo>
                <a:lnTo>
                  <a:pt x="2593288" y="914400"/>
                </a:lnTo>
                <a:lnTo>
                  <a:pt x="0" y="914400"/>
                </a:lnTo>
                <a:lnTo>
                  <a:pt x="26544" y="841879"/>
                </a:lnTo>
                <a:cubicBezTo>
                  <a:pt x="235800" y="347142"/>
                  <a:pt x="725682" y="0"/>
                  <a:pt x="1296644" y="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FADC09C9-6582-EAAA-AC6E-750D66CD9492}"/>
              </a:ext>
            </a:extLst>
          </p:cNvPr>
          <p:cNvSpPr/>
          <p:nvPr/>
        </p:nvSpPr>
        <p:spPr>
          <a:xfrm>
            <a:off x="4160968" y="1024710"/>
            <a:ext cx="762000" cy="762000"/>
          </a:xfrm>
          <a:prstGeom prst="ellipse">
            <a:avLst/>
          </a:prstGeom>
          <a:solidFill>
            <a:srgbClr val="1CE40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105400" y="1022239"/>
            <a:ext cx="19812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dirty="0">
                <a:solidFill>
                  <a:srgbClr val="0066FF"/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03</a:t>
            </a:r>
            <a:endParaRPr lang="zh-CN" altLang="en-US" sz="13800" dirty="0">
              <a:solidFill>
                <a:srgbClr val="0066FF"/>
              </a:soli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049B7FD6-9326-52C5-621F-9E3AF6AC312A}"/>
              </a:ext>
            </a:extLst>
          </p:cNvPr>
          <p:cNvSpPr/>
          <p:nvPr/>
        </p:nvSpPr>
        <p:spPr>
          <a:xfrm>
            <a:off x="7229567" y="2777150"/>
            <a:ext cx="275964" cy="275964"/>
          </a:xfrm>
          <a:prstGeom prst="ellipse">
            <a:avLst/>
          </a:prstGeom>
          <a:solidFill>
            <a:srgbClr val="EAE70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A70A15C8-1CCD-7BEF-C240-F5337A8CDF0B}"/>
              </a:ext>
            </a:extLst>
          </p:cNvPr>
          <p:cNvSpPr/>
          <p:nvPr/>
        </p:nvSpPr>
        <p:spPr>
          <a:xfrm>
            <a:off x="8304862" y="1"/>
            <a:ext cx="1408198" cy="640761"/>
          </a:xfrm>
          <a:custGeom>
            <a:avLst/>
            <a:gdLst>
              <a:gd name="connsiteX0" fmla="*/ 0 w 1408198"/>
              <a:gd name="connsiteY0" fmla="*/ 0 h 640761"/>
              <a:gd name="connsiteX1" fmla="*/ 1408198 w 1408198"/>
              <a:gd name="connsiteY1" fmla="*/ 0 h 640761"/>
              <a:gd name="connsiteX2" fmla="*/ 1400850 w 1408198"/>
              <a:gd name="connsiteY2" fmla="*/ 72893 h 640761"/>
              <a:gd name="connsiteX3" fmla="*/ 704099 w 1408198"/>
              <a:gd name="connsiteY3" fmla="*/ 640761 h 640761"/>
              <a:gd name="connsiteX4" fmla="*/ 7348 w 1408198"/>
              <a:gd name="connsiteY4" fmla="*/ 72893 h 640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8198" h="640761">
                <a:moveTo>
                  <a:pt x="0" y="0"/>
                </a:moveTo>
                <a:lnTo>
                  <a:pt x="1408198" y="0"/>
                </a:lnTo>
                <a:lnTo>
                  <a:pt x="1400850" y="72893"/>
                </a:lnTo>
                <a:cubicBezTo>
                  <a:pt x="1334533" y="396975"/>
                  <a:pt x="1047786" y="640761"/>
                  <a:pt x="704099" y="640761"/>
                </a:cubicBezTo>
                <a:cubicBezTo>
                  <a:pt x="360412" y="640761"/>
                  <a:pt x="73665" y="396975"/>
                  <a:pt x="7348" y="72893"/>
                </a:cubicBezTo>
                <a:close/>
              </a:path>
            </a:pathLst>
          </a:custGeom>
          <a:solidFill>
            <a:srgbClr val="02D6DD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9F551A5-F72D-A5F7-9039-49B369BF8363}"/>
              </a:ext>
            </a:extLst>
          </p:cNvPr>
          <p:cNvSpPr txBox="1"/>
          <p:nvPr/>
        </p:nvSpPr>
        <p:spPr>
          <a:xfrm>
            <a:off x="3048000" y="4170532"/>
            <a:ext cx="6096000" cy="798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2211B18-11AF-B7CB-01E7-1586EC707F39}"/>
              </a:ext>
            </a:extLst>
          </p:cNvPr>
          <p:cNvGrpSpPr/>
          <p:nvPr/>
        </p:nvGrpSpPr>
        <p:grpSpPr>
          <a:xfrm>
            <a:off x="4375150" y="3328339"/>
            <a:ext cx="3441700" cy="629565"/>
            <a:chOff x="1988594" y="1929252"/>
            <a:chExt cx="3441700" cy="629565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AE0C0358-F660-7E75-A381-CB5E6D651F40}"/>
                </a:ext>
              </a:extLst>
            </p:cNvPr>
            <p:cNvGrpSpPr/>
            <p:nvPr/>
          </p:nvGrpSpPr>
          <p:grpSpPr>
            <a:xfrm>
              <a:off x="1988594" y="1929252"/>
              <a:ext cx="3441700" cy="629565"/>
              <a:chOff x="1803400" y="1892300"/>
              <a:chExt cx="8881391" cy="1636191"/>
            </a:xfrm>
          </p:grpSpPr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EACBB044-2CAF-3241-E1AA-176DABEEAE80}"/>
                  </a:ext>
                </a:extLst>
              </p:cNvPr>
              <p:cNvSpPr/>
              <p:nvPr/>
            </p:nvSpPr>
            <p:spPr>
              <a:xfrm>
                <a:off x="2099590" y="2102485"/>
                <a:ext cx="8585201" cy="1426006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25400">
                <a:noFill/>
              </a:ln>
              <a:effectLst>
                <a:outerShdw blurRad="127000" dist="38100" dir="13500000" algn="b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: 圆角 12">
                <a:extLst>
                  <a:ext uri="{FF2B5EF4-FFF2-40B4-BE49-F238E27FC236}">
                    <a16:creationId xmlns:a16="http://schemas.microsoft.com/office/drawing/2014/main" id="{C971F520-7F6C-A231-60A8-48DBE0F1046A}"/>
                  </a:ext>
                </a:extLst>
              </p:cNvPr>
              <p:cNvSpPr/>
              <p:nvPr/>
            </p:nvSpPr>
            <p:spPr>
              <a:xfrm>
                <a:off x="1803400" y="1892300"/>
                <a:ext cx="8585200" cy="1295400"/>
              </a:xfrm>
              <a:prstGeom prst="roundRect">
                <a:avLst>
                  <a:gd name="adj" fmla="val 0"/>
                </a:avLst>
              </a:prstGeom>
              <a:solidFill>
                <a:srgbClr val="0066FF"/>
              </a:solidFill>
              <a:ln w="25400"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9985395-2C66-C9D1-F564-543C8672B0B1}"/>
                </a:ext>
              </a:extLst>
            </p:cNvPr>
            <p:cNvSpPr txBox="1"/>
            <p:nvPr/>
          </p:nvSpPr>
          <p:spPr>
            <a:xfrm>
              <a:off x="2726238" y="1978415"/>
              <a:ext cx="197380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322627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F2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E22D405B-C751-A3ED-900B-EF33BAC73BF5}"/>
              </a:ext>
            </a:extLst>
          </p:cNvPr>
          <p:cNvGrpSpPr/>
          <p:nvPr/>
        </p:nvGrpSpPr>
        <p:grpSpPr>
          <a:xfrm>
            <a:off x="0" y="320381"/>
            <a:ext cx="3441700" cy="616865"/>
            <a:chOff x="1988594" y="1929252"/>
            <a:chExt cx="3441700" cy="616865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CFE55165-8EFC-E8D4-C711-ACBB55E5CEC9}"/>
                </a:ext>
              </a:extLst>
            </p:cNvPr>
            <p:cNvGrpSpPr/>
            <p:nvPr/>
          </p:nvGrpSpPr>
          <p:grpSpPr>
            <a:xfrm>
              <a:off x="1988594" y="1929252"/>
              <a:ext cx="3441700" cy="616865"/>
              <a:chOff x="1803400" y="1892300"/>
              <a:chExt cx="8881391" cy="1603185"/>
            </a:xfrm>
          </p:grpSpPr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BE9A3AB7-ACF4-E6E7-49CC-B0476F979FD1}"/>
                  </a:ext>
                </a:extLst>
              </p:cNvPr>
              <p:cNvSpPr/>
              <p:nvPr/>
            </p:nvSpPr>
            <p:spPr>
              <a:xfrm>
                <a:off x="2099590" y="2069479"/>
                <a:ext cx="8585201" cy="1426006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25400">
                <a:noFill/>
              </a:ln>
              <a:effectLst>
                <a:outerShdw blurRad="127000" dist="38100" dir="13500000" algn="b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26FFFBE8-4C8E-569C-B857-A6918D61649F}"/>
                  </a:ext>
                </a:extLst>
              </p:cNvPr>
              <p:cNvSpPr/>
              <p:nvPr/>
            </p:nvSpPr>
            <p:spPr>
              <a:xfrm>
                <a:off x="1803400" y="1892300"/>
                <a:ext cx="8585200" cy="1295400"/>
              </a:xfrm>
              <a:prstGeom prst="roundRect">
                <a:avLst>
                  <a:gd name="adj" fmla="val 0"/>
                </a:avLst>
              </a:prstGeom>
              <a:solidFill>
                <a:srgbClr val="0066FF"/>
              </a:solidFill>
              <a:ln w="25400"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9EBE13A-00A1-AA40-C3B2-6A3776842D80}"/>
                </a:ext>
              </a:extLst>
            </p:cNvPr>
            <p:cNvSpPr txBox="1"/>
            <p:nvPr/>
          </p:nvSpPr>
          <p:spPr>
            <a:xfrm>
              <a:off x="3337521" y="1978415"/>
              <a:ext cx="197380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9AAB4299-FE15-D49A-7949-D2E3C39A7875}"/>
              </a:ext>
            </a:extLst>
          </p:cNvPr>
          <p:cNvSpPr txBox="1"/>
          <p:nvPr/>
        </p:nvSpPr>
        <p:spPr>
          <a:xfrm>
            <a:off x="85398" y="246433"/>
            <a:ext cx="99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" name="矩形 33">
            <a:extLst>
              <a:ext uri="{FF2B5EF4-FFF2-40B4-BE49-F238E27FC236}">
                <a16:creationId xmlns:a16="http://schemas.microsoft.com/office/drawing/2014/main" id="{81835BFE-E941-6327-F793-B4852900BA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27651" y="2661708"/>
            <a:ext cx="1536700" cy="1534583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>
            <a:outerShdw blurRad="127000" dist="38100" dir="13500000" algn="b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VS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9" name="KSO_Shape">
            <a:extLst>
              <a:ext uri="{FF2B5EF4-FFF2-40B4-BE49-F238E27FC236}">
                <a16:creationId xmlns:a16="http://schemas.microsoft.com/office/drawing/2014/main" id="{4990D28D-6CB6-9968-5728-6DD9CB764A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44834" y="2024591"/>
            <a:ext cx="478367" cy="929217"/>
          </a:xfrm>
          <a:custGeom>
            <a:avLst/>
            <a:gdLst>
              <a:gd name="T0" fmla="*/ 13785 w 987290"/>
              <a:gd name="T1" fmla="*/ 17305 h 1912712"/>
              <a:gd name="T2" fmla="*/ 33401 w 987290"/>
              <a:gd name="T3" fmla="*/ 17305 h 1912712"/>
              <a:gd name="T4" fmla="*/ 39413 w 987290"/>
              <a:gd name="T5" fmla="*/ 21141 h 1912712"/>
              <a:gd name="T6" fmla="*/ 40171 w 987290"/>
              <a:gd name="T7" fmla="*/ 22462 h 1912712"/>
              <a:gd name="T8" fmla="*/ 47259 w 987290"/>
              <a:gd name="T9" fmla="*/ 48402 h 1912712"/>
              <a:gd name="T10" fmla="*/ 44964 w 987290"/>
              <a:gd name="T11" fmla="*/ 52475 h 1912712"/>
              <a:gd name="T12" fmla="*/ 44964 w 987290"/>
              <a:gd name="T13" fmla="*/ 52475 h 1912712"/>
              <a:gd name="T14" fmla="*/ 41021 w 987290"/>
              <a:gd name="T15" fmla="*/ 50355 h 1912712"/>
              <a:gd name="T16" fmla="*/ 34842 w 987290"/>
              <a:gd name="T17" fmla="*/ 27741 h 1912712"/>
              <a:gd name="T18" fmla="*/ 32836 w 987290"/>
              <a:gd name="T19" fmla="*/ 26592 h 1912712"/>
              <a:gd name="T20" fmla="*/ 31696 w 987290"/>
              <a:gd name="T21" fmla="*/ 28614 h 1912712"/>
              <a:gd name="T22" fmla="*/ 40904 w 987290"/>
              <a:gd name="T23" fmla="*/ 62314 h 1912712"/>
              <a:gd name="T24" fmla="*/ 41420 w 987290"/>
              <a:gd name="T25" fmla="*/ 64646 h 1912712"/>
              <a:gd name="T26" fmla="*/ 32621 w 987290"/>
              <a:gd name="T27" fmla="*/ 64646 h 1912712"/>
              <a:gd name="T28" fmla="*/ 32621 w 987290"/>
              <a:gd name="T29" fmla="*/ 88719 h 1912712"/>
              <a:gd name="T30" fmla="*/ 28850 w 987290"/>
              <a:gd name="T31" fmla="*/ 92520 h 1912712"/>
              <a:gd name="T32" fmla="*/ 25079 w 987290"/>
              <a:gd name="T33" fmla="*/ 88719 h 1912712"/>
              <a:gd name="T34" fmla="*/ 25079 w 987290"/>
              <a:gd name="T35" fmla="*/ 64646 h 1912712"/>
              <a:gd name="T36" fmla="*/ 22451 w 987290"/>
              <a:gd name="T37" fmla="*/ 64646 h 1912712"/>
              <a:gd name="T38" fmla="*/ 22451 w 987290"/>
              <a:gd name="T39" fmla="*/ 88777 h 1912712"/>
              <a:gd name="T40" fmla="*/ 18737 w 987290"/>
              <a:gd name="T41" fmla="*/ 92520 h 1912712"/>
              <a:gd name="T42" fmla="*/ 18737 w 987290"/>
              <a:gd name="T43" fmla="*/ 92520 h 1912712"/>
              <a:gd name="T44" fmla="*/ 15023 w 987290"/>
              <a:gd name="T45" fmla="*/ 88777 h 1912712"/>
              <a:gd name="T46" fmla="*/ 15023 w 987290"/>
              <a:gd name="T47" fmla="*/ 64646 h 1912712"/>
              <a:gd name="T48" fmla="*/ 5888 w 987290"/>
              <a:gd name="T49" fmla="*/ 64646 h 1912712"/>
              <a:gd name="T50" fmla="*/ 15733 w 987290"/>
              <a:gd name="T51" fmla="*/ 28614 h 1912712"/>
              <a:gd name="T52" fmla="*/ 14593 w 987290"/>
              <a:gd name="T53" fmla="*/ 26592 h 1912712"/>
              <a:gd name="T54" fmla="*/ 12587 w 987290"/>
              <a:gd name="T55" fmla="*/ 27741 h 1912712"/>
              <a:gd name="T56" fmla="*/ 8466 w 987290"/>
              <a:gd name="T57" fmla="*/ 42822 h 1912712"/>
              <a:gd name="T58" fmla="*/ 8461 w 987290"/>
              <a:gd name="T59" fmla="*/ 42815 h 1912712"/>
              <a:gd name="T60" fmla="*/ 6454 w 987290"/>
              <a:gd name="T61" fmla="*/ 50161 h 1912712"/>
              <a:gd name="T62" fmla="*/ 2414 w 987290"/>
              <a:gd name="T63" fmla="*/ 52475 h 1912712"/>
              <a:gd name="T64" fmla="*/ 2414 w 987290"/>
              <a:gd name="T65" fmla="*/ 52475 h 1912712"/>
              <a:gd name="T66" fmla="*/ 119 w 987290"/>
              <a:gd name="T67" fmla="*/ 48402 h 1912712"/>
              <a:gd name="T68" fmla="*/ 7206 w 987290"/>
              <a:gd name="T69" fmla="*/ 22462 h 1912712"/>
              <a:gd name="T70" fmla="*/ 7456 w 987290"/>
              <a:gd name="T71" fmla="*/ 21964 h 1912712"/>
              <a:gd name="T72" fmla="*/ 13785 w 987290"/>
              <a:gd name="T73" fmla="*/ 17305 h 1912712"/>
              <a:gd name="T74" fmla="*/ 23722 w 987290"/>
              <a:gd name="T75" fmla="*/ 0 h 1912712"/>
              <a:gd name="T76" fmla="*/ 31277 w 987290"/>
              <a:gd name="T77" fmla="*/ 7616 h 1912712"/>
              <a:gd name="T78" fmla="*/ 23722 w 987290"/>
              <a:gd name="T79" fmla="*/ 15232 h 1912712"/>
              <a:gd name="T80" fmla="*/ 16166 w 987290"/>
              <a:gd name="T81" fmla="*/ 7616 h 1912712"/>
              <a:gd name="T82" fmla="*/ 23722 w 987290"/>
              <a:gd name="T83" fmla="*/ 0 h 191271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987290"/>
              <a:gd name="T127" fmla="*/ 0 h 1912712"/>
              <a:gd name="T128" fmla="*/ 987290 w 987290"/>
              <a:gd name="T129" fmla="*/ 1912712 h 1912712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987290" h="1912712">
                <a:moveTo>
                  <a:pt x="287267" y="357754"/>
                </a:moveTo>
                <a:lnTo>
                  <a:pt x="696037" y="357754"/>
                </a:lnTo>
                <a:cubicBezTo>
                  <a:pt x="751531" y="357754"/>
                  <a:pt x="799531" y="389836"/>
                  <a:pt x="821308" y="437053"/>
                </a:cubicBezTo>
                <a:cubicBezTo>
                  <a:pt x="828839" y="444251"/>
                  <a:pt x="834170" y="453657"/>
                  <a:pt x="837118" y="464360"/>
                </a:cubicBezTo>
                <a:lnTo>
                  <a:pt x="984815" y="1000638"/>
                </a:lnTo>
                <a:cubicBezTo>
                  <a:pt x="994856" y="1037095"/>
                  <a:pt x="973441" y="1074789"/>
                  <a:pt x="936984" y="1084830"/>
                </a:cubicBezTo>
                <a:lnTo>
                  <a:pt x="936986" y="1084831"/>
                </a:lnTo>
                <a:cubicBezTo>
                  <a:pt x="901976" y="1094473"/>
                  <a:pt x="865826" y="1075107"/>
                  <a:pt x="854828" y="1041024"/>
                </a:cubicBezTo>
                <a:lnTo>
                  <a:pt x="726065" y="573497"/>
                </a:lnTo>
                <a:cubicBezTo>
                  <a:pt x="721080" y="555394"/>
                  <a:pt x="702362" y="544760"/>
                  <a:pt x="684259" y="549746"/>
                </a:cubicBezTo>
                <a:cubicBezTo>
                  <a:pt x="666156" y="554732"/>
                  <a:pt x="655522" y="573449"/>
                  <a:pt x="660508" y="591552"/>
                </a:cubicBezTo>
                <a:lnTo>
                  <a:pt x="852387" y="1288247"/>
                </a:lnTo>
                <a:lnTo>
                  <a:pt x="863126" y="1336447"/>
                </a:lnTo>
                <a:lnTo>
                  <a:pt x="679772" y="1336447"/>
                </a:lnTo>
                <a:lnTo>
                  <a:pt x="679772" y="1834130"/>
                </a:lnTo>
                <a:cubicBezTo>
                  <a:pt x="679772" y="1877529"/>
                  <a:pt x="644590" y="1912711"/>
                  <a:pt x="601191" y="1912711"/>
                </a:cubicBezTo>
                <a:cubicBezTo>
                  <a:pt x="557792" y="1912711"/>
                  <a:pt x="522610" y="1877529"/>
                  <a:pt x="522610" y="1834130"/>
                </a:cubicBezTo>
                <a:lnTo>
                  <a:pt x="522610" y="1336447"/>
                </a:lnTo>
                <a:lnTo>
                  <a:pt x="467841" y="1336447"/>
                </a:lnTo>
                <a:cubicBezTo>
                  <a:pt x="467841" y="1502738"/>
                  <a:pt x="467840" y="1669030"/>
                  <a:pt x="467840" y="1835321"/>
                </a:cubicBezTo>
                <a:cubicBezTo>
                  <a:pt x="467840" y="1878063"/>
                  <a:pt x="433191" y="1912712"/>
                  <a:pt x="390449" y="1912712"/>
                </a:cubicBezTo>
                <a:lnTo>
                  <a:pt x="390450" y="1912711"/>
                </a:lnTo>
                <a:cubicBezTo>
                  <a:pt x="347708" y="1912711"/>
                  <a:pt x="313059" y="1878062"/>
                  <a:pt x="313059" y="1835320"/>
                </a:cubicBezTo>
                <a:lnTo>
                  <a:pt x="313059" y="1336447"/>
                </a:lnTo>
                <a:lnTo>
                  <a:pt x="122692" y="1336447"/>
                </a:lnTo>
                <a:lnTo>
                  <a:pt x="327846" y="591552"/>
                </a:lnTo>
                <a:cubicBezTo>
                  <a:pt x="332832" y="573449"/>
                  <a:pt x="322198" y="554732"/>
                  <a:pt x="304095" y="549746"/>
                </a:cubicBezTo>
                <a:cubicBezTo>
                  <a:pt x="285992" y="544760"/>
                  <a:pt x="267275" y="555394"/>
                  <a:pt x="262289" y="573497"/>
                </a:cubicBezTo>
                <a:lnTo>
                  <a:pt x="176423" y="885270"/>
                </a:lnTo>
                <a:lnTo>
                  <a:pt x="176320" y="885144"/>
                </a:lnTo>
                <a:cubicBezTo>
                  <a:pt x="162379" y="935763"/>
                  <a:pt x="148437" y="986382"/>
                  <a:pt x="134496" y="1037001"/>
                </a:cubicBezTo>
                <a:cubicBezTo>
                  <a:pt x="124456" y="1073457"/>
                  <a:pt x="86761" y="1094872"/>
                  <a:pt x="50304" y="1084832"/>
                </a:cubicBezTo>
                <a:lnTo>
                  <a:pt x="50306" y="1084831"/>
                </a:lnTo>
                <a:cubicBezTo>
                  <a:pt x="13849" y="1074790"/>
                  <a:pt x="-7566" y="1037096"/>
                  <a:pt x="2475" y="1000639"/>
                </a:cubicBezTo>
                <a:lnTo>
                  <a:pt x="150173" y="464361"/>
                </a:lnTo>
                <a:lnTo>
                  <a:pt x="155370" y="454078"/>
                </a:lnTo>
                <a:cubicBezTo>
                  <a:pt x="172562" y="397845"/>
                  <a:pt x="225232" y="357754"/>
                  <a:pt x="287267" y="357754"/>
                </a:cubicBezTo>
                <a:close/>
                <a:moveTo>
                  <a:pt x="494320" y="0"/>
                </a:moveTo>
                <a:cubicBezTo>
                  <a:pt x="581276" y="0"/>
                  <a:pt x="651767" y="70491"/>
                  <a:pt x="651767" y="157447"/>
                </a:cubicBezTo>
                <a:cubicBezTo>
                  <a:pt x="651767" y="244403"/>
                  <a:pt x="581276" y="314894"/>
                  <a:pt x="494320" y="314894"/>
                </a:cubicBezTo>
                <a:cubicBezTo>
                  <a:pt x="407364" y="314894"/>
                  <a:pt x="336873" y="244403"/>
                  <a:pt x="336873" y="157447"/>
                </a:cubicBezTo>
                <a:cubicBezTo>
                  <a:pt x="336873" y="70491"/>
                  <a:pt x="407364" y="0"/>
                  <a:pt x="494320" y="0"/>
                </a:cubicBezTo>
                <a:close/>
              </a:path>
            </a:pathLst>
          </a:custGeom>
          <a:solidFill>
            <a:srgbClr val="1CE401">
              <a:alpha val="50195"/>
            </a:srgbClr>
          </a:solidFill>
          <a:ln>
            <a:noFill/>
          </a:ln>
        </p:spPr>
        <p:txBody>
          <a:bodyPr anchor="ctr"/>
          <a:lstStyle/>
          <a:p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KSO_Shape">
            <a:extLst>
              <a:ext uri="{FF2B5EF4-FFF2-40B4-BE49-F238E27FC236}">
                <a16:creationId xmlns:a16="http://schemas.microsoft.com/office/drawing/2014/main" id="{70F10BC9-8242-B176-A0C3-B8688164178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1" y="2024590"/>
            <a:ext cx="376767" cy="935567"/>
          </a:xfrm>
          <a:custGeom>
            <a:avLst/>
            <a:gdLst>
              <a:gd name="T0" fmla="*/ 7039 w 771525"/>
              <a:gd name="T1" fmla="*/ 17662 h 1912713"/>
              <a:gd name="T2" fmla="*/ 30867 w 771525"/>
              <a:gd name="T3" fmla="*/ 17662 h 1912713"/>
              <a:gd name="T4" fmla="*/ 37906 w 771525"/>
              <a:gd name="T5" fmla="*/ 24735 h 1912713"/>
              <a:gd name="T6" fmla="*/ 37906 w 771525"/>
              <a:gd name="T7" fmla="*/ 32569 h 1912713"/>
              <a:gd name="T8" fmla="*/ 37906 w 771525"/>
              <a:gd name="T9" fmla="*/ 39627 h 1912713"/>
              <a:gd name="T10" fmla="*/ 37906 w 771525"/>
              <a:gd name="T11" fmla="*/ 50227 h 1912713"/>
              <a:gd name="T12" fmla="*/ 34279 w 771525"/>
              <a:gd name="T13" fmla="*/ 53871 h 1912713"/>
              <a:gd name="T14" fmla="*/ 30652 w 771525"/>
              <a:gd name="T15" fmla="*/ 50227 h 1912713"/>
              <a:gd name="T16" fmla="*/ 30652 w 771525"/>
              <a:gd name="T17" fmla="*/ 32569 h 1912713"/>
              <a:gd name="T18" fmla="*/ 30652 w 771525"/>
              <a:gd name="T19" fmla="*/ 32569 h 1912713"/>
              <a:gd name="T20" fmla="*/ 30652 w 771525"/>
              <a:gd name="T21" fmla="*/ 28217 h 1912713"/>
              <a:gd name="T22" fmla="*/ 29307 w 771525"/>
              <a:gd name="T23" fmla="*/ 26865 h 1912713"/>
              <a:gd name="T24" fmla="*/ 27961 w 771525"/>
              <a:gd name="T25" fmla="*/ 28217 h 1912713"/>
              <a:gd name="T26" fmla="*/ 27961 w 771525"/>
              <a:gd name="T27" fmla="*/ 46700 h 1912713"/>
              <a:gd name="T28" fmla="*/ 27961 w 771525"/>
              <a:gd name="T29" fmla="*/ 46700 h 1912713"/>
              <a:gd name="T30" fmla="*/ 27961 w 771525"/>
              <a:gd name="T31" fmla="*/ 57689 h 1912713"/>
              <a:gd name="T32" fmla="*/ 27961 w 771525"/>
              <a:gd name="T33" fmla="*/ 57902 h 1912713"/>
              <a:gd name="T34" fmla="*/ 27961 w 771525"/>
              <a:gd name="T35" fmla="*/ 90550 h 1912713"/>
              <a:gd name="T36" fmla="*/ 24100 w 771525"/>
              <a:gd name="T37" fmla="*/ 94430 h 1912713"/>
              <a:gd name="T38" fmla="*/ 20240 w 771525"/>
              <a:gd name="T39" fmla="*/ 90550 h 1912713"/>
              <a:gd name="T40" fmla="*/ 20240 w 771525"/>
              <a:gd name="T41" fmla="*/ 60920 h 1912713"/>
              <a:gd name="T42" fmla="*/ 20240 w 771525"/>
              <a:gd name="T43" fmla="*/ 58012 h 1912713"/>
              <a:gd name="T44" fmla="*/ 18894 w 771525"/>
              <a:gd name="T45" fmla="*/ 56660 h 1912713"/>
              <a:gd name="T46" fmla="*/ 17549 w 771525"/>
              <a:gd name="T47" fmla="*/ 58012 h 1912713"/>
              <a:gd name="T48" fmla="*/ 17549 w 771525"/>
              <a:gd name="T49" fmla="*/ 90609 h 1912713"/>
              <a:gd name="T50" fmla="*/ 13747 w 771525"/>
              <a:gd name="T51" fmla="*/ 94430 h 1912713"/>
              <a:gd name="T52" fmla="*/ 13747 w 771525"/>
              <a:gd name="T53" fmla="*/ 94430 h 1912713"/>
              <a:gd name="T54" fmla="*/ 9944 w 771525"/>
              <a:gd name="T55" fmla="*/ 90609 h 1912713"/>
              <a:gd name="T56" fmla="*/ 9944 w 771525"/>
              <a:gd name="T57" fmla="*/ 57630 h 1912713"/>
              <a:gd name="T58" fmla="*/ 9945 w 771525"/>
              <a:gd name="T59" fmla="*/ 57630 h 1912713"/>
              <a:gd name="T60" fmla="*/ 9945 w 771525"/>
              <a:gd name="T61" fmla="*/ 46700 h 1912713"/>
              <a:gd name="T62" fmla="*/ 9944 w 771525"/>
              <a:gd name="T63" fmla="*/ 46700 h 1912713"/>
              <a:gd name="T64" fmla="*/ 9944 w 771525"/>
              <a:gd name="T65" fmla="*/ 28217 h 1912713"/>
              <a:gd name="T66" fmla="*/ 8599 w 771525"/>
              <a:gd name="T67" fmla="*/ 26865 h 1912713"/>
              <a:gd name="T68" fmla="*/ 7254 w 771525"/>
              <a:gd name="T69" fmla="*/ 28217 h 1912713"/>
              <a:gd name="T70" fmla="*/ 7254 w 771525"/>
              <a:gd name="T71" fmla="*/ 32569 h 1912713"/>
              <a:gd name="T72" fmla="*/ 7254 w 771525"/>
              <a:gd name="T73" fmla="*/ 46700 h 1912713"/>
              <a:gd name="T74" fmla="*/ 7254 w 771525"/>
              <a:gd name="T75" fmla="*/ 50227 h 1912713"/>
              <a:gd name="T76" fmla="*/ 3627 w 771525"/>
              <a:gd name="T77" fmla="*/ 53871 h 1912713"/>
              <a:gd name="T78" fmla="*/ 0 w 771525"/>
              <a:gd name="T79" fmla="*/ 50227 h 1912713"/>
              <a:gd name="T80" fmla="*/ 0 w 771525"/>
              <a:gd name="T81" fmla="*/ 39627 h 1912713"/>
              <a:gd name="T82" fmla="*/ 0 w 771525"/>
              <a:gd name="T83" fmla="*/ 32569 h 1912713"/>
              <a:gd name="T84" fmla="*/ 0 w 771525"/>
              <a:gd name="T85" fmla="*/ 24735 h 1912713"/>
              <a:gd name="T86" fmla="*/ 7039 w 771525"/>
              <a:gd name="T87" fmla="*/ 17662 h 1912713"/>
              <a:gd name="T88" fmla="*/ 18850 w 771525"/>
              <a:gd name="T89" fmla="*/ 0 h 1912713"/>
              <a:gd name="T90" fmla="*/ 26585 w 771525"/>
              <a:gd name="T91" fmla="*/ 7773 h 1912713"/>
              <a:gd name="T92" fmla="*/ 18850 w 771525"/>
              <a:gd name="T93" fmla="*/ 15546 h 1912713"/>
              <a:gd name="T94" fmla="*/ 11114 w 771525"/>
              <a:gd name="T95" fmla="*/ 7773 h 1912713"/>
              <a:gd name="T96" fmla="*/ 18850 w 771525"/>
              <a:gd name="T97" fmla="*/ 0 h 19127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771525"/>
              <a:gd name="T148" fmla="*/ 0 h 1912713"/>
              <a:gd name="T149" fmla="*/ 771525 w 771525"/>
              <a:gd name="T150" fmla="*/ 1912713 h 191271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771525" h="1912713">
                <a:moveTo>
                  <a:pt x="143272" y="357755"/>
                </a:moveTo>
                <a:lnTo>
                  <a:pt x="628253" y="357755"/>
                </a:lnTo>
                <a:cubicBezTo>
                  <a:pt x="707380" y="357755"/>
                  <a:pt x="771525" y="421900"/>
                  <a:pt x="771525" y="501027"/>
                </a:cubicBezTo>
                <a:lnTo>
                  <a:pt x="771525" y="659703"/>
                </a:lnTo>
                <a:lnTo>
                  <a:pt x="771525" y="802652"/>
                </a:lnTo>
                <a:lnTo>
                  <a:pt x="771525" y="1017361"/>
                </a:lnTo>
                <a:cubicBezTo>
                  <a:pt x="771525" y="1058130"/>
                  <a:pt x="738475" y="1091180"/>
                  <a:pt x="697706" y="1091180"/>
                </a:cubicBezTo>
                <a:cubicBezTo>
                  <a:pt x="656937" y="1091180"/>
                  <a:pt x="623887" y="1058130"/>
                  <a:pt x="623887" y="1017361"/>
                </a:cubicBezTo>
                <a:lnTo>
                  <a:pt x="623887" y="659703"/>
                </a:lnTo>
                <a:lnTo>
                  <a:pt x="623888" y="659698"/>
                </a:lnTo>
                <a:lnTo>
                  <a:pt x="623888" y="571551"/>
                </a:lnTo>
                <a:cubicBezTo>
                  <a:pt x="623888" y="556427"/>
                  <a:pt x="611628" y="544167"/>
                  <a:pt x="596504" y="544167"/>
                </a:cubicBezTo>
                <a:cubicBezTo>
                  <a:pt x="581380" y="544167"/>
                  <a:pt x="569120" y="556427"/>
                  <a:pt x="569120" y="571551"/>
                </a:cubicBezTo>
                <a:lnTo>
                  <a:pt x="569120" y="945924"/>
                </a:lnTo>
                <a:lnTo>
                  <a:pt x="569119" y="945924"/>
                </a:lnTo>
                <a:lnTo>
                  <a:pt x="569119" y="1168521"/>
                </a:lnTo>
                <a:lnTo>
                  <a:pt x="569119" y="1172836"/>
                </a:lnTo>
                <a:lnTo>
                  <a:pt x="569119" y="1834131"/>
                </a:lnTo>
                <a:cubicBezTo>
                  <a:pt x="569119" y="1877530"/>
                  <a:pt x="533937" y="1912712"/>
                  <a:pt x="490538" y="1912712"/>
                </a:cubicBezTo>
                <a:cubicBezTo>
                  <a:pt x="447139" y="1912712"/>
                  <a:pt x="411957" y="1877530"/>
                  <a:pt x="411957" y="1834131"/>
                </a:cubicBezTo>
                <a:lnTo>
                  <a:pt x="411957" y="1233956"/>
                </a:lnTo>
                <a:lnTo>
                  <a:pt x="411957" y="1175047"/>
                </a:lnTo>
                <a:cubicBezTo>
                  <a:pt x="411957" y="1159923"/>
                  <a:pt x="399696" y="1147662"/>
                  <a:pt x="384572" y="1147662"/>
                </a:cubicBezTo>
                <a:cubicBezTo>
                  <a:pt x="369449" y="1147662"/>
                  <a:pt x="357188" y="1159922"/>
                  <a:pt x="357188" y="1175045"/>
                </a:cubicBezTo>
                <a:cubicBezTo>
                  <a:pt x="357188" y="1395138"/>
                  <a:pt x="357187" y="1615229"/>
                  <a:pt x="357187" y="1835322"/>
                </a:cubicBezTo>
                <a:cubicBezTo>
                  <a:pt x="357187" y="1878064"/>
                  <a:pt x="322538" y="1912713"/>
                  <a:pt x="279796" y="1912713"/>
                </a:cubicBezTo>
                <a:lnTo>
                  <a:pt x="279797" y="1912712"/>
                </a:lnTo>
                <a:cubicBezTo>
                  <a:pt x="237055" y="1912712"/>
                  <a:pt x="202406" y="1878063"/>
                  <a:pt x="202406" y="1835321"/>
                </a:cubicBezTo>
                <a:lnTo>
                  <a:pt x="202406" y="1167331"/>
                </a:lnTo>
                <a:lnTo>
                  <a:pt x="202407" y="1167326"/>
                </a:lnTo>
                <a:lnTo>
                  <a:pt x="202407" y="945924"/>
                </a:lnTo>
                <a:lnTo>
                  <a:pt x="202406" y="945924"/>
                </a:lnTo>
                <a:lnTo>
                  <a:pt x="202406" y="571551"/>
                </a:lnTo>
                <a:cubicBezTo>
                  <a:pt x="202406" y="556427"/>
                  <a:pt x="190146" y="544167"/>
                  <a:pt x="175022" y="544167"/>
                </a:cubicBezTo>
                <a:cubicBezTo>
                  <a:pt x="159898" y="544167"/>
                  <a:pt x="147638" y="556427"/>
                  <a:pt x="147638" y="571551"/>
                </a:cubicBezTo>
                <a:lnTo>
                  <a:pt x="147638" y="659703"/>
                </a:lnTo>
                <a:lnTo>
                  <a:pt x="147638" y="945924"/>
                </a:lnTo>
                <a:lnTo>
                  <a:pt x="147638" y="1017361"/>
                </a:lnTo>
                <a:cubicBezTo>
                  <a:pt x="147638" y="1058130"/>
                  <a:pt x="114588" y="1091180"/>
                  <a:pt x="73819" y="1091180"/>
                </a:cubicBezTo>
                <a:cubicBezTo>
                  <a:pt x="33050" y="1091180"/>
                  <a:pt x="0" y="1058130"/>
                  <a:pt x="0" y="1017361"/>
                </a:cubicBezTo>
                <a:lnTo>
                  <a:pt x="0" y="802652"/>
                </a:lnTo>
                <a:lnTo>
                  <a:pt x="0" y="659703"/>
                </a:lnTo>
                <a:lnTo>
                  <a:pt x="0" y="501027"/>
                </a:lnTo>
                <a:cubicBezTo>
                  <a:pt x="0" y="421900"/>
                  <a:pt x="64145" y="357755"/>
                  <a:pt x="143272" y="357755"/>
                </a:cubicBezTo>
                <a:close/>
                <a:moveTo>
                  <a:pt x="383667" y="0"/>
                </a:moveTo>
                <a:cubicBezTo>
                  <a:pt x="470623" y="0"/>
                  <a:pt x="541114" y="70491"/>
                  <a:pt x="541114" y="157447"/>
                </a:cubicBezTo>
                <a:cubicBezTo>
                  <a:pt x="541114" y="244403"/>
                  <a:pt x="470623" y="314894"/>
                  <a:pt x="383667" y="314894"/>
                </a:cubicBezTo>
                <a:cubicBezTo>
                  <a:pt x="296711" y="314894"/>
                  <a:pt x="226220" y="244403"/>
                  <a:pt x="226220" y="157447"/>
                </a:cubicBezTo>
                <a:cubicBezTo>
                  <a:pt x="226220" y="70491"/>
                  <a:pt x="296711" y="0"/>
                  <a:pt x="383667" y="0"/>
                </a:cubicBezTo>
                <a:close/>
              </a:path>
            </a:pathLst>
          </a:custGeom>
          <a:solidFill>
            <a:srgbClr val="0066FF">
              <a:alpha val="50195"/>
            </a:srgbClr>
          </a:solidFill>
          <a:ln>
            <a:noFill/>
          </a:ln>
        </p:spPr>
        <p:txBody>
          <a:bodyPr anchor="ctr"/>
          <a:lstStyle/>
          <a:p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TextBox 37">
            <a:extLst>
              <a:ext uri="{FF2B5EF4-FFF2-40B4-BE49-F238E27FC236}">
                <a16:creationId xmlns:a16="http://schemas.microsoft.com/office/drawing/2014/main" id="{AAF18328-300F-ACD2-6036-6874CBFF16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52318" y="2024590"/>
            <a:ext cx="2933396" cy="1324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665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5.666</a:t>
            </a:r>
            <a:endParaRPr lang="zh-CN" altLang="en-US" sz="2665" dirty="0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模板网，幻灯片演示模板及素材 免费下载！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 唯一访问网址：</a:t>
            </a:r>
            <a:r>
              <a:rPr lang="en-US" altLang="zh-CN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www.51pptmoban.com</a:t>
            </a:r>
          </a:p>
        </p:txBody>
      </p:sp>
      <p:sp>
        <p:nvSpPr>
          <p:cNvPr id="13" name="TextBox 38">
            <a:extLst>
              <a:ext uri="{FF2B5EF4-FFF2-40B4-BE49-F238E27FC236}">
                <a16:creationId xmlns:a16="http://schemas.microsoft.com/office/drawing/2014/main" id="{E44FF8C1-E197-F180-0080-E8F2B5AD5B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0171" y="2024590"/>
            <a:ext cx="2986014" cy="1118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665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5.666</a:t>
            </a:r>
            <a:endParaRPr lang="zh-CN" altLang="en-US" sz="2665" dirty="0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grpSp>
        <p:nvGrpSpPr>
          <p:cNvPr id="15" name="组合 9">
            <a:extLst>
              <a:ext uri="{FF2B5EF4-FFF2-40B4-BE49-F238E27FC236}">
                <a16:creationId xmlns:a16="http://schemas.microsoft.com/office/drawing/2014/main" id="{C71DB812-2504-4BD4-46A0-1E41EDD092E6}"/>
              </a:ext>
            </a:extLst>
          </p:cNvPr>
          <p:cNvGrpSpPr/>
          <p:nvPr/>
        </p:nvGrpSpPr>
        <p:grpSpPr bwMode="auto">
          <a:xfrm>
            <a:off x="6096000" y="1402291"/>
            <a:ext cx="0" cy="3839633"/>
            <a:chOff x="0" y="0"/>
            <a:chExt cx="1" cy="2880320"/>
          </a:xfrm>
        </p:grpSpPr>
        <p:sp>
          <p:nvSpPr>
            <p:cNvPr id="16" name="直接连接符 10">
              <a:extLst>
                <a:ext uri="{FF2B5EF4-FFF2-40B4-BE49-F238E27FC236}">
                  <a16:creationId xmlns:a16="http://schemas.microsoft.com/office/drawing/2014/main" id="{8B3935AF-B710-713A-B5AF-A0076E0AE0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0"/>
              <a:ext cx="1" cy="944896"/>
            </a:xfrm>
            <a:prstGeom prst="line">
              <a:avLst/>
            </a:pr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7" name="直接连接符 11">
              <a:extLst>
                <a:ext uri="{FF2B5EF4-FFF2-40B4-BE49-F238E27FC236}">
                  <a16:creationId xmlns:a16="http://schemas.microsoft.com/office/drawing/2014/main" id="{7BA14C6E-8F74-2A21-6594-97508B1507E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2097024"/>
              <a:ext cx="1" cy="783296"/>
            </a:xfrm>
            <a:prstGeom prst="line">
              <a:avLst/>
            </a:pr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243C3967-2810-0D32-5141-3AE59B73A516}"/>
              </a:ext>
            </a:extLst>
          </p:cNvPr>
          <p:cNvGrpSpPr/>
          <p:nvPr/>
        </p:nvGrpSpPr>
        <p:grpSpPr>
          <a:xfrm>
            <a:off x="7344834" y="4213225"/>
            <a:ext cx="3899427" cy="946646"/>
            <a:chOff x="7366000" y="1351923"/>
            <a:chExt cx="3899427" cy="946646"/>
          </a:xfrm>
        </p:grpSpPr>
        <p:sp>
          <p:nvSpPr>
            <p:cNvPr id="19" name="矩形 3">
              <a:extLst>
                <a:ext uri="{FF2B5EF4-FFF2-40B4-BE49-F238E27FC236}">
                  <a16:creationId xmlns:a16="http://schemas.microsoft.com/office/drawing/2014/main" id="{8BF98721-6104-C5D6-CFF3-E02D36DD00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48EA00A-72CB-1BBA-6403-712590D3236A}"/>
                </a:ext>
              </a:extLst>
            </p:cNvPr>
            <p:cNvSpPr txBox="1"/>
            <p:nvPr/>
          </p:nvSpPr>
          <p:spPr>
            <a:xfrm>
              <a:off x="7366000" y="1678143"/>
              <a:ext cx="3899427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98FB4C13-EE09-9BA0-9105-C2BC96BA0B66}"/>
              </a:ext>
            </a:extLst>
          </p:cNvPr>
          <p:cNvGrpSpPr/>
          <p:nvPr/>
        </p:nvGrpSpPr>
        <p:grpSpPr>
          <a:xfrm>
            <a:off x="947738" y="4213225"/>
            <a:ext cx="3848630" cy="946646"/>
            <a:chOff x="6144681" y="1351923"/>
            <a:chExt cx="3848630" cy="946646"/>
          </a:xfrm>
        </p:grpSpPr>
        <p:sp>
          <p:nvSpPr>
            <p:cNvPr id="22" name="矩形 3">
              <a:extLst>
                <a:ext uri="{FF2B5EF4-FFF2-40B4-BE49-F238E27FC236}">
                  <a16:creationId xmlns:a16="http://schemas.microsoft.com/office/drawing/2014/main" id="{2EC63792-708C-466E-628A-B1585FBD91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44797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0E3F0C9-8B57-B267-F01D-E0BEA597C8CC}"/>
                </a:ext>
              </a:extLst>
            </p:cNvPr>
            <p:cNvSpPr txBox="1"/>
            <p:nvPr/>
          </p:nvSpPr>
          <p:spPr>
            <a:xfrm>
              <a:off x="6144681" y="1678143"/>
              <a:ext cx="3848630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883362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F2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E22D405B-C751-A3ED-900B-EF33BAC73BF5}"/>
              </a:ext>
            </a:extLst>
          </p:cNvPr>
          <p:cNvGrpSpPr/>
          <p:nvPr/>
        </p:nvGrpSpPr>
        <p:grpSpPr>
          <a:xfrm>
            <a:off x="0" y="320381"/>
            <a:ext cx="3441700" cy="616865"/>
            <a:chOff x="1988594" y="1929252"/>
            <a:chExt cx="3441700" cy="616865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CFE55165-8EFC-E8D4-C711-ACBB55E5CEC9}"/>
                </a:ext>
              </a:extLst>
            </p:cNvPr>
            <p:cNvGrpSpPr/>
            <p:nvPr/>
          </p:nvGrpSpPr>
          <p:grpSpPr>
            <a:xfrm>
              <a:off x="1988594" y="1929252"/>
              <a:ext cx="3441700" cy="616865"/>
              <a:chOff x="1803400" y="1892300"/>
              <a:chExt cx="8881391" cy="1603185"/>
            </a:xfrm>
          </p:grpSpPr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BE9A3AB7-ACF4-E6E7-49CC-B0476F979FD1}"/>
                  </a:ext>
                </a:extLst>
              </p:cNvPr>
              <p:cNvSpPr/>
              <p:nvPr/>
            </p:nvSpPr>
            <p:spPr>
              <a:xfrm>
                <a:off x="2099590" y="2069479"/>
                <a:ext cx="8585201" cy="1426006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25400">
                <a:noFill/>
              </a:ln>
              <a:effectLst>
                <a:outerShdw blurRad="127000" dist="38100" dir="13500000" algn="b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26FFFBE8-4C8E-569C-B857-A6918D61649F}"/>
                  </a:ext>
                </a:extLst>
              </p:cNvPr>
              <p:cNvSpPr/>
              <p:nvPr/>
            </p:nvSpPr>
            <p:spPr>
              <a:xfrm>
                <a:off x="1803400" y="1892300"/>
                <a:ext cx="8585200" cy="1295400"/>
              </a:xfrm>
              <a:prstGeom prst="roundRect">
                <a:avLst>
                  <a:gd name="adj" fmla="val 0"/>
                </a:avLst>
              </a:prstGeom>
              <a:solidFill>
                <a:srgbClr val="0066FF"/>
              </a:solidFill>
              <a:ln w="25400"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9EBE13A-00A1-AA40-C3B2-6A3776842D80}"/>
                </a:ext>
              </a:extLst>
            </p:cNvPr>
            <p:cNvSpPr txBox="1"/>
            <p:nvPr/>
          </p:nvSpPr>
          <p:spPr>
            <a:xfrm>
              <a:off x="3337521" y="1978415"/>
              <a:ext cx="197380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9AAB4299-FE15-D49A-7949-D2E3C39A7875}"/>
              </a:ext>
            </a:extLst>
          </p:cNvPr>
          <p:cNvSpPr txBox="1"/>
          <p:nvPr/>
        </p:nvSpPr>
        <p:spPr>
          <a:xfrm>
            <a:off x="85398" y="246433"/>
            <a:ext cx="99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E0792097-CA72-779C-4DE0-4FF3B3813C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3926" y="2658836"/>
            <a:ext cx="136525" cy="139700"/>
          </a:xfrm>
          <a:custGeom>
            <a:avLst/>
            <a:gdLst>
              <a:gd name="T0" fmla="*/ 122026 w 1064"/>
              <a:gd name="T1" fmla="*/ 74325 h 1077"/>
              <a:gd name="T2" fmla="*/ 120101 w 1064"/>
              <a:gd name="T3" fmla="*/ 65894 h 1077"/>
              <a:gd name="T4" fmla="*/ 133574 w 1064"/>
              <a:gd name="T5" fmla="*/ 62132 h 1077"/>
              <a:gd name="T6" fmla="*/ 126003 w 1064"/>
              <a:gd name="T7" fmla="*/ 54998 h 1077"/>
              <a:gd name="T8" fmla="*/ 115738 w 1064"/>
              <a:gd name="T9" fmla="*/ 48123 h 1077"/>
              <a:gd name="T10" fmla="*/ 127030 w 1064"/>
              <a:gd name="T11" fmla="*/ 39951 h 1077"/>
              <a:gd name="T12" fmla="*/ 117406 w 1064"/>
              <a:gd name="T13" fmla="*/ 35801 h 1077"/>
              <a:gd name="T14" fmla="*/ 105473 w 1064"/>
              <a:gd name="T15" fmla="*/ 33077 h 1077"/>
              <a:gd name="T16" fmla="*/ 113429 w 1064"/>
              <a:gd name="T17" fmla="*/ 21403 h 1077"/>
              <a:gd name="T18" fmla="*/ 103035 w 1064"/>
              <a:gd name="T19" fmla="*/ 20884 h 1077"/>
              <a:gd name="T20" fmla="*/ 90846 w 1064"/>
              <a:gd name="T21" fmla="*/ 22310 h 1077"/>
              <a:gd name="T22" fmla="*/ 94310 w 1064"/>
              <a:gd name="T23" fmla="*/ 8691 h 1077"/>
              <a:gd name="T24" fmla="*/ 84430 w 1064"/>
              <a:gd name="T25" fmla="*/ 11804 h 1077"/>
              <a:gd name="T26" fmla="*/ 73395 w 1064"/>
              <a:gd name="T27" fmla="*/ 17381 h 1077"/>
              <a:gd name="T28" fmla="*/ 72112 w 1064"/>
              <a:gd name="T29" fmla="*/ 3373 h 1077"/>
              <a:gd name="T30" fmla="*/ 63772 w 1064"/>
              <a:gd name="T31" fmla="*/ 9728 h 1077"/>
              <a:gd name="T32" fmla="*/ 55431 w 1064"/>
              <a:gd name="T33" fmla="*/ 18679 h 1077"/>
              <a:gd name="T34" fmla="*/ 49400 w 1064"/>
              <a:gd name="T35" fmla="*/ 5967 h 1077"/>
              <a:gd name="T36" fmla="*/ 43755 w 1064"/>
              <a:gd name="T37" fmla="*/ 14917 h 1077"/>
              <a:gd name="T38" fmla="*/ 38879 w 1064"/>
              <a:gd name="T39" fmla="*/ 26332 h 1077"/>
              <a:gd name="T40" fmla="*/ 28999 w 1064"/>
              <a:gd name="T41" fmla="*/ 16344 h 1077"/>
              <a:gd name="T42" fmla="*/ 26689 w 1064"/>
              <a:gd name="T43" fmla="*/ 26721 h 1077"/>
              <a:gd name="T44" fmla="*/ 26048 w 1064"/>
              <a:gd name="T45" fmla="*/ 39043 h 1077"/>
              <a:gd name="T46" fmla="*/ 13345 w 1064"/>
              <a:gd name="T47" fmla="*/ 33206 h 1077"/>
              <a:gd name="T48" fmla="*/ 14628 w 1064"/>
              <a:gd name="T49" fmla="*/ 43713 h 1077"/>
              <a:gd name="T50" fmla="*/ 18220 w 1064"/>
              <a:gd name="T51" fmla="*/ 55517 h 1077"/>
              <a:gd name="T52" fmla="*/ 4234 w 1064"/>
              <a:gd name="T53" fmla="*/ 54479 h 1077"/>
              <a:gd name="T54" fmla="*/ 8982 w 1064"/>
              <a:gd name="T55" fmla="*/ 63818 h 1077"/>
              <a:gd name="T56" fmla="*/ 16167 w 1064"/>
              <a:gd name="T57" fmla="*/ 69785 h 1077"/>
              <a:gd name="T58" fmla="*/ 8982 w 1064"/>
              <a:gd name="T59" fmla="*/ 75882 h 1077"/>
              <a:gd name="T60" fmla="*/ 4234 w 1064"/>
              <a:gd name="T61" fmla="*/ 85221 h 1077"/>
              <a:gd name="T62" fmla="*/ 18220 w 1064"/>
              <a:gd name="T63" fmla="*/ 84053 h 1077"/>
              <a:gd name="T64" fmla="*/ 14628 w 1064"/>
              <a:gd name="T65" fmla="*/ 95987 h 1077"/>
              <a:gd name="T66" fmla="*/ 13345 w 1064"/>
              <a:gd name="T67" fmla="*/ 106494 h 1077"/>
              <a:gd name="T68" fmla="*/ 26048 w 1064"/>
              <a:gd name="T69" fmla="*/ 100527 h 1077"/>
              <a:gd name="T70" fmla="*/ 26689 w 1064"/>
              <a:gd name="T71" fmla="*/ 112979 h 1077"/>
              <a:gd name="T72" fmla="*/ 28999 w 1064"/>
              <a:gd name="T73" fmla="*/ 123227 h 1077"/>
              <a:gd name="T74" fmla="*/ 38879 w 1064"/>
              <a:gd name="T75" fmla="*/ 113368 h 1077"/>
              <a:gd name="T76" fmla="*/ 43755 w 1064"/>
              <a:gd name="T77" fmla="*/ 124783 h 1077"/>
              <a:gd name="T78" fmla="*/ 49400 w 1064"/>
              <a:gd name="T79" fmla="*/ 133604 h 1077"/>
              <a:gd name="T80" fmla="*/ 55431 w 1064"/>
              <a:gd name="T81" fmla="*/ 120892 h 1077"/>
              <a:gd name="T82" fmla="*/ 63772 w 1064"/>
              <a:gd name="T83" fmla="*/ 129972 h 1077"/>
              <a:gd name="T84" fmla="*/ 72112 w 1064"/>
              <a:gd name="T85" fmla="*/ 136327 h 1077"/>
              <a:gd name="T86" fmla="*/ 73395 w 1064"/>
              <a:gd name="T87" fmla="*/ 122319 h 1077"/>
              <a:gd name="T88" fmla="*/ 84430 w 1064"/>
              <a:gd name="T89" fmla="*/ 127896 h 1077"/>
              <a:gd name="T90" fmla="*/ 94310 w 1064"/>
              <a:gd name="T91" fmla="*/ 131009 h 1077"/>
              <a:gd name="T92" fmla="*/ 90846 w 1064"/>
              <a:gd name="T93" fmla="*/ 117389 h 1077"/>
              <a:gd name="T94" fmla="*/ 103035 w 1064"/>
              <a:gd name="T95" fmla="*/ 118816 h 1077"/>
              <a:gd name="T96" fmla="*/ 113429 w 1064"/>
              <a:gd name="T97" fmla="*/ 118168 h 1077"/>
              <a:gd name="T98" fmla="*/ 105473 w 1064"/>
              <a:gd name="T99" fmla="*/ 106623 h 1077"/>
              <a:gd name="T100" fmla="*/ 117406 w 1064"/>
              <a:gd name="T101" fmla="*/ 103770 h 1077"/>
              <a:gd name="T102" fmla="*/ 127030 w 1064"/>
              <a:gd name="T103" fmla="*/ 99619 h 1077"/>
              <a:gd name="T104" fmla="*/ 115738 w 1064"/>
              <a:gd name="T105" fmla="*/ 91447 h 1077"/>
              <a:gd name="T106" fmla="*/ 126003 w 1064"/>
              <a:gd name="T107" fmla="*/ 84702 h 1077"/>
              <a:gd name="T108" fmla="*/ 133574 w 1064"/>
              <a:gd name="T109" fmla="*/ 77568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3" name="Freeform 11">
            <a:extLst>
              <a:ext uri="{FF2B5EF4-FFF2-40B4-BE49-F238E27FC236}">
                <a16:creationId xmlns:a16="http://schemas.microsoft.com/office/drawing/2014/main" id="{71E429AC-9AD6-95EF-E56C-0F9FEF5548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29351" y="4701948"/>
            <a:ext cx="136525" cy="138112"/>
          </a:xfrm>
          <a:custGeom>
            <a:avLst/>
            <a:gdLst>
              <a:gd name="T0" fmla="*/ 122026 w 1064"/>
              <a:gd name="T1" fmla="*/ 73480 h 1077"/>
              <a:gd name="T2" fmla="*/ 120101 w 1064"/>
              <a:gd name="T3" fmla="*/ 65145 h 1077"/>
              <a:gd name="T4" fmla="*/ 133574 w 1064"/>
              <a:gd name="T5" fmla="*/ 61426 h 1077"/>
              <a:gd name="T6" fmla="*/ 126003 w 1064"/>
              <a:gd name="T7" fmla="*/ 54373 h 1077"/>
              <a:gd name="T8" fmla="*/ 115738 w 1064"/>
              <a:gd name="T9" fmla="*/ 47576 h 1077"/>
              <a:gd name="T10" fmla="*/ 127030 w 1064"/>
              <a:gd name="T11" fmla="*/ 39497 h 1077"/>
              <a:gd name="T12" fmla="*/ 117406 w 1064"/>
              <a:gd name="T13" fmla="*/ 35394 h 1077"/>
              <a:gd name="T14" fmla="*/ 105473 w 1064"/>
              <a:gd name="T15" fmla="*/ 32701 h 1077"/>
              <a:gd name="T16" fmla="*/ 113429 w 1064"/>
              <a:gd name="T17" fmla="*/ 21159 h 1077"/>
              <a:gd name="T18" fmla="*/ 103035 w 1064"/>
              <a:gd name="T19" fmla="*/ 20646 h 1077"/>
              <a:gd name="T20" fmla="*/ 90846 w 1064"/>
              <a:gd name="T21" fmla="*/ 22057 h 1077"/>
              <a:gd name="T22" fmla="*/ 94310 w 1064"/>
              <a:gd name="T23" fmla="*/ 8592 h 1077"/>
              <a:gd name="T24" fmla="*/ 84430 w 1064"/>
              <a:gd name="T25" fmla="*/ 11670 h 1077"/>
              <a:gd name="T26" fmla="*/ 73395 w 1064"/>
              <a:gd name="T27" fmla="*/ 17184 h 1077"/>
              <a:gd name="T28" fmla="*/ 72112 w 1064"/>
              <a:gd name="T29" fmla="*/ 3334 h 1077"/>
              <a:gd name="T30" fmla="*/ 63772 w 1064"/>
              <a:gd name="T31" fmla="*/ 9618 h 1077"/>
              <a:gd name="T32" fmla="*/ 55431 w 1064"/>
              <a:gd name="T33" fmla="*/ 18466 h 1077"/>
              <a:gd name="T34" fmla="*/ 49400 w 1064"/>
              <a:gd name="T35" fmla="*/ 5899 h 1077"/>
              <a:gd name="T36" fmla="*/ 43755 w 1064"/>
              <a:gd name="T37" fmla="*/ 14747 h 1077"/>
              <a:gd name="T38" fmla="*/ 38879 w 1064"/>
              <a:gd name="T39" fmla="*/ 26032 h 1077"/>
              <a:gd name="T40" fmla="*/ 28999 w 1064"/>
              <a:gd name="T41" fmla="*/ 16158 h 1077"/>
              <a:gd name="T42" fmla="*/ 26689 w 1064"/>
              <a:gd name="T43" fmla="*/ 26417 h 1077"/>
              <a:gd name="T44" fmla="*/ 26048 w 1064"/>
              <a:gd name="T45" fmla="*/ 38600 h 1077"/>
              <a:gd name="T46" fmla="*/ 13345 w 1064"/>
              <a:gd name="T47" fmla="*/ 32829 h 1077"/>
              <a:gd name="T48" fmla="*/ 14628 w 1064"/>
              <a:gd name="T49" fmla="*/ 43216 h 1077"/>
              <a:gd name="T50" fmla="*/ 18220 w 1064"/>
              <a:gd name="T51" fmla="*/ 54886 h 1077"/>
              <a:gd name="T52" fmla="*/ 4234 w 1064"/>
              <a:gd name="T53" fmla="*/ 53860 h 1077"/>
              <a:gd name="T54" fmla="*/ 8982 w 1064"/>
              <a:gd name="T55" fmla="*/ 63093 h 1077"/>
              <a:gd name="T56" fmla="*/ 16167 w 1064"/>
              <a:gd name="T57" fmla="*/ 68992 h 1077"/>
              <a:gd name="T58" fmla="*/ 8982 w 1064"/>
              <a:gd name="T59" fmla="*/ 75019 h 1077"/>
              <a:gd name="T60" fmla="*/ 4234 w 1064"/>
              <a:gd name="T61" fmla="*/ 84252 h 1077"/>
              <a:gd name="T62" fmla="*/ 18220 w 1064"/>
              <a:gd name="T63" fmla="*/ 83098 h 1077"/>
              <a:gd name="T64" fmla="*/ 14628 w 1064"/>
              <a:gd name="T65" fmla="*/ 94896 h 1077"/>
              <a:gd name="T66" fmla="*/ 13345 w 1064"/>
              <a:gd name="T67" fmla="*/ 105283 h 1077"/>
              <a:gd name="T68" fmla="*/ 26048 w 1064"/>
              <a:gd name="T69" fmla="*/ 99384 h 1077"/>
              <a:gd name="T70" fmla="*/ 26689 w 1064"/>
              <a:gd name="T71" fmla="*/ 111695 h 1077"/>
              <a:gd name="T72" fmla="*/ 28999 w 1064"/>
              <a:gd name="T73" fmla="*/ 121826 h 1077"/>
              <a:gd name="T74" fmla="*/ 38879 w 1064"/>
              <a:gd name="T75" fmla="*/ 112080 h 1077"/>
              <a:gd name="T76" fmla="*/ 43755 w 1064"/>
              <a:gd name="T77" fmla="*/ 123365 h 1077"/>
              <a:gd name="T78" fmla="*/ 49400 w 1064"/>
              <a:gd name="T79" fmla="*/ 132085 h 1077"/>
              <a:gd name="T80" fmla="*/ 55431 w 1064"/>
              <a:gd name="T81" fmla="*/ 119518 h 1077"/>
              <a:gd name="T82" fmla="*/ 63772 w 1064"/>
              <a:gd name="T83" fmla="*/ 128494 h 1077"/>
              <a:gd name="T84" fmla="*/ 72112 w 1064"/>
              <a:gd name="T85" fmla="*/ 134778 h 1077"/>
              <a:gd name="T86" fmla="*/ 73395 w 1064"/>
              <a:gd name="T87" fmla="*/ 120928 h 1077"/>
              <a:gd name="T88" fmla="*/ 84430 w 1064"/>
              <a:gd name="T89" fmla="*/ 126442 h 1077"/>
              <a:gd name="T90" fmla="*/ 94310 w 1064"/>
              <a:gd name="T91" fmla="*/ 129520 h 1077"/>
              <a:gd name="T92" fmla="*/ 90846 w 1064"/>
              <a:gd name="T93" fmla="*/ 116055 h 1077"/>
              <a:gd name="T94" fmla="*/ 103035 w 1064"/>
              <a:gd name="T95" fmla="*/ 117466 h 1077"/>
              <a:gd name="T96" fmla="*/ 113429 w 1064"/>
              <a:gd name="T97" fmla="*/ 116825 h 1077"/>
              <a:gd name="T98" fmla="*/ 105473 w 1064"/>
              <a:gd name="T99" fmla="*/ 105411 h 1077"/>
              <a:gd name="T100" fmla="*/ 117406 w 1064"/>
              <a:gd name="T101" fmla="*/ 102590 h 1077"/>
              <a:gd name="T102" fmla="*/ 127030 w 1064"/>
              <a:gd name="T103" fmla="*/ 98487 h 1077"/>
              <a:gd name="T104" fmla="*/ 115738 w 1064"/>
              <a:gd name="T105" fmla="*/ 90408 h 1077"/>
              <a:gd name="T106" fmla="*/ 126003 w 1064"/>
              <a:gd name="T107" fmla="*/ 83739 h 1077"/>
              <a:gd name="T108" fmla="*/ 133574 w 1064"/>
              <a:gd name="T109" fmla="*/ 7668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9" name="Group 42">
            <a:extLst>
              <a:ext uri="{FF2B5EF4-FFF2-40B4-BE49-F238E27FC236}">
                <a16:creationId xmlns:a16="http://schemas.microsoft.com/office/drawing/2014/main" id="{E295E22B-530F-E33C-93EB-24FFE64A449F}"/>
              </a:ext>
            </a:extLst>
          </p:cNvPr>
          <p:cNvGrpSpPr/>
          <p:nvPr/>
        </p:nvGrpSpPr>
        <p:grpSpPr bwMode="auto">
          <a:xfrm>
            <a:off x="5626101" y="4978174"/>
            <a:ext cx="1114425" cy="1123951"/>
            <a:chOff x="0" y="0"/>
            <a:chExt cx="749300" cy="756115"/>
          </a:xfrm>
          <a:solidFill>
            <a:srgbClr val="0066FF">
              <a:alpha val="50196"/>
            </a:srgbClr>
          </a:solidFill>
        </p:grpSpPr>
        <p:sp>
          <p:nvSpPr>
            <p:cNvPr id="30" name="Freeform 43">
              <a:extLst>
                <a:ext uri="{FF2B5EF4-FFF2-40B4-BE49-F238E27FC236}">
                  <a16:creationId xmlns:a16="http://schemas.microsoft.com/office/drawing/2014/main" id="{4A4938E9-D5A9-CE22-9206-A8604DCAFB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00" y="513228"/>
              <a:ext cx="698500" cy="66675"/>
            </a:xfrm>
            <a:custGeom>
              <a:avLst/>
              <a:gdLst>
                <a:gd name="T0" fmla="*/ 11 w 226"/>
                <a:gd name="T1" fmla="*/ 22 h 22"/>
                <a:gd name="T2" fmla="*/ 215 w 226"/>
                <a:gd name="T3" fmla="*/ 22 h 22"/>
                <a:gd name="T4" fmla="*/ 226 w 226"/>
                <a:gd name="T5" fmla="*/ 0 h 22"/>
                <a:gd name="T6" fmla="*/ 0 w 226"/>
                <a:gd name="T7" fmla="*/ 0 h 22"/>
                <a:gd name="T8" fmla="*/ 11 w 226"/>
                <a:gd name="T9" fmla="*/ 22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6"/>
                <a:gd name="T16" fmla="*/ 0 h 22"/>
                <a:gd name="T17" fmla="*/ 226 w 226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6" h="22">
                  <a:moveTo>
                    <a:pt x="11" y="22"/>
                  </a:moveTo>
                  <a:cubicBezTo>
                    <a:pt x="215" y="22"/>
                    <a:pt x="215" y="22"/>
                    <a:pt x="215" y="22"/>
                  </a:cubicBezTo>
                  <a:cubicBezTo>
                    <a:pt x="220" y="15"/>
                    <a:pt x="223" y="8"/>
                    <a:pt x="2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8"/>
                    <a:pt x="7" y="15"/>
                    <a:pt x="11" y="2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1" name="Freeform 44">
              <a:extLst>
                <a:ext uri="{FF2B5EF4-FFF2-40B4-BE49-F238E27FC236}">
                  <a16:creationId xmlns:a16="http://schemas.microsoft.com/office/drawing/2014/main" id="{60DA26D3-26E6-FAE4-653E-93B12E6268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300" y="651340"/>
              <a:ext cx="519112" cy="104775"/>
            </a:xfrm>
            <a:custGeom>
              <a:avLst/>
              <a:gdLst>
                <a:gd name="T0" fmla="*/ 84 w 168"/>
                <a:gd name="T1" fmla="*/ 34 h 34"/>
                <a:gd name="T2" fmla="*/ 168 w 168"/>
                <a:gd name="T3" fmla="*/ 0 h 34"/>
                <a:gd name="T4" fmla="*/ 0 w 168"/>
                <a:gd name="T5" fmla="*/ 0 h 34"/>
                <a:gd name="T6" fmla="*/ 84 w 168"/>
                <a:gd name="T7" fmla="*/ 34 h 3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8"/>
                <a:gd name="T13" fmla="*/ 0 h 34"/>
                <a:gd name="T14" fmla="*/ 168 w 168"/>
                <a:gd name="T15" fmla="*/ 34 h 3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8" h="34">
                  <a:moveTo>
                    <a:pt x="84" y="34"/>
                  </a:moveTo>
                  <a:cubicBezTo>
                    <a:pt x="117" y="34"/>
                    <a:pt x="146" y="21"/>
                    <a:pt x="16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21"/>
                    <a:pt x="51" y="34"/>
                    <a:pt x="84" y="3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2" name="Freeform 45">
              <a:extLst>
                <a:ext uri="{FF2B5EF4-FFF2-40B4-BE49-F238E27FC236}">
                  <a16:creationId xmlns:a16="http://schemas.microsoft.com/office/drawing/2014/main" id="{7B3487A8-B526-77BD-878F-8475846E34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749300" cy="441791"/>
            </a:xfrm>
            <a:custGeom>
              <a:avLst/>
              <a:gdLst>
                <a:gd name="T0" fmla="*/ 242 w 242"/>
                <a:gd name="T1" fmla="*/ 0 h 165"/>
                <a:gd name="T2" fmla="*/ 0 w 242"/>
                <a:gd name="T3" fmla="*/ 0 h 165"/>
                <a:gd name="T4" fmla="*/ 0 w 242"/>
                <a:gd name="T5" fmla="*/ 146 h 165"/>
                <a:gd name="T6" fmla="*/ 2 w 242"/>
                <a:gd name="T7" fmla="*/ 165 h 165"/>
                <a:gd name="T8" fmla="*/ 240 w 242"/>
                <a:gd name="T9" fmla="*/ 165 h 165"/>
                <a:gd name="T10" fmla="*/ 242 w 242"/>
                <a:gd name="T11" fmla="*/ 146 h 165"/>
                <a:gd name="T12" fmla="*/ 242 w 242"/>
                <a:gd name="T13" fmla="*/ 0 h 1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2"/>
                <a:gd name="T22" fmla="*/ 0 h 165"/>
                <a:gd name="T23" fmla="*/ 242 w 242"/>
                <a:gd name="T24" fmla="*/ 165 h 1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2" h="165">
                  <a:moveTo>
                    <a:pt x="24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53"/>
                    <a:pt x="1" y="159"/>
                    <a:pt x="2" y="165"/>
                  </a:cubicBezTo>
                  <a:cubicBezTo>
                    <a:pt x="240" y="165"/>
                    <a:pt x="240" y="165"/>
                    <a:pt x="240" y="165"/>
                  </a:cubicBezTo>
                  <a:cubicBezTo>
                    <a:pt x="241" y="159"/>
                    <a:pt x="242" y="153"/>
                    <a:pt x="242" y="146"/>
                  </a:cubicBezTo>
                  <a:lnTo>
                    <a:pt x="242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3" name="组合 24">
            <a:extLst>
              <a:ext uri="{FF2B5EF4-FFF2-40B4-BE49-F238E27FC236}">
                <a16:creationId xmlns:a16="http://schemas.microsoft.com/office/drawing/2014/main" id="{B29FCF7F-D3D9-083D-8550-A2D0218C29DA}"/>
              </a:ext>
            </a:extLst>
          </p:cNvPr>
          <p:cNvGrpSpPr/>
          <p:nvPr/>
        </p:nvGrpSpPr>
        <p:grpSpPr bwMode="auto">
          <a:xfrm>
            <a:off x="5600701" y="1288825"/>
            <a:ext cx="1392239" cy="1393825"/>
            <a:chOff x="0" y="0"/>
            <a:chExt cx="1043395" cy="1045611"/>
          </a:xfrm>
          <a:solidFill>
            <a:srgbClr val="EAE701">
              <a:alpha val="50196"/>
            </a:srgbClr>
          </a:solidFill>
        </p:grpSpPr>
        <p:sp>
          <p:nvSpPr>
            <p:cNvPr id="34" name="Freeform 10">
              <a:extLst>
                <a:ext uri="{FF2B5EF4-FFF2-40B4-BE49-F238E27FC236}">
                  <a16:creationId xmlns:a16="http://schemas.microsoft.com/office/drawing/2014/main" id="{CFFDECC2-B375-7217-1751-081990DB6FE7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0"/>
              <a:ext cx="1043395" cy="10456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35" name="Group 47">
              <a:extLst>
                <a:ext uri="{FF2B5EF4-FFF2-40B4-BE49-F238E27FC236}">
                  <a16:creationId xmlns:a16="http://schemas.microsoft.com/office/drawing/2014/main" id="{58EC44BE-B06D-ABE1-5A9C-29386951C7F2}"/>
                </a:ext>
              </a:extLst>
            </p:cNvPr>
            <p:cNvGrpSpPr/>
            <p:nvPr/>
          </p:nvGrpSpPr>
          <p:grpSpPr bwMode="auto">
            <a:xfrm>
              <a:off x="323200" y="281930"/>
              <a:ext cx="396995" cy="497771"/>
              <a:chOff x="0" y="0"/>
              <a:chExt cx="324452" cy="406813"/>
            </a:xfrm>
            <a:grpFill/>
          </p:grpSpPr>
          <p:sp>
            <p:nvSpPr>
              <p:cNvPr id="36" name="Freeform 80">
                <a:extLst>
                  <a:ext uri="{FF2B5EF4-FFF2-40B4-BE49-F238E27FC236}">
                    <a16:creationId xmlns:a16="http://schemas.microsoft.com/office/drawing/2014/main" id="{CDAA8B12-5ACA-E83A-9B8A-EA7E19B13D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169713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0"/>
                  <a:gd name="T29" fmla="*/ 98 w 98"/>
                  <a:gd name="T30" fmla="*/ 40 h 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7" name="Freeform 81">
                <a:extLst>
                  <a:ext uri="{FF2B5EF4-FFF2-40B4-BE49-F238E27FC236}">
                    <a16:creationId xmlns:a16="http://schemas.microsoft.com/office/drawing/2014/main" id="{16E93CAD-7E20-A1AD-BA38-3999C170EE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274536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0"/>
                  <a:gd name="T29" fmla="*/ 98 w 98"/>
                  <a:gd name="T30" fmla="*/ 40 h 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8" name="Freeform 82">
                <a:extLst>
                  <a:ext uri="{FF2B5EF4-FFF2-40B4-BE49-F238E27FC236}">
                    <a16:creationId xmlns:a16="http://schemas.microsoft.com/office/drawing/2014/main" id="{253F0820-D476-2AF4-E1D6-56F76D729B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69882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1"/>
                  <a:gd name="T29" fmla="*/ 98 w 98"/>
                  <a:gd name="T30" fmla="*/ 41 h 4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9" name="Oval 83">
                <a:extLst>
                  <a:ext uri="{FF2B5EF4-FFF2-40B4-BE49-F238E27FC236}">
                    <a16:creationId xmlns:a16="http://schemas.microsoft.com/office/drawing/2014/main" id="{56BAD4B5-3CB9-D77B-1479-7BE3FAA34D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91" y="0"/>
                <a:ext cx="316965" cy="1073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40" name="组合 26">
            <a:extLst>
              <a:ext uri="{FF2B5EF4-FFF2-40B4-BE49-F238E27FC236}">
                <a16:creationId xmlns:a16="http://schemas.microsoft.com/office/drawing/2014/main" id="{2707F590-F47E-CFD0-50F9-2869CE9DD971}"/>
              </a:ext>
            </a:extLst>
          </p:cNvPr>
          <p:cNvGrpSpPr/>
          <p:nvPr/>
        </p:nvGrpSpPr>
        <p:grpSpPr bwMode="auto">
          <a:xfrm>
            <a:off x="5911850" y="2622325"/>
            <a:ext cx="1392239" cy="1393825"/>
            <a:chOff x="0" y="0"/>
            <a:chExt cx="1043395" cy="1045611"/>
          </a:xfrm>
          <a:solidFill>
            <a:srgbClr val="1CE401">
              <a:alpha val="50196"/>
            </a:srgbClr>
          </a:solidFill>
        </p:grpSpPr>
        <p:sp>
          <p:nvSpPr>
            <p:cNvPr id="41" name="Freeform 10">
              <a:extLst>
                <a:ext uri="{FF2B5EF4-FFF2-40B4-BE49-F238E27FC236}">
                  <a16:creationId xmlns:a16="http://schemas.microsoft.com/office/drawing/2014/main" id="{1C23B092-8A2D-3545-66D9-243347C24C0B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0"/>
              <a:ext cx="1043395" cy="10456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42" name="Group 52">
              <a:extLst>
                <a:ext uri="{FF2B5EF4-FFF2-40B4-BE49-F238E27FC236}">
                  <a16:creationId xmlns:a16="http://schemas.microsoft.com/office/drawing/2014/main" id="{9A3D4EB1-CD2F-99A3-33D2-E41A9F3D6686}"/>
                </a:ext>
              </a:extLst>
            </p:cNvPr>
            <p:cNvGrpSpPr/>
            <p:nvPr/>
          </p:nvGrpSpPr>
          <p:grpSpPr bwMode="auto">
            <a:xfrm>
              <a:off x="321578" y="291945"/>
              <a:ext cx="366458" cy="476395"/>
              <a:chOff x="0" y="0"/>
              <a:chExt cx="299494" cy="389342"/>
            </a:xfrm>
            <a:grpFill/>
          </p:grpSpPr>
          <p:sp>
            <p:nvSpPr>
              <p:cNvPr id="43" name="Freeform 170">
                <a:extLst>
                  <a:ext uri="{FF2B5EF4-FFF2-40B4-BE49-F238E27FC236}">
                    <a16:creationId xmlns:a16="http://schemas.microsoft.com/office/drawing/2014/main" id="{0F425CB3-1206-CEA8-4F88-57B0625888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112310"/>
                <a:ext cx="299494" cy="277032"/>
              </a:xfrm>
              <a:custGeom>
                <a:avLst/>
                <a:gdLst>
                  <a:gd name="T0" fmla="*/ 45 w 90"/>
                  <a:gd name="T1" fmla="*/ 83 h 83"/>
                  <a:gd name="T2" fmla="*/ 90 w 90"/>
                  <a:gd name="T3" fmla="*/ 0 h 83"/>
                  <a:gd name="T4" fmla="*/ 0 w 90"/>
                  <a:gd name="T5" fmla="*/ 0 h 83"/>
                  <a:gd name="T6" fmla="*/ 45 w 90"/>
                  <a:gd name="T7" fmla="*/ 83 h 8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0"/>
                  <a:gd name="T13" fmla="*/ 0 h 83"/>
                  <a:gd name="T14" fmla="*/ 90 w 90"/>
                  <a:gd name="T15" fmla="*/ 83 h 8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4" name="Freeform 171">
                <a:extLst>
                  <a:ext uri="{FF2B5EF4-FFF2-40B4-BE49-F238E27FC236}">
                    <a16:creationId xmlns:a16="http://schemas.microsoft.com/office/drawing/2014/main" id="{9F431895-99F6-F488-619D-5BA1D734AA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299494" cy="94840"/>
              </a:xfrm>
              <a:custGeom>
                <a:avLst/>
                <a:gdLst>
                  <a:gd name="T0" fmla="*/ 84 w 90"/>
                  <a:gd name="T1" fmla="*/ 0 h 29"/>
                  <a:gd name="T2" fmla="*/ 68 w 90"/>
                  <a:gd name="T3" fmla="*/ 16 h 29"/>
                  <a:gd name="T4" fmla="*/ 52 w 90"/>
                  <a:gd name="T5" fmla="*/ 0 h 29"/>
                  <a:gd name="T6" fmla="*/ 39 w 90"/>
                  <a:gd name="T7" fmla="*/ 0 h 29"/>
                  <a:gd name="T8" fmla="*/ 23 w 90"/>
                  <a:gd name="T9" fmla="*/ 16 h 29"/>
                  <a:gd name="T10" fmla="*/ 7 w 90"/>
                  <a:gd name="T11" fmla="*/ 0 h 29"/>
                  <a:gd name="T12" fmla="*/ 0 w 90"/>
                  <a:gd name="T13" fmla="*/ 0 h 29"/>
                  <a:gd name="T14" fmla="*/ 0 w 90"/>
                  <a:gd name="T15" fmla="*/ 29 h 29"/>
                  <a:gd name="T16" fmla="*/ 90 w 90"/>
                  <a:gd name="T17" fmla="*/ 29 h 29"/>
                  <a:gd name="T18" fmla="*/ 90 w 90"/>
                  <a:gd name="T19" fmla="*/ 0 h 29"/>
                  <a:gd name="T20" fmla="*/ 84 w 90"/>
                  <a:gd name="T21" fmla="*/ 0 h 2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0"/>
                  <a:gd name="T34" fmla="*/ 0 h 29"/>
                  <a:gd name="T35" fmla="*/ 90 w 90"/>
                  <a:gd name="T36" fmla="*/ 29 h 2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45" name="组合 25">
            <a:extLst>
              <a:ext uri="{FF2B5EF4-FFF2-40B4-BE49-F238E27FC236}">
                <a16:creationId xmlns:a16="http://schemas.microsoft.com/office/drawing/2014/main" id="{7AF19883-22B4-C7CC-B085-2F10A1DECD50}"/>
              </a:ext>
            </a:extLst>
          </p:cNvPr>
          <p:cNvGrpSpPr/>
          <p:nvPr/>
        </p:nvGrpSpPr>
        <p:grpSpPr bwMode="auto">
          <a:xfrm>
            <a:off x="4730751" y="2344511"/>
            <a:ext cx="1273175" cy="1276351"/>
            <a:chOff x="0" y="0"/>
            <a:chExt cx="954939" cy="956967"/>
          </a:xfrm>
          <a:solidFill>
            <a:srgbClr val="02D6DD">
              <a:alpha val="50196"/>
            </a:srgbClr>
          </a:solidFill>
        </p:grpSpPr>
        <p:sp>
          <p:nvSpPr>
            <p:cNvPr id="46" name="Freeform 10">
              <a:extLst>
                <a:ext uri="{FF2B5EF4-FFF2-40B4-BE49-F238E27FC236}">
                  <a16:creationId xmlns:a16="http://schemas.microsoft.com/office/drawing/2014/main" id="{DC3D8114-9963-0099-DAFA-F3E5E9E67739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0"/>
              <a:ext cx="954939" cy="956967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47" name="Group 55">
              <a:extLst>
                <a:ext uri="{FF2B5EF4-FFF2-40B4-BE49-F238E27FC236}">
                  <a16:creationId xmlns:a16="http://schemas.microsoft.com/office/drawing/2014/main" id="{1D5FAEE2-2A76-A1AE-240A-64A5203FA751}"/>
                </a:ext>
              </a:extLst>
            </p:cNvPr>
            <p:cNvGrpSpPr/>
            <p:nvPr/>
          </p:nvGrpSpPr>
          <p:grpSpPr bwMode="auto">
            <a:xfrm>
              <a:off x="261811" y="295951"/>
              <a:ext cx="394891" cy="388623"/>
              <a:chOff x="0" y="0"/>
              <a:chExt cx="314468" cy="309477"/>
            </a:xfrm>
            <a:grpFill/>
          </p:grpSpPr>
          <p:sp>
            <p:nvSpPr>
              <p:cNvPr id="48" name="Freeform 59">
                <a:extLst>
                  <a:ext uri="{FF2B5EF4-FFF2-40B4-BE49-F238E27FC236}">
                    <a16:creationId xmlns:a16="http://schemas.microsoft.com/office/drawing/2014/main" id="{0472F1AA-0C19-DB8C-BB99-9C3A46D752AE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14468" cy="309477"/>
              </a:xfrm>
              <a:custGeom>
                <a:avLst/>
                <a:gdLst>
                  <a:gd name="T0" fmla="*/ 82 w 95"/>
                  <a:gd name="T1" fmla="*/ 57 h 93"/>
                  <a:gd name="T2" fmla="*/ 95 w 95"/>
                  <a:gd name="T3" fmla="*/ 51 h 93"/>
                  <a:gd name="T4" fmla="*/ 95 w 95"/>
                  <a:gd name="T5" fmla="*/ 41 h 93"/>
                  <a:gd name="T6" fmla="*/ 82 w 95"/>
                  <a:gd name="T7" fmla="*/ 36 h 93"/>
                  <a:gd name="T8" fmla="*/ 80 w 95"/>
                  <a:gd name="T9" fmla="*/ 30 h 93"/>
                  <a:gd name="T10" fmla="*/ 85 w 95"/>
                  <a:gd name="T11" fmla="*/ 17 h 93"/>
                  <a:gd name="T12" fmla="*/ 77 w 95"/>
                  <a:gd name="T13" fmla="*/ 10 h 93"/>
                  <a:gd name="T14" fmla="*/ 64 w 95"/>
                  <a:gd name="T15" fmla="*/ 15 h 93"/>
                  <a:gd name="T16" fmla="*/ 59 w 95"/>
                  <a:gd name="T17" fmla="*/ 13 h 93"/>
                  <a:gd name="T18" fmla="*/ 53 w 95"/>
                  <a:gd name="T19" fmla="*/ 0 h 93"/>
                  <a:gd name="T20" fmla="*/ 42 w 95"/>
                  <a:gd name="T21" fmla="*/ 0 h 93"/>
                  <a:gd name="T22" fmla="*/ 37 w 95"/>
                  <a:gd name="T23" fmla="*/ 13 h 93"/>
                  <a:gd name="T24" fmla="*/ 31 w 95"/>
                  <a:gd name="T25" fmla="*/ 15 h 93"/>
                  <a:gd name="T26" fmla="*/ 18 w 95"/>
                  <a:gd name="T27" fmla="*/ 10 h 93"/>
                  <a:gd name="T28" fmla="*/ 10 w 95"/>
                  <a:gd name="T29" fmla="*/ 17 h 93"/>
                  <a:gd name="T30" fmla="*/ 16 w 95"/>
                  <a:gd name="T31" fmla="*/ 30 h 93"/>
                  <a:gd name="T32" fmla="*/ 13 w 95"/>
                  <a:gd name="T33" fmla="*/ 36 h 93"/>
                  <a:gd name="T34" fmla="*/ 0 w 95"/>
                  <a:gd name="T35" fmla="*/ 41 h 93"/>
                  <a:gd name="T36" fmla="*/ 0 w 95"/>
                  <a:gd name="T37" fmla="*/ 52 h 93"/>
                  <a:gd name="T38" fmla="*/ 13 w 95"/>
                  <a:gd name="T39" fmla="*/ 57 h 93"/>
                  <a:gd name="T40" fmla="*/ 16 w 95"/>
                  <a:gd name="T41" fmla="*/ 63 h 93"/>
                  <a:gd name="T42" fmla="*/ 11 w 95"/>
                  <a:gd name="T43" fmla="*/ 76 h 93"/>
                  <a:gd name="T44" fmla="*/ 18 w 95"/>
                  <a:gd name="T45" fmla="*/ 83 h 93"/>
                  <a:gd name="T46" fmla="*/ 31 w 95"/>
                  <a:gd name="T47" fmla="*/ 78 h 93"/>
                  <a:gd name="T48" fmla="*/ 37 w 95"/>
                  <a:gd name="T49" fmla="*/ 80 h 93"/>
                  <a:gd name="T50" fmla="*/ 43 w 95"/>
                  <a:gd name="T51" fmla="*/ 93 h 93"/>
                  <a:gd name="T52" fmla="*/ 53 w 95"/>
                  <a:gd name="T53" fmla="*/ 93 h 93"/>
                  <a:gd name="T54" fmla="*/ 59 w 95"/>
                  <a:gd name="T55" fmla="*/ 80 h 93"/>
                  <a:gd name="T56" fmla="*/ 64 w 95"/>
                  <a:gd name="T57" fmla="*/ 78 h 93"/>
                  <a:gd name="T58" fmla="*/ 78 w 95"/>
                  <a:gd name="T59" fmla="*/ 83 h 93"/>
                  <a:gd name="T60" fmla="*/ 85 w 95"/>
                  <a:gd name="T61" fmla="*/ 75 h 93"/>
                  <a:gd name="T62" fmla="*/ 80 w 95"/>
                  <a:gd name="T63" fmla="*/ 63 h 93"/>
                  <a:gd name="T64" fmla="*/ 82 w 95"/>
                  <a:gd name="T65" fmla="*/ 57 h 93"/>
                  <a:gd name="T66" fmla="*/ 48 w 95"/>
                  <a:gd name="T67" fmla="*/ 61 h 93"/>
                  <a:gd name="T68" fmla="*/ 33 w 95"/>
                  <a:gd name="T69" fmla="*/ 46 h 93"/>
                  <a:gd name="T70" fmla="*/ 48 w 95"/>
                  <a:gd name="T71" fmla="*/ 32 h 93"/>
                  <a:gd name="T72" fmla="*/ 63 w 95"/>
                  <a:gd name="T73" fmla="*/ 46 h 93"/>
                  <a:gd name="T74" fmla="*/ 48 w 95"/>
                  <a:gd name="T75" fmla="*/ 61 h 9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95"/>
                  <a:gd name="T115" fmla="*/ 0 h 93"/>
                  <a:gd name="T116" fmla="*/ 95 w 95"/>
                  <a:gd name="T117" fmla="*/ 93 h 9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95" h="93">
                    <a:moveTo>
                      <a:pt x="82" y="57"/>
                    </a:moveTo>
                    <a:cubicBezTo>
                      <a:pt x="82" y="57"/>
                      <a:pt x="95" y="52"/>
                      <a:pt x="95" y="5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0"/>
                      <a:pt x="82" y="36"/>
                      <a:pt x="82" y="36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5" y="17"/>
                      <a:pt x="85" y="17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9"/>
                      <a:pt x="64" y="15"/>
                      <a:pt x="64" y="15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3" y="0"/>
                      <a:pt x="5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7" y="13"/>
                      <a:pt x="37" y="13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18" y="10"/>
                      <a:pt x="18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6" y="30"/>
                      <a:pt x="16" y="30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3" y="57"/>
                      <a:pt x="13" y="57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0" y="75"/>
                      <a:pt x="11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9" y="84"/>
                      <a:pt x="31" y="78"/>
                      <a:pt x="31" y="78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42" y="93"/>
                      <a:pt x="4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4" y="93"/>
                      <a:pt x="59" y="80"/>
                      <a:pt x="59" y="80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3"/>
                      <a:pt x="78" y="83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5"/>
                      <a:pt x="80" y="63"/>
                      <a:pt x="80" y="63"/>
                    </a:cubicBezTo>
                    <a:lnTo>
                      <a:pt x="82" y="57"/>
                    </a:lnTo>
                    <a:close/>
                    <a:moveTo>
                      <a:pt x="48" y="61"/>
                    </a:moveTo>
                    <a:cubicBezTo>
                      <a:pt x="39" y="61"/>
                      <a:pt x="33" y="55"/>
                      <a:pt x="33" y="46"/>
                    </a:cubicBezTo>
                    <a:cubicBezTo>
                      <a:pt x="33" y="38"/>
                      <a:pt x="39" y="32"/>
                      <a:pt x="48" y="32"/>
                    </a:cubicBezTo>
                    <a:cubicBezTo>
                      <a:pt x="56" y="32"/>
                      <a:pt x="63" y="38"/>
                      <a:pt x="63" y="46"/>
                    </a:cubicBezTo>
                    <a:cubicBezTo>
                      <a:pt x="63" y="55"/>
                      <a:pt x="56" y="61"/>
                      <a:pt x="48" y="6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9" name="Oval 60">
                <a:extLst>
                  <a:ext uri="{FF2B5EF4-FFF2-40B4-BE49-F238E27FC236}">
                    <a16:creationId xmlns:a16="http://schemas.microsoft.com/office/drawing/2014/main" id="{E1EFC95F-63B5-7187-5690-8B0C1D583C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789" y="122294"/>
                <a:ext cx="64890" cy="62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50" name="组合 23">
            <a:extLst>
              <a:ext uri="{FF2B5EF4-FFF2-40B4-BE49-F238E27FC236}">
                <a16:creationId xmlns:a16="http://schemas.microsoft.com/office/drawing/2014/main" id="{D97C44AB-FFED-25A1-369E-E1C163F74C4D}"/>
              </a:ext>
            </a:extLst>
          </p:cNvPr>
          <p:cNvGrpSpPr/>
          <p:nvPr/>
        </p:nvGrpSpPr>
        <p:grpSpPr bwMode="auto">
          <a:xfrm>
            <a:off x="5413375" y="3843111"/>
            <a:ext cx="1009651" cy="1011239"/>
            <a:chOff x="0" y="0"/>
            <a:chExt cx="756963" cy="758569"/>
          </a:xfrm>
          <a:solidFill>
            <a:srgbClr val="0066FF">
              <a:alpha val="50196"/>
            </a:srgbClr>
          </a:solidFill>
        </p:grpSpPr>
        <p:sp>
          <p:nvSpPr>
            <p:cNvPr id="51" name="Freeform 10">
              <a:extLst>
                <a:ext uri="{FF2B5EF4-FFF2-40B4-BE49-F238E27FC236}">
                  <a16:creationId xmlns:a16="http://schemas.microsoft.com/office/drawing/2014/main" id="{F9100457-9DE0-198D-3A0B-6235D7C54FA6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0"/>
              <a:ext cx="756963" cy="758569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52" name="Group 58">
              <a:extLst>
                <a:ext uri="{FF2B5EF4-FFF2-40B4-BE49-F238E27FC236}">
                  <a16:creationId xmlns:a16="http://schemas.microsoft.com/office/drawing/2014/main" id="{E797C7FD-4984-D956-B1CF-8F0925D030EC}"/>
                </a:ext>
              </a:extLst>
            </p:cNvPr>
            <p:cNvGrpSpPr/>
            <p:nvPr/>
          </p:nvGrpSpPr>
          <p:grpSpPr bwMode="auto">
            <a:xfrm>
              <a:off x="140646" y="210268"/>
              <a:ext cx="457643" cy="338032"/>
              <a:chOff x="0" y="0"/>
              <a:chExt cx="439257" cy="324452"/>
            </a:xfrm>
            <a:grpFill/>
          </p:grpSpPr>
          <p:sp>
            <p:nvSpPr>
              <p:cNvPr id="53" name="Freeform 92">
                <a:extLst>
                  <a:ext uri="{FF2B5EF4-FFF2-40B4-BE49-F238E27FC236}">
                    <a16:creationId xmlns:a16="http://schemas.microsoft.com/office/drawing/2014/main" id="{3E635B25-79C2-B3AA-9748-AF55BA74D3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7233" y="224621"/>
                <a:ext cx="127286" cy="99831"/>
              </a:xfrm>
              <a:custGeom>
                <a:avLst/>
                <a:gdLst>
                  <a:gd name="T0" fmla="*/ 37 w 38"/>
                  <a:gd name="T1" fmla="*/ 10 h 30"/>
                  <a:gd name="T2" fmla="*/ 1 w 38"/>
                  <a:gd name="T3" fmla="*/ 11 h 30"/>
                  <a:gd name="T4" fmla="*/ 1 w 38"/>
                  <a:gd name="T5" fmla="*/ 13 h 30"/>
                  <a:gd name="T6" fmla="*/ 19 w 38"/>
                  <a:gd name="T7" fmla="*/ 30 h 30"/>
                  <a:gd name="T8" fmla="*/ 36 w 38"/>
                  <a:gd name="T9" fmla="*/ 13 h 30"/>
                  <a:gd name="T10" fmla="*/ 37 w 38"/>
                  <a:gd name="T11" fmla="*/ 10 h 3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8"/>
                  <a:gd name="T19" fmla="*/ 0 h 30"/>
                  <a:gd name="T20" fmla="*/ 38 w 38"/>
                  <a:gd name="T21" fmla="*/ 30 h 3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8" h="30">
                    <a:moveTo>
                      <a:pt x="37" y="10"/>
                    </a:moveTo>
                    <a:cubicBezTo>
                      <a:pt x="26" y="1"/>
                      <a:pt x="12" y="0"/>
                      <a:pt x="1" y="11"/>
                    </a:cubicBezTo>
                    <a:cubicBezTo>
                      <a:pt x="1" y="11"/>
                      <a:pt x="0" y="12"/>
                      <a:pt x="1" y="13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8" y="11"/>
                      <a:pt x="37" y="11"/>
                      <a:pt x="37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54" name="Freeform 93">
                <a:extLst>
                  <a:ext uri="{FF2B5EF4-FFF2-40B4-BE49-F238E27FC236}">
                    <a16:creationId xmlns:a16="http://schemas.microsoft.com/office/drawing/2014/main" id="{3EC6C901-4B14-0589-3D46-9307A1695E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873" y="112311"/>
                <a:ext cx="292007" cy="129781"/>
              </a:xfrm>
              <a:custGeom>
                <a:avLst/>
                <a:gdLst>
                  <a:gd name="T0" fmla="*/ 87 w 88"/>
                  <a:gd name="T1" fmla="*/ 23 h 39"/>
                  <a:gd name="T2" fmla="*/ 0 w 88"/>
                  <a:gd name="T3" fmla="*/ 24 h 39"/>
                  <a:gd name="T4" fmla="*/ 0 w 88"/>
                  <a:gd name="T5" fmla="*/ 26 h 39"/>
                  <a:gd name="T6" fmla="*/ 13 w 88"/>
                  <a:gd name="T7" fmla="*/ 38 h 39"/>
                  <a:gd name="T8" fmla="*/ 15 w 88"/>
                  <a:gd name="T9" fmla="*/ 38 h 39"/>
                  <a:gd name="T10" fmla="*/ 73 w 88"/>
                  <a:gd name="T11" fmla="*/ 38 h 39"/>
                  <a:gd name="T12" fmla="*/ 75 w 88"/>
                  <a:gd name="T13" fmla="*/ 38 h 39"/>
                  <a:gd name="T14" fmla="*/ 88 w 88"/>
                  <a:gd name="T15" fmla="*/ 26 h 39"/>
                  <a:gd name="T16" fmla="*/ 88 w 88"/>
                  <a:gd name="T17" fmla="*/ 26 h 39"/>
                  <a:gd name="T18" fmla="*/ 88 w 88"/>
                  <a:gd name="T19" fmla="*/ 24 h 39"/>
                  <a:gd name="T20" fmla="*/ 87 w 88"/>
                  <a:gd name="T21" fmla="*/ 23 h 3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88"/>
                  <a:gd name="T34" fmla="*/ 0 h 39"/>
                  <a:gd name="T35" fmla="*/ 88 w 88"/>
                  <a:gd name="T36" fmla="*/ 39 h 3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88" h="39">
                    <a:moveTo>
                      <a:pt x="87" y="23"/>
                    </a:moveTo>
                    <a:cubicBezTo>
                      <a:pt x="63" y="0"/>
                      <a:pt x="24" y="0"/>
                      <a:pt x="0" y="24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9"/>
                      <a:pt x="14" y="39"/>
                      <a:pt x="15" y="38"/>
                    </a:cubicBezTo>
                    <a:cubicBezTo>
                      <a:pt x="31" y="22"/>
                      <a:pt x="57" y="22"/>
                      <a:pt x="73" y="38"/>
                    </a:cubicBezTo>
                    <a:cubicBezTo>
                      <a:pt x="74" y="39"/>
                      <a:pt x="75" y="39"/>
                      <a:pt x="75" y="38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5"/>
                      <a:pt x="88" y="24"/>
                      <a:pt x="88" y="24"/>
                    </a:cubicBezTo>
                    <a:lnTo>
                      <a:pt x="87" y="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55" name="Freeform 94">
                <a:extLst>
                  <a:ext uri="{FF2B5EF4-FFF2-40B4-BE49-F238E27FC236}">
                    <a16:creationId xmlns:a16="http://schemas.microsoft.com/office/drawing/2014/main" id="{428F9558-EC06-C015-23BE-49F97F0843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439257" cy="169713"/>
              </a:xfrm>
              <a:custGeom>
                <a:avLst/>
                <a:gdLst>
                  <a:gd name="T0" fmla="*/ 131 w 132"/>
                  <a:gd name="T1" fmla="*/ 36 h 51"/>
                  <a:gd name="T2" fmla="*/ 131 w 132"/>
                  <a:gd name="T3" fmla="*/ 36 h 51"/>
                  <a:gd name="T4" fmla="*/ 1 w 132"/>
                  <a:gd name="T5" fmla="*/ 36 h 51"/>
                  <a:gd name="T6" fmla="*/ 1 w 132"/>
                  <a:gd name="T7" fmla="*/ 38 h 51"/>
                  <a:gd name="T8" fmla="*/ 14 w 132"/>
                  <a:gd name="T9" fmla="*/ 51 h 51"/>
                  <a:gd name="T10" fmla="*/ 16 w 132"/>
                  <a:gd name="T11" fmla="*/ 51 h 51"/>
                  <a:gd name="T12" fmla="*/ 116 w 132"/>
                  <a:gd name="T13" fmla="*/ 51 h 51"/>
                  <a:gd name="T14" fmla="*/ 118 w 132"/>
                  <a:gd name="T15" fmla="*/ 51 h 51"/>
                  <a:gd name="T16" fmla="*/ 131 w 132"/>
                  <a:gd name="T17" fmla="*/ 38 h 51"/>
                  <a:gd name="T18" fmla="*/ 131 w 132"/>
                  <a:gd name="T19" fmla="*/ 38 h 51"/>
                  <a:gd name="T20" fmla="*/ 131 w 132"/>
                  <a:gd name="T21" fmla="*/ 36 h 5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32"/>
                  <a:gd name="T34" fmla="*/ 0 h 51"/>
                  <a:gd name="T35" fmla="*/ 132 w 132"/>
                  <a:gd name="T36" fmla="*/ 51 h 5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32" h="51">
                    <a:moveTo>
                      <a:pt x="131" y="36"/>
                    </a:moveTo>
                    <a:cubicBezTo>
                      <a:pt x="131" y="36"/>
                      <a:pt x="131" y="36"/>
                      <a:pt x="131" y="36"/>
                    </a:cubicBezTo>
                    <a:cubicBezTo>
                      <a:pt x="95" y="0"/>
                      <a:pt x="37" y="0"/>
                      <a:pt x="1" y="36"/>
                    </a:cubicBezTo>
                    <a:cubicBezTo>
                      <a:pt x="0" y="37"/>
                      <a:pt x="0" y="37"/>
                      <a:pt x="1" y="38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1"/>
                      <a:pt x="15" y="51"/>
                      <a:pt x="16" y="51"/>
                    </a:cubicBezTo>
                    <a:cubicBezTo>
                      <a:pt x="43" y="23"/>
                      <a:pt x="89" y="23"/>
                      <a:pt x="116" y="51"/>
                    </a:cubicBezTo>
                    <a:cubicBezTo>
                      <a:pt x="117" y="51"/>
                      <a:pt x="118" y="51"/>
                      <a:pt x="118" y="51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2" y="37"/>
                      <a:pt x="132" y="36"/>
                      <a:pt x="131" y="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D891687F-7ADE-61B5-3FF7-980C06AD84C4}"/>
              </a:ext>
            </a:extLst>
          </p:cNvPr>
          <p:cNvGrpSpPr/>
          <p:nvPr/>
        </p:nvGrpSpPr>
        <p:grpSpPr>
          <a:xfrm>
            <a:off x="4770439" y="1433286"/>
            <a:ext cx="2778125" cy="3406776"/>
            <a:chOff x="4770439" y="1433286"/>
            <a:chExt cx="2778125" cy="3406776"/>
          </a:xfrm>
        </p:grpSpPr>
        <p:sp>
          <p:nvSpPr>
            <p:cNvPr id="2" name="Freeform 11">
              <a:extLst>
                <a:ext uri="{FF2B5EF4-FFF2-40B4-BE49-F238E27FC236}">
                  <a16:creationId xmlns:a16="http://schemas.microsoft.com/office/drawing/2014/main" id="{034E8EF9-F407-26B3-BC81-13FA64BB67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19701" y="1641248"/>
              <a:ext cx="138113" cy="138112"/>
            </a:xfrm>
            <a:custGeom>
              <a:avLst/>
              <a:gdLst>
                <a:gd name="T0" fmla="*/ 123445 w 1064"/>
                <a:gd name="T1" fmla="*/ 73480 h 1077"/>
                <a:gd name="T2" fmla="*/ 121498 w 1064"/>
                <a:gd name="T3" fmla="*/ 65145 h 1077"/>
                <a:gd name="T4" fmla="*/ 135127 w 1064"/>
                <a:gd name="T5" fmla="*/ 61426 h 1077"/>
                <a:gd name="T6" fmla="*/ 127469 w 1064"/>
                <a:gd name="T7" fmla="*/ 54373 h 1077"/>
                <a:gd name="T8" fmla="*/ 117084 w 1064"/>
                <a:gd name="T9" fmla="*/ 47576 h 1077"/>
                <a:gd name="T10" fmla="*/ 128507 w 1064"/>
                <a:gd name="T11" fmla="*/ 39497 h 1077"/>
                <a:gd name="T12" fmla="*/ 118772 w 1064"/>
                <a:gd name="T13" fmla="*/ 35394 h 1077"/>
                <a:gd name="T14" fmla="*/ 106700 w 1064"/>
                <a:gd name="T15" fmla="*/ 32701 h 1077"/>
                <a:gd name="T16" fmla="*/ 114748 w 1064"/>
                <a:gd name="T17" fmla="*/ 21159 h 1077"/>
                <a:gd name="T18" fmla="*/ 104234 w 1064"/>
                <a:gd name="T19" fmla="*/ 20646 h 1077"/>
                <a:gd name="T20" fmla="*/ 91902 w 1064"/>
                <a:gd name="T21" fmla="*/ 22057 h 1077"/>
                <a:gd name="T22" fmla="*/ 95407 w 1064"/>
                <a:gd name="T23" fmla="*/ 8592 h 1077"/>
                <a:gd name="T24" fmla="*/ 85412 w 1064"/>
                <a:gd name="T25" fmla="*/ 11670 h 1077"/>
                <a:gd name="T26" fmla="*/ 74249 w 1064"/>
                <a:gd name="T27" fmla="*/ 17184 h 1077"/>
                <a:gd name="T28" fmla="*/ 72951 w 1064"/>
                <a:gd name="T29" fmla="*/ 3334 h 1077"/>
                <a:gd name="T30" fmla="*/ 64513 w 1064"/>
                <a:gd name="T31" fmla="*/ 9618 h 1077"/>
                <a:gd name="T32" fmla="*/ 56076 w 1064"/>
                <a:gd name="T33" fmla="*/ 18466 h 1077"/>
                <a:gd name="T34" fmla="*/ 49975 w 1064"/>
                <a:gd name="T35" fmla="*/ 5899 h 1077"/>
                <a:gd name="T36" fmla="*/ 44264 w 1064"/>
                <a:gd name="T37" fmla="*/ 14747 h 1077"/>
                <a:gd name="T38" fmla="*/ 39331 w 1064"/>
                <a:gd name="T39" fmla="*/ 26032 h 1077"/>
                <a:gd name="T40" fmla="*/ 29336 w 1064"/>
                <a:gd name="T41" fmla="*/ 16158 h 1077"/>
                <a:gd name="T42" fmla="*/ 27000 w 1064"/>
                <a:gd name="T43" fmla="*/ 26417 h 1077"/>
                <a:gd name="T44" fmla="*/ 26351 w 1064"/>
                <a:gd name="T45" fmla="*/ 38600 h 1077"/>
                <a:gd name="T46" fmla="*/ 13500 w 1064"/>
                <a:gd name="T47" fmla="*/ 32829 h 1077"/>
                <a:gd name="T48" fmla="*/ 14798 w 1064"/>
                <a:gd name="T49" fmla="*/ 43216 h 1077"/>
                <a:gd name="T50" fmla="*/ 18432 w 1064"/>
                <a:gd name="T51" fmla="*/ 54886 h 1077"/>
                <a:gd name="T52" fmla="*/ 4284 w 1064"/>
                <a:gd name="T53" fmla="*/ 53860 h 1077"/>
                <a:gd name="T54" fmla="*/ 9086 w 1064"/>
                <a:gd name="T55" fmla="*/ 63093 h 1077"/>
                <a:gd name="T56" fmla="*/ 16355 w 1064"/>
                <a:gd name="T57" fmla="*/ 68992 h 1077"/>
                <a:gd name="T58" fmla="*/ 9086 w 1064"/>
                <a:gd name="T59" fmla="*/ 75019 h 1077"/>
                <a:gd name="T60" fmla="*/ 4284 w 1064"/>
                <a:gd name="T61" fmla="*/ 84252 h 1077"/>
                <a:gd name="T62" fmla="*/ 18432 w 1064"/>
                <a:gd name="T63" fmla="*/ 83098 h 1077"/>
                <a:gd name="T64" fmla="*/ 14798 w 1064"/>
                <a:gd name="T65" fmla="*/ 94896 h 1077"/>
                <a:gd name="T66" fmla="*/ 13500 w 1064"/>
                <a:gd name="T67" fmla="*/ 105283 h 1077"/>
                <a:gd name="T68" fmla="*/ 26351 w 1064"/>
                <a:gd name="T69" fmla="*/ 99384 h 1077"/>
                <a:gd name="T70" fmla="*/ 27000 w 1064"/>
                <a:gd name="T71" fmla="*/ 111695 h 1077"/>
                <a:gd name="T72" fmla="*/ 29336 w 1064"/>
                <a:gd name="T73" fmla="*/ 121826 h 1077"/>
                <a:gd name="T74" fmla="*/ 39331 w 1064"/>
                <a:gd name="T75" fmla="*/ 112080 h 1077"/>
                <a:gd name="T76" fmla="*/ 44264 w 1064"/>
                <a:gd name="T77" fmla="*/ 123365 h 1077"/>
                <a:gd name="T78" fmla="*/ 49975 w 1064"/>
                <a:gd name="T79" fmla="*/ 132085 h 1077"/>
                <a:gd name="T80" fmla="*/ 56076 w 1064"/>
                <a:gd name="T81" fmla="*/ 119518 h 1077"/>
                <a:gd name="T82" fmla="*/ 64513 w 1064"/>
                <a:gd name="T83" fmla="*/ 128494 h 1077"/>
                <a:gd name="T84" fmla="*/ 72951 w 1064"/>
                <a:gd name="T85" fmla="*/ 134778 h 1077"/>
                <a:gd name="T86" fmla="*/ 74249 w 1064"/>
                <a:gd name="T87" fmla="*/ 120928 h 1077"/>
                <a:gd name="T88" fmla="*/ 85412 w 1064"/>
                <a:gd name="T89" fmla="*/ 126442 h 1077"/>
                <a:gd name="T90" fmla="*/ 95407 w 1064"/>
                <a:gd name="T91" fmla="*/ 129520 h 1077"/>
                <a:gd name="T92" fmla="*/ 91902 w 1064"/>
                <a:gd name="T93" fmla="*/ 116055 h 1077"/>
                <a:gd name="T94" fmla="*/ 104234 w 1064"/>
                <a:gd name="T95" fmla="*/ 117466 h 1077"/>
                <a:gd name="T96" fmla="*/ 114748 w 1064"/>
                <a:gd name="T97" fmla="*/ 116825 h 1077"/>
                <a:gd name="T98" fmla="*/ 106700 w 1064"/>
                <a:gd name="T99" fmla="*/ 105411 h 1077"/>
                <a:gd name="T100" fmla="*/ 118772 w 1064"/>
                <a:gd name="T101" fmla="*/ 102590 h 1077"/>
                <a:gd name="T102" fmla="*/ 128507 w 1064"/>
                <a:gd name="T103" fmla="*/ 98487 h 1077"/>
                <a:gd name="T104" fmla="*/ 117084 w 1064"/>
                <a:gd name="T105" fmla="*/ 90408 h 1077"/>
                <a:gd name="T106" fmla="*/ 127469 w 1064"/>
                <a:gd name="T107" fmla="*/ 83739 h 1077"/>
                <a:gd name="T108" fmla="*/ 135127 w 1064"/>
                <a:gd name="T109" fmla="*/ 76686 h 107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64"/>
                <a:gd name="T166" fmla="*/ 0 h 1077"/>
                <a:gd name="T167" fmla="*/ 1064 w 1064"/>
                <a:gd name="T168" fmla="*/ 1077 h 107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64" h="1077">
                  <a:moveTo>
                    <a:pt x="1041" y="598"/>
                  </a:moveTo>
                  <a:cubicBezTo>
                    <a:pt x="1024" y="593"/>
                    <a:pt x="1009" y="589"/>
                    <a:pt x="994" y="585"/>
                  </a:cubicBezTo>
                  <a:cubicBezTo>
                    <a:pt x="979" y="580"/>
                    <a:pt x="965" y="577"/>
                    <a:pt x="951" y="573"/>
                  </a:cubicBezTo>
                  <a:cubicBezTo>
                    <a:pt x="946" y="571"/>
                    <a:pt x="941" y="570"/>
                    <a:pt x="936" y="569"/>
                  </a:cubicBezTo>
                  <a:cubicBezTo>
                    <a:pt x="937" y="559"/>
                    <a:pt x="938" y="549"/>
                    <a:pt x="938" y="538"/>
                  </a:cubicBezTo>
                  <a:cubicBezTo>
                    <a:pt x="938" y="528"/>
                    <a:pt x="937" y="518"/>
                    <a:pt x="936" y="508"/>
                  </a:cubicBezTo>
                  <a:cubicBezTo>
                    <a:pt x="941" y="506"/>
                    <a:pt x="946" y="505"/>
                    <a:pt x="951" y="504"/>
                  </a:cubicBezTo>
                  <a:cubicBezTo>
                    <a:pt x="965" y="500"/>
                    <a:pt x="979" y="496"/>
                    <a:pt x="994" y="492"/>
                  </a:cubicBezTo>
                  <a:cubicBezTo>
                    <a:pt x="1009" y="488"/>
                    <a:pt x="1024" y="484"/>
                    <a:pt x="1041" y="479"/>
                  </a:cubicBezTo>
                  <a:cubicBezTo>
                    <a:pt x="1056" y="475"/>
                    <a:pt x="1064" y="460"/>
                    <a:pt x="1061" y="445"/>
                  </a:cubicBezTo>
                  <a:cubicBezTo>
                    <a:pt x="1059" y="430"/>
                    <a:pt x="1046" y="418"/>
                    <a:pt x="1031" y="420"/>
                  </a:cubicBezTo>
                  <a:cubicBezTo>
                    <a:pt x="1013" y="421"/>
                    <a:pt x="997" y="422"/>
                    <a:pt x="982" y="424"/>
                  </a:cubicBezTo>
                  <a:cubicBezTo>
                    <a:pt x="966" y="425"/>
                    <a:pt x="952" y="426"/>
                    <a:pt x="938" y="427"/>
                  </a:cubicBezTo>
                  <a:cubicBezTo>
                    <a:pt x="932" y="428"/>
                    <a:pt x="928" y="428"/>
                    <a:pt x="923" y="428"/>
                  </a:cubicBezTo>
                  <a:cubicBezTo>
                    <a:pt x="917" y="409"/>
                    <a:pt x="910" y="389"/>
                    <a:pt x="902" y="371"/>
                  </a:cubicBezTo>
                  <a:cubicBezTo>
                    <a:pt x="906" y="368"/>
                    <a:pt x="910" y="365"/>
                    <a:pt x="914" y="362"/>
                  </a:cubicBezTo>
                  <a:cubicBezTo>
                    <a:pt x="926" y="354"/>
                    <a:pt x="937" y="346"/>
                    <a:pt x="950" y="337"/>
                  </a:cubicBezTo>
                  <a:cubicBezTo>
                    <a:pt x="963" y="328"/>
                    <a:pt x="976" y="318"/>
                    <a:pt x="990" y="308"/>
                  </a:cubicBezTo>
                  <a:cubicBezTo>
                    <a:pt x="1002" y="299"/>
                    <a:pt x="1005" y="282"/>
                    <a:pt x="998" y="269"/>
                  </a:cubicBezTo>
                  <a:cubicBezTo>
                    <a:pt x="990" y="256"/>
                    <a:pt x="974" y="250"/>
                    <a:pt x="960" y="256"/>
                  </a:cubicBezTo>
                  <a:cubicBezTo>
                    <a:pt x="944" y="263"/>
                    <a:pt x="929" y="270"/>
                    <a:pt x="915" y="276"/>
                  </a:cubicBezTo>
                  <a:cubicBezTo>
                    <a:pt x="901" y="283"/>
                    <a:pt x="888" y="289"/>
                    <a:pt x="875" y="295"/>
                  </a:cubicBezTo>
                  <a:cubicBezTo>
                    <a:pt x="870" y="297"/>
                    <a:pt x="866" y="299"/>
                    <a:pt x="861" y="301"/>
                  </a:cubicBezTo>
                  <a:cubicBezTo>
                    <a:pt x="850" y="285"/>
                    <a:pt x="836" y="269"/>
                    <a:pt x="822" y="255"/>
                  </a:cubicBezTo>
                  <a:cubicBezTo>
                    <a:pt x="825" y="250"/>
                    <a:pt x="828" y="246"/>
                    <a:pt x="831" y="242"/>
                  </a:cubicBezTo>
                  <a:cubicBezTo>
                    <a:pt x="839" y="230"/>
                    <a:pt x="847" y="218"/>
                    <a:pt x="856" y="206"/>
                  </a:cubicBezTo>
                  <a:cubicBezTo>
                    <a:pt x="865" y="193"/>
                    <a:pt x="874" y="179"/>
                    <a:pt x="884" y="165"/>
                  </a:cubicBezTo>
                  <a:cubicBezTo>
                    <a:pt x="893" y="153"/>
                    <a:pt x="889" y="135"/>
                    <a:pt x="878" y="126"/>
                  </a:cubicBezTo>
                  <a:cubicBezTo>
                    <a:pt x="866" y="116"/>
                    <a:pt x="849" y="116"/>
                    <a:pt x="838" y="126"/>
                  </a:cubicBezTo>
                  <a:cubicBezTo>
                    <a:pt x="825" y="139"/>
                    <a:pt x="814" y="150"/>
                    <a:pt x="803" y="161"/>
                  </a:cubicBezTo>
                  <a:cubicBezTo>
                    <a:pt x="792" y="172"/>
                    <a:pt x="781" y="182"/>
                    <a:pt x="771" y="192"/>
                  </a:cubicBezTo>
                  <a:cubicBezTo>
                    <a:pt x="768" y="196"/>
                    <a:pt x="764" y="199"/>
                    <a:pt x="761" y="203"/>
                  </a:cubicBezTo>
                  <a:cubicBezTo>
                    <a:pt x="744" y="191"/>
                    <a:pt x="726" y="181"/>
                    <a:pt x="708" y="172"/>
                  </a:cubicBezTo>
                  <a:cubicBezTo>
                    <a:pt x="709" y="167"/>
                    <a:pt x="710" y="162"/>
                    <a:pt x="712" y="157"/>
                  </a:cubicBezTo>
                  <a:cubicBezTo>
                    <a:pt x="715" y="144"/>
                    <a:pt x="719" y="130"/>
                    <a:pt x="723" y="115"/>
                  </a:cubicBezTo>
                  <a:cubicBezTo>
                    <a:pt x="727" y="100"/>
                    <a:pt x="731" y="84"/>
                    <a:pt x="735" y="67"/>
                  </a:cubicBezTo>
                  <a:cubicBezTo>
                    <a:pt x="739" y="52"/>
                    <a:pt x="730" y="37"/>
                    <a:pt x="716" y="32"/>
                  </a:cubicBezTo>
                  <a:cubicBezTo>
                    <a:pt x="702" y="27"/>
                    <a:pt x="685" y="33"/>
                    <a:pt x="679" y="46"/>
                  </a:cubicBezTo>
                  <a:cubicBezTo>
                    <a:pt x="671" y="62"/>
                    <a:pt x="664" y="77"/>
                    <a:pt x="658" y="91"/>
                  </a:cubicBezTo>
                  <a:cubicBezTo>
                    <a:pt x="651" y="105"/>
                    <a:pt x="645" y="118"/>
                    <a:pt x="639" y="131"/>
                  </a:cubicBezTo>
                  <a:cubicBezTo>
                    <a:pt x="637" y="135"/>
                    <a:pt x="634" y="140"/>
                    <a:pt x="632" y="144"/>
                  </a:cubicBezTo>
                  <a:cubicBezTo>
                    <a:pt x="613" y="139"/>
                    <a:pt x="593" y="136"/>
                    <a:pt x="572" y="134"/>
                  </a:cubicBezTo>
                  <a:cubicBezTo>
                    <a:pt x="572" y="129"/>
                    <a:pt x="571" y="124"/>
                    <a:pt x="571" y="119"/>
                  </a:cubicBezTo>
                  <a:cubicBezTo>
                    <a:pt x="570" y="105"/>
                    <a:pt x="568" y="90"/>
                    <a:pt x="567" y="75"/>
                  </a:cubicBezTo>
                  <a:cubicBezTo>
                    <a:pt x="565" y="59"/>
                    <a:pt x="564" y="43"/>
                    <a:pt x="562" y="26"/>
                  </a:cubicBezTo>
                  <a:cubicBezTo>
                    <a:pt x="561" y="11"/>
                    <a:pt x="547" y="0"/>
                    <a:pt x="532" y="0"/>
                  </a:cubicBezTo>
                  <a:cubicBezTo>
                    <a:pt x="517" y="0"/>
                    <a:pt x="503" y="11"/>
                    <a:pt x="502" y="26"/>
                  </a:cubicBezTo>
                  <a:cubicBezTo>
                    <a:pt x="500" y="43"/>
                    <a:pt x="499" y="59"/>
                    <a:pt x="497" y="75"/>
                  </a:cubicBezTo>
                  <a:cubicBezTo>
                    <a:pt x="496" y="90"/>
                    <a:pt x="494" y="105"/>
                    <a:pt x="493" y="119"/>
                  </a:cubicBezTo>
                  <a:cubicBezTo>
                    <a:pt x="493" y="124"/>
                    <a:pt x="492" y="129"/>
                    <a:pt x="492" y="134"/>
                  </a:cubicBezTo>
                  <a:cubicBezTo>
                    <a:pt x="471" y="136"/>
                    <a:pt x="451" y="139"/>
                    <a:pt x="432" y="144"/>
                  </a:cubicBezTo>
                  <a:cubicBezTo>
                    <a:pt x="430" y="140"/>
                    <a:pt x="428" y="135"/>
                    <a:pt x="425" y="131"/>
                  </a:cubicBezTo>
                  <a:cubicBezTo>
                    <a:pt x="419" y="118"/>
                    <a:pt x="413" y="105"/>
                    <a:pt x="406" y="91"/>
                  </a:cubicBezTo>
                  <a:cubicBezTo>
                    <a:pt x="400" y="77"/>
                    <a:pt x="393" y="62"/>
                    <a:pt x="385" y="46"/>
                  </a:cubicBezTo>
                  <a:cubicBezTo>
                    <a:pt x="379" y="33"/>
                    <a:pt x="362" y="27"/>
                    <a:pt x="348" y="32"/>
                  </a:cubicBezTo>
                  <a:cubicBezTo>
                    <a:pt x="334" y="37"/>
                    <a:pt x="325" y="52"/>
                    <a:pt x="329" y="67"/>
                  </a:cubicBezTo>
                  <a:cubicBezTo>
                    <a:pt x="333" y="84"/>
                    <a:pt x="337" y="100"/>
                    <a:pt x="341" y="115"/>
                  </a:cubicBezTo>
                  <a:cubicBezTo>
                    <a:pt x="345" y="130"/>
                    <a:pt x="349" y="144"/>
                    <a:pt x="352" y="157"/>
                  </a:cubicBezTo>
                  <a:cubicBezTo>
                    <a:pt x="354" y="162"/>
                    <a:pt x="355" y="167"/>
                    <a:pt x="356" y="172"/>
                  </a:cubicBezTo>
                  <a:cubicBezTo>
                    <a:pt x="338" y="181"/>
                    <a:pt x="320" y="191"/>
                    <a:pt x="303" y="203"/>
                  </a:cubicBezTo>
                  <a:cubicBezTo>
                    <a:pt x="300" y="199"/>
                    <a:pt x="296" y="196"/>
                    <a:pt x="293" y="192"/>
                  </a:cubicBezTo>
                  <a:cubicBezTo>
                    <a:pt x="283" y="182"/>
                    <a:pt x="272" y="172"/>
                    <a:pt x="261" y="161"/>
                  </a:cubicBezTo>
                  <a:cubicBezTo>
                    <a:pt x="250" y="150"/>
                    <a:pt x="239" y="139"/>
                    <a:pt x="226" y="126"/>
                  </a:cubicBezTo>
                  <a:cubicBezTo>
                    <a:pt x="215" y="116"/>
                    <a:pt x="198" y="116"/>
                    <a:pt x="186" y="126"/>
                  </a:cubicBezTo>
                  <a:cubicBezTo>
                    <a:pt x="175" y="135"/>
                    <a:pt x="172" y="153"/>
                    <a:pt x="180" y="165"/>
                  </a:cubicBezTo>
                  <a:cubicBezTo>
                    <a:pt x="190" y="179"/>
                    <a:pt x="199" y="193"/>
                    <a:pt x="208" y="206"/>
                  </a:cubicBezTo>
                  <a:cubicBezTo>
                    <a:pt x="217" y="218"/>
                    <a:pt x="225" y="230"/>
                    <a:pt x="233" y="242"/>
                  </a:cubicBezTo>
                  <a:cubicBezTo>
                    <a:pt x="236" y="246"/>
                    <a:pt x="239" y="250"/>
                    <a:pt x="242" y="255"/>
                  </a:cubicBezTo>
                  <a:cubicBezTo>
                    <a:pt x="228" y="269"/>
                    <a:pt x="215" y="285"/>
                    <a:pt x="203" y="301"/>
                  </a:cubicBezTo>
                  <a:cubicBezTo>
                    <a:pt x="198" y="299"/>
                    <a:pt x="194" y="297"/>
                    <a:pt x="189" y="295"/>
                  </a:cubicBezTo>
                  <a:cubicBezTo>
                    <a:pt x="176" y="289"/>
                    <a:pt x="163" y="283"/>
                    <a:pt x="149" y="276"/>
                  </a:cubicBezTo>
                  <a:cubicBezTo>
                    <a:pt x="135" y="270"/>
                    <a:pt x="120" y="263"/>
                    <a:pt x="104" y="256"/>
                  </a:cubicBezTo>
                  <a:cubicBezTo>
                    <a:pt x="90" y="250"/>
                    <a:pt x="74" y="256"/>
                    <a:pt x="66" y="269"/>
                  </a:cubicBezTo>
                  <a:cubicBezTo>
                    <a:pt x="59" y="282"/>
                    <a:pt x="62" y="299"/>
                    <a:pt x="74" y="308"/>
                  </a:cubicBezTo>
                  <a:cubicBezTo>
                    <a:pt x="88" y="318"/>
                    <a:pt x="101" y="328"/>
                    <a:pt x="114" y="337"/>
                  </a:cubicBezTo>
                  <a:cubicBezTo>
                    <a:pt x="127" y="346"/>
                    <a:pt x="139" y="354"/>
                    <a:pt x="150" y="362"/>
                  </a:cubicBezTo>
                  <a:cubicBezTo>
                    <a:pt x="154" y="365"/>
                    <a:pt x="158" y="368"/>
                    <a:pt x="162" y="371"/>
                  </a:cubicBezTo>
                  <a:cubicBezTo>
                    <a:pt x="154" y="389"/>
                    <a:pt x="147" y="409"/>
                    <a:pt x="142" y="428"/>
                  </a:cubicBezTo>
                  <a:cubicBezTo>
                    <a:pt x="137" y="428"/>
                    <a:pt x="132" y="428"/>
                    <a:pt x="126" y="427"/>
                  </a:cubicBezTo>
                  <a:cubicBezTo>
                    <a:pt x="112" y="426"/>
                    <a:pt x="98" y="425"/>
                    <a:pt x="82" y="424"/>
                  </a:cubicBezTo>
                  <a:cubicBezTo>
                    <a:pt x="67" y="422"/>
                    <a:pt x="51" y="421"/>
                    <a:pt x="33" y="420"/>
                  </a:cubicBezTo>
                  <a:cubicBezTo>
                    <a:pt x="18" y="418"/>
                    <a:pt x="5" y="430"/>
                    <a:pt x="3" y="445"/>
                  </a:cubicBezTo>
                  <a:cubicBezTo>
                    <a:pt x="0" y="460"/>
                    <a:pt x="8" y="475"/>
                    <a:pt x="23" y="479"/>
                  </a:cubicBezTo>
                  <a:cubicBezTo>
                    <a:pt x="40" y="484"/>
                    <a:pt x="55" y="488"/>
                    <a:pt x="70" y="492"/>
                  </a:cubicBezTo>
                  <a:cubicBezTo>
                    <a:pt x="85" y="496"/>
                    <a:pt x="99" y="500"/>
                    <a:pt x="113" y="504"/>
                  </a:cubicBezTo>
                  <a:cubicBezTo>
                    <a:pt x="118" y="505"/>
                    <a:pt x="123" y="506"/>
                    <a:pt x="128" y="508"/>
                  </a:cubicBezTo>
                  <a:cubicBezTo>
                    <a:pt x="127" y="518"/>
                    <a:pt x="126" y="528"/>
                    <a:pt x="126" y="538"/>
                  </a:cubicBezTo>
                  <a:cubicBezTo>
                    <a:pt x="126" y="549"/>
                    <a:pt x="127" y="559"/>
                    <a:pt x="128" y="569"/>
                  </a:cubicBezTo>
                  <a:cubicBezTo>
                    <a:pt x="123" y="570"/>
                    <a:pt x="118" y="571"/>
                    <a:pt x="113" y="573"/>
                  </a:cubicBezTo>
                  <a:cubicBezTo>
                    <a:pt x="99" y="577"/>
                    <a:pt x="85" y="580"/>
                    <a:pt x="70" y="585"/>
                  </a:cubicBezTo>
                  <a:cubicBezTo>
                    <a:pt x="55" y="589"/>
                    <a:pt x="40" y="593"/>
                    <a:pt x="23" y="598"/>
                  </a:cubicBezTo>
                  <a:cubicBezTo>
                    <a:pt x="8" y="602"/>
                    <a:pt x="0" y="617"/>
                    <a:pt x="3" y="632"/>
                  </a:cubicBezTo>
                  <a:cubicBezTo>
                    <a:pt x="5" y="647"/>
                    <a:pt x="18" y="658"/>
                    <a:pt x="33" y="657"/>
                  </a:cubicBezTo>
                  <a:cubicBezTo>
                    <a:pt x="51" y="656"/>
                    <a:pt x="67" y="654"/>
                    <a:pt x="82" y="653"/>
                  </a:cubicBezTo>
                  <a:cubicBezTo>
                    <a:pt x="98" y="652"/>
                    <a:pt x="112" y="651"/>
                    <a:pt x="126" y="649"/>
                  </a:cubicBezTo>
                  <a:cubicBezTo>
                    <a:pt x="132" y="649"/>
                    <a:pt x="137" y="649"/>
                    <a:pt x="142" y="648"/>
                  </a:cubicBezTo>
                  <a:cubicBezTo>
                    <a:pt x="147" y="668"/>
                    <a:pt x="154" y="687"/>
                    <a:pt x="162" y="705"/>
                  </a:cubicBezTo>
                  <a:cubicBezTo>
                    <a:pt x="158" y="708"/>
                    <a:pt x="154" y="711"/>
                    <a:pt x="150" y="714"/>
                  </a:cubicBezTo>
                  <a:cubicBezTo>
                    <a:pt x="139" y="722"/>
                    <a:pt x="127" y="731"/>
                    <a:pt x="114" y="740"/>
                  </a:cubicBezTo>
                  <a:cubicBezTo>
                    <a:pt x="101" y="749"/>
                    <a:pt x="88" y="758"/>
                    <a:pt x="74" y="768"/>
                  </a:cubicBezTo>
                  <a:cubicBezTo>
                    <a:pt x="62" y="777"/>
                    <a:pt x="59" y="794"/>
                    <a:pt x="66" y="808"/>
                  </a:cubicBezTo>
                  <a:cubicBezTo>
                    <a:pt x="74" y="821"/>
                    <a:pt x="90" y="827"/>
                    <a:pt x="104" y="821"/>
                  </a:cubicBezTo>
                  <a:cubicBezTo>
                    <a:pt x="120" y="813"/>
                    <a:pt x="135" y="807"/>
                    <a:pt x="149" y="800"/>
                  </a:cubicBezTo>
                  <a:cubicBezTo>
                    <a:pt x="163" y="794"/>
                    <a:pt x="176" y="788"/>
                    <a:pt x="189" y="782"/>
                  </a:cubicBezTo>
                  <a:cubicBezTo>
                    <a:pt x="194" y="780"/>
                    <a:pt x="198" y="777"/>
                    <a:pt x="203" y="775"/>
                  </a:cubicBezTo>
                  <a:cubicBezTo>
                    <a:pt x="215" y="792"/>
                    <a:pt x="228" y="807"/>
                    <a:pt x="242" y="822"/>
                  </a:cubicBezTo>
                  <a:cubicBezTo>
                    <a:pt x="239" y="826"/>
                    <a:pt x="236" y="830"/>
                    <a:pt x="233" y="835"/>
                  </a:cubicBezTo>
                  <a:cubicBezTo>
                    <a:pt x="225" y="846"/>
                    <a:pt x="217" y="858"/>
                    <a:pt x="208" y="871"/>
                  </a:cubicBezTo>
                  <a:cubicBezTo>
                    <a:pt x="199" y="884"/>
                    <a:pt x="190" y="897"/>
                    <a:pt x="180" y="911"/>
                  </a:cubicBezTo>
                  <a:cubicBezTo>
                    <a:pt x="172" y="924"/>
                    <a:pt x="175" y="941"/>
                    <a:pt x="186" y="951"/>
                  </a:cubicBezTo>
                  <a:cubicBezTo>
                    <a:pt x="198" y="961"/>
                    <a:pt x="215" y="961"/>
                    <a:pt x="226" y="950"/>
                  </a:cubicBezTo>
                  <a:cubicBezTo>
                    <a:pt x="239" y="938"/>
                    <a:pt x="250" y="927"/>
                    <a:pt x="261" y="916"/>
                  </a:cubicBezTo>
                  <a:cubicBezTo>
                    <a:pt x="272" y="905"/>
                    <a:pt x="283" y="894"/>
                    <a:pt x="293" y="885"/>
                  </a:cubicBezTo>
                  <a:cubicBezTo>
                    <a:pt x="296" y="881"/>
                    <a:pt x="300" y="877"/>
                    <a:pt x="303" y="874"/>
                  </a:cubicBezTo>
                  <a:cubicBezTo>
                    <a:pt x="320" y="885"/>
                    <a:pt x="338" y="896"/>
                    <a:pt x="356" y="905"/>
                  </a:cubicBezTo>
                  <a:cubicBezTo>
                    <a:pt x="355" y="909"/>
                    <a:pt x="354" y="914"/>
                    <a:pt x="352" y="919"/>
                  </a:cubicBezTo>
                  <a:cubicBezTo>
                    <a:pt x="349" y="933"/>
                    <a:pt x="345" y="947"/>
                    <a:pt x="341" y="962"/>
                  </a:cubicBezTo>
                  <a:cubicBezTo>
                    <a:pt x="337" y="977"/>
                    <a:pt x="333" y="993"/>
                    <a:pt x="329" y="1010"/>
                  </a:cubicBezTo>
                  <a:cubicBezTo>
                    <a:pt x="325" y="1024"/>
                    <a:pt x="334" y="1039"/>
                    <a:pt x="348" y="1044"/>
                  </a:cubicBezTo>
                  <a:cubicBezTo>
                    <a:pt x="362" y="1050"/>
                    <a:pt x="379" y="1044"/>
                    <a:pt x="385" y="1030"/>
                  </a:cubicBezTo>
                  <a:cubicBezTo>
                    <a:pt x="393" y="1014"/>
                    <a:pt x="400" y="1000"/>
                    <a:pt x="406" y="986"/>
                  </a:cubicBezTo>
                  <a:cubicBezTo>
                    <a:pt x="413" y="972"/>
                    <a:pt x="419" y="958"/>
                    <a:pt x="425" y="946"/>
                  </a:cubicBezTo>
                  <a:cubicBezTo>
                    <a:pt x="428" y="941"/>
                    <a:pt x="430" y="937"/>
                    <a:pt x="432" y="932"/>
                  </a:cubicBezTo>
                  <a:cubicBezTo>
                    <a:pt x="451" y="937"/>
                    <a:pt x="471" y="941"/>
                    <a:pt x="492" y="943"/>
                  </a:cubicBezTo>
                  <a:cubicBezTo>
                    <a:pt x="492" y="948"/>
                    <a:pt x="493" y="953"/>
                    <a:pt x="493" y="958"/>
                  </a:cubicBezTo>
                  <a:cubicBezTo>
                    <a:pt x="494" y="972"/>
                    <a:pt x="496" y="986"/>
                    <a:pt x="497" y="1002"/>
                  </a:cubicBezTo>
                  <a:cubicBezTo>
                    <a:pt x="499" y="1017"/>
                    <a:pt x="500" y="1033"/>
                    <a:pt x="502" y="1051"/>
                  </a:cubicBezTo>
                  <a:cubicBezTo>
                    <a:pt x="503" y="1066"/>
                    <a:pt x="517" y="1077"/>
                    <a:pt x="532" y="1077"/>
                  </a:cubicBezTo>
                  <a:cubicBezTo>
                    <a:pt x="547" y="1077"/>
                    <a:pt x="561" y="1066"/>
                    <a:pt x="562" y="1051"/>
                  </a:cubicBezTo>
                  <a:cubicBezTo>
                    <a:pt x="564" y="1033"/>
                    <a:pt x="565" y="1017"/>
                    <a:pt x="567" y="1002"/>
                  </a:cubicBezTo>
                  <a:cubicBezTo>
                    <a:pt x="568" y="986"/>
                    <a:pt x="570" y="972"/>
                    <a:pt x="571" y="958"/>
                  </a:cubicBezTo>
                  <a:cubicBezTo>
                    <a:pt x="571" y="953"/>
                    <a:pt x="572" y="948"/>
                    <a:pt x="572" y="943"/>
                  </a:cubicBezTo>
                  <a:cubicBezTo>
                    <a:pt x="593" y="941"/>
                    <a:pt x="613" y="937"/>
                    <a:pt x="632" y="932"/>
                  </a:cubicBezTo>
                  <a:cubicBezTo>
                    <a:pt x="634" y="937"/>
                    <a:pt x="637" y="941"/>
                    <a:pt x="639" y="946"/>
                  </a:cubicBezTo>
                  <a:cubicBezTo>
                    <a:pt x="645" y="958"/>
                    <a:pt x="651" y="972"/>
                    <a:pt x="658" y="986"/>
                  </a:cubicBezTo>
                  <a:cubicBezTo>
                    <a:pt x="664" y="1000"/>
                    <a:pt x="671" y="1014"/>
                    <a:pt x="679" y="1030"/>
                  </a:cubicBezTo>
                  <a:cubicBezTo>
                    <a:pt x="685" y="1044"/>
                    <a:pt x="702" y="1050"/>
                    <a:pt x="716" y="1044"/>
                  </a:cubicBezTo>
                  <a:cubicBezTo>
                    <a:pt x="730" y="1039"/>
                    <a:pt x="739" y="1024"/>
                    <a:pt x="735" y="1010"/>
                  </a:cubicBezTo>
                  <a:cubicBezTo>
                    <a:pt x="731" y="993"/>
                    <a:pt x="727" y="977"/>
                    <a:pt x="723" y="962"/>
                  </a:cubicBezTo>
                  <a:cubicBezTo>
                    <a:pt x="719" y="947"/>
                    <a:pt x="715" y="933"/>
                    <a:pt x="712" y="919"/>
                  </a:cubicBezTo>
                  <a:cubicBezTo>
                    <a:pt x="710" y="914"/>
                    <a:pt x="709" y="909"/>
                    <a:pt x="708" y="905"/>
                  </a:cubicBezTo>
                  <a:cubicBezTo>
                    <a:pt x="726" y="896"/>
                    <a:pt x="744" y="885"/>
                    <a:pt x="761" y="874"/>
                  </a:cubicBezTo>
                  <a:cubicBezTo>
                    <a:pt x="764" y="877"/>
                    <a:pt x="768" y="881"/>
                    <a:pt x="771" y="885"/>
                  </a:cubicBezTo>
                  <a:cubicBezTo>
                    <a:pt x="781" y="894"/>
                    <a:pt x="792" y="905"/>
                    <a:pt x="803" y="916"/>
                  </a:cubicBezTo>
                  <a:cubicBezTo>
                    <a:pt x="814" y="927"/>
                    <a:pt x="825" y="938"/>
                    <a:pt x="838" y="950"/>
                  </a:cubicBezTo>
                  <a:cubicBezTo>
                    <a:pt x="849" y="961"/>
                    <a:pt x="866" y="961"/>
                    <a:pt x="878" y="951"/>
                  </a:cubicBezTo>
                  <a:cubicBezTo>
                    <a:pt x="889" y="941"/>
                    <a:pt x="893" y="924"/>
                    <a:pt x="884" y="911"/>
                  </a:cubicBezTo>
                  <a:cubicBezTo>
                    <a:pt x="874" y="897"/>
                    <a:pt x="865" y="884"/>
                    <a:pt x="856" y="871"/>
                  </a:cubicBezTo>
                  <a:cubicBezTo>
                    <a:pt x="847" y="858"/>
                    <a:pt x="839" y="846"/>
                    <a:pt x="831" y="835"/>
                  </a:cubicBezTo>
                  <a:cubicBezTo>
                    <a:pt x="828" y="830"/>
                    <a:pt x="825" y="826"/>
                    <a:pt x="822" y="822"/>
                  </a:cubicBezTo>
                  <a:cubicBezTo>
                    <a:pt x="836" y="807"/>
                    <a:pt x="849" y="792"/>
                    <a:pt x="861" y="775"/>
                  </a:cubicBezTo>
                  <a:cubicBezTo>
                    <a:pt x="866" y="777"/>
                    <a:pt x="870" y="780"/>
                    <a:pt x="875" y="782"/>
                  </a:cubicBezTo>
                  <a:cubicBezTo>
                    <a:pt x="888" y="788"/>
                    <a:pt x="901" y="794"/>
                    <a:pt x="915" y="800"/>
                  </a:cubicBezTo>
                  <a:cubicBezTo>
                    <a:pt x="929" y="807"/>
                    <a:pt x="944" y="813"/>
                    <a:pt x="960" y="821"/>
                  </a:cubicBezTo>
                  <a:cubicBezTo>
                    <a:pt x="974" y="827"/>
                    <a:pt x="990" y="821"/>
                    <a:pt x="998" y="808"/>
                  </a:cubicBezTo>
                  <a:cubicBezTo>
                    <a:pt x="1005" y="794"/>
                    <a:pt x="1002" y="777"/>
                    <a:pt x="990" y="768"/>
                  </a:cubicBezTo>
                  <a:cubicBezTo>
                    <a:pt x="976" y="758"/>
                    <a:pt x="963" y="749"/>
                    <a:pt x="950" y="740"/>
                  </a:cubicBezTo>
                  <a:cubicBezTo>
                    <a:pt x="937" y="731"/>
                    <a:pt x="926" y="722"/>
                    <a:pt x="914" y="714"/>
                  </a:cubicBezTo>
                  <a:cubicBezTo>
                    <a:pt x="910" y="711"/>
                    <a:pt x="906" y="708"/>
                    <a:pt x="902" y="705"/>
                  </a:cubicBezTo>
                  <a:cubicBezTo>
                    <a:pt x="910" y="687"/>
                    <a:pt x="917" y="668"/>
                    <a:pt x="923" y="648"/>
                  </a:cubicBezTo>
                  <a:cubicBezTo>
                    <a:pt x="928" y="649"/>
                    <a:pt x="932" y="649"/>
                    <a:pt x="938" y="649"/>
                  </a:cubicBezTo>
                  <a:cubicBezTo>
                    <a:pt x="952" y="651"/>
                    <a:pt x="966" y="652"/>
                    <a:pt x="982" y="653"/>
                  </a:cubicBezTo>
                  <a:cubicBezTo>
                    <a:pt x="997" y="654"/>
                    <a:pt x="1013" y="656"/>
                    <a:pt x="1031" y="657"/>
                  </a:cubicBezTo>
                  <a:cubicBezTo>
                    <a:pt x="1046" y="658"/>
                    <a:pt x="1059" y="647"/>
                    <a:pt x="1061" y="632"/>
                  </a:cubicBezTo>
                  <a:cubicBezTo>
                    <a:pt x="1064" y="617"/>
                    <a:pt x="1056" y="602"/>
                    <a:pt x="1041" y="59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C95F507-B6B0-0DE5-3931-4DF005C1DC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0226" y="1433286"/>
              <a:ext cx="138113" cy="138113"/>
            </a:xfrm>
            <a:custGeom>
              <a:avLst/>
              <a:gdLst>
                <a:gd name="T0" fmla="*/ 123445 w 1064"/>
                <a:gd name="T1" fmla="*/ 73481 h 1077"/>
                <a:gd name="T2" fmla="*/ 121498 w 1064"/>
                <a:gd name="T3" fmla="*/ 65145 h 1077"/>
                <a:gd name="T4" fmla="*/ 135127 w 1064"/>
                <a:gd name="T5" fmla="*/ 61426 h 1077"/>
                <a:gd name="T6" fmla="*/ 127469 w 1064"/>
                <a:gd name="T7" fmla="*/ 54373 h 1077"/>
                <a:gd name="T8" fmla="*/ 117084 w 1064"/>
                <a:gd name="T9" fmla="*/ 47577 h 1077"/>
                <a:gd name="T10" fmla="*/ 128507 w 1064"/>
                <a:gd name="T11" fmla="*/ 39497 h 1077"/>
                <a:gd name="T12" fmla="*/ 118772 w 1064"/>
                <a:gd name="T13" fmla="*/ 35394 h 1077"/>
                <a:gd name="T14" fmla="*/ 106700 w 1064"/>
                <a:gd name="T15" fmla="*/ 32701 h 1077"/>
                <a:gd name="T16" fmla="*/ 114748 w 1064"/>
                <a:gd name="T17" fmla="*/ 21159 h 1077"/>
                <a:gd name="T18" fmla="*/ 104234 w 1064"/>
                <a:gd name="T19" fmla="*/ 20646 h 1077"/>
                <a:gd name="T20" fmla="*/ 91902 w 1064"/>
                <a:gd name="T21" fmla="*/ 22057 h 1077"/>
                <a:gd name="T22" fmla="*/ 95407 w 1064"/>
                <a:gd name="T23" fmla="*/ 8592 h 1077"/>
                <a:gd name="T24" fmla="*/ 85412 w 1064"/>
                <a:gd name="T25" fmla="*/ 11670 h 1077"/>
                <a:gd name="T26" fmla="*/ 74249 w 1064"/>
                <a:gd name="T27" fmla="*/ 17184 h 1077"/>
                <a:gd name="T28" fmla="*/ 72951 w 1064"/>
                <a:gd name="T29" fmla="*/ 3334 h 1077"/>
                <a:gd name="T30" fmla="*/ 64513 w 1064"/>
                <a:gd name="T31" fmla="*/ 9618 h 1077"/>
                <a:gd name="T32" fmla="*/ 56076 w 1064"/>
                <a:gd name="T33" fmla="*/ 18466 h 1077"/>
                <a:gd name="T34" fmla="*/ 49975 w 1064"/>
                <a:gd name="T35" fmla="*/ 5899 h 1077"/>
                <a:gd name="T36" fmla="*/ 44264 w 1064"/>
                <a:gd name="T37" fmla="*/ 14747 h 1077"/>
                <a:gd name="T38" fmla="*/ 39331 w 1064"/>
                <a:gd name="T39" fmla="*/ 26032 h 1077"/>
                <a:gd name="T40" fmla="*/ 29336 w 1064"/>
                <a:gd name="T41" fmla="*/ 16158 h 1077"/>
                <a:gd name="T42" fmla="*/ 27000 w 1064"/>
                <a:gd name="T43" fmla="*/ 26417 h 1077"/>
                <a:gd name="T44" fmla="*/ 26351 w 1064"/>
                <a:gd name="T45" fmla="*/ 38600 h 1077"/>
                <a:gd name="T46" fmla="*/ 13500 w 1064"/>
                <a:gd name="T47" fmla="*/ 32829 h 1077"/>
                <a:gd name="T48" fmla="*/ 14798 w 1064"/>
                <a:gd name="T49" fmla="*/ 43216 h 1077"/>
                <a:gd name="T50" fmla="*/ 18432 w 1064"/>
                <a:gd name="T51" fmla="*/ 54886 h 1077"/>
                <a:gd name="T52" fmla="*/ 4284 w 1064"/>
                <a:gd name="T53" fmla="*/ 53860 h 1077"/>
                <a:gd name="T54" fmla="*/ 9086 w 1064"/>
                <a:gd name="T55" fmla="*/ 63093 h 1077"/>
                <a:gd name="T56" fmla="*/ 16355 w 1064"/>
                <a:gd name="T57" fmla="*/ 68992 h 1077"/>
                <a:gd name="T58" fmla="*/ 9086 w 1064"/>
                <a:gd name="T59" fmla="*/ 75020 h 1077"/>
                <a:gd name="T60" fmla="*/ 4284 w 1064"/>
                <a:gd name="T61" fmla="*/ 84253 h 1077"/>
                <a:gd name="T62" fmla="*/ 18432 w 1064"/>
                <a:gd name="T63" fmla="*/ 83099 h 1077"/>
                <a:gd name="T64" fmla="*/ 14798 w 1064"/>
                <a:gd name="T65" fmla="*/ 94897 h 1077"/>
                <a:gd name="T66" fmla="*/ 13500 w 1064"/>
                <a:gd name="T67" fmla="*/ 105284 h 1077"/>
                <a:gd name="T68" fmla="*/ 26351 w 1064"/>
                <a:gd name="T69" fmla="*/ 99385 h 1077"/>
                <a:gd name="T70" fmla="*/ 27000 w 1064"/>
                <a:gd name="T71" fmla="*/ 111696 h 1077"/>
                <a:gd name="T72" fmla="*/ 29336 w 1064"/>
                <a:gd name="T73" fmla="*/ 121827 h 1077"/>
                <a:gd name="T74" fmla="*/ 39331 w 1064"/>
                <a:gd name="T75" fmla="*/ 112081 h 1077"/>
                <a:gd name="T76" fmla="*/ 44264 w 1064"/>
                <a:gd name="T77" fmla="*/ 123366 h 1077"/>
                <a:gd name="T78" fmla="*/ 49975 w 1064"/>
                <a:gd name="T79" fmla="*/ 132086 h 1077"/>
                <a:gd name="T80" fmla="*/ 56076 w 1064"/>
                <a:gd name="T81" fmla="*/ 119518 h 1077"/>
                <a:gd name="T82" fmla="*/ 64513 w 1064"/>
                <a:gd name="T83" fmla="*/ 128495 h 1077"/>
                <a:gd name="T84" fmla="*/ 72951 w 1064"/>
                <a:gd name="T85" fmla="*/ 134779 h 1077"/>
                <a:gd name="T86" fmla="*/ 74249 w 1064"/>
                <a:gd name="T87" fmla="*/ 120929 h 1077"/>
                <a:gd name="T88" fmla="*/ 85412 w 1064"/>
                <a:gd name="T89" fmla="*/ 126443 h 1077"/>
                <a:gd name="T90" fmla="*/ 95407 w 1064"/>
                <a:gd name="T91" fmla="*/ 129521 h 1077"/>
                <a:gd name="T92" fmla="*/ 91902 w 1064"/>
                <a:gd name="T93" fmla="*/ 116056 h 1077"/>
                <a:gd name="T94" fmla="*/ 104234 w 1064"/>
                <a:gd name="T95" fmla="*/ 117467 h 1077"/>
                <a:gd name="T96" fmla="*/ 114748 w 1064"/>
                <a:gd name="T97" fmla="*/ 116825 h 1077"/>
                <a:gd name="T98" fmla="*/ 106700 w 1064"/>
                <a:gd name="T99" fmla="*/ 105412 h 1077"/>
                <a:gd name="T100" fmla="*/ 118772 w 1064"/>
                <a:gd name="T101" fmla="*/ 102591 h 1077"/>
                <a:gd name="T102" fmla="*/ 128507 w 1064"/>
                <a:gd name="T103" fmla="*/ 98487 h 1077"/>
                <a:gd name="T104" fmla="*/ 117084 w 1064"/>
                <a:gd name="T105" fmla="*/ 90408 h 1077"/>
                <a:gd name="T106" fmla="*/ 127469 w 1064"/>
                <a:gd name="T107" fmla="*/ 83740 h 1077"/>
                <a:gd name="T108" fmla="*/ 135127 w 1064"/>
                <a:gd name="T109" fmla="*/ 76687 h 107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64"/>
                <a:gd name="T166" fmla="*/ 0 h 1077"/>
                <a:gd name="T167" fmla="*/ 1064 w 1064"/>
                <a:gd name="T168" fmla="*/ 1077 h 107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64" h="1077">
                  <a:moveTo>
                    <a:pt x="1041" y="598"/>
                  </a:moveTo>
                  <a:cubicBezTo>
                    <a:pt x="1024" y="593"/>
                    <a:pt x="1009" y="589"/>
                    <a:pt x="994" y="585"/>
                  </a:cubicBezTo>
                  <a:cubicBezTo>
                    <a:pt x="979" y="580"/>
                    <a:pt x="965" y="577"/>
                    <a:pt x="951" y="573"/>
                  </a:cubicBezTo>
                  <a:cubicBezTo>
                    <a:pt x="946" y="571"/>
                    <a:pt x="941" y="570"/>
                    <a:pt x="936" y="569"/>
                  </a:cubicBezTo>
                  <a:cubicBezTo>
                    <a:pt x="937" y="559"/>
                    <a:pt x="938" y="549"/>
                    <a:pt x="938" y="538"/>
                  </a:cubicBezTo>
                  <a:cubicBezTo>
                    <a:pt x="938" y="528"/>
                    <a:pt x="937" y="518"/>
                    <a:pt x="936" y="508"/>
                  </a:cubicBezTo>
                  <a:cubicBezTo>
                    <a:pt x="941" y="506"/>
                    <a:pt x="946" y="505"/>
                    <a:pt x="951" y="504"/>
                  </a:cubicBezTo>
                  <a:cubicBezTo>
                    <a:pt x="965" y="500"/>
                    <a:pt x="979" y="496"/>
                    <a:pt x="994" y="492"/>
                  </a:cubicBezTo>
                  <a:cubicBezTo>
                    <a:pt x="1009" y="488"/>
                    <a:pt x="1024" y="484"/>
                    <a:pt x="1041" y="479"/>
                  </a:cubicBezTo>
                  <a:cubicBezTo>
                    <a:pt x="1056" y="475"/>
                    <a:pt x="1064" y="460"/>
                    <a:pt x="1061" y="445"/>
                  </a:cubicBezTo>
                  <a:cubicBezTo>
                    <a:pt x="1059" y="430"/>
                    <a:pt x="1046" y="418"/>
                    <a:pt x="1031" y="420"/>
                  </a:cubicBezTo>
                  <a:cubicBezTo>
                    <a:pt x="1013" y="421"/>
                    <a:pt x="997" y="422"/>
                    <a:pt x="982" y="424"/>
                  </a:cubicBezTo>
                  <a:cubicBezTo>
                    <a:pt x="966" y="425"/>
                    <a:pt x="952" y="426"/>
                    <a:pt x="938" y="427"/>
                  </a:cubicBezTo>
                  <a:cubicBezTo>
                    <a:pt x="932" y="428"/>
                    <a:pt x="928" y="428"/>
                    <a:pt x="923" y="428"/>
                  </a:cubicBezTo>
                  <a:cubicBezTo>
                    <a:pt x="917" y="409"/>
                    <a:pt x="910" y="389"/>
                    <a:pt x="902" y="371"/>
                  </a:cubicBezTo>
                  <a:cubicBezTo>
                    <a:pt x="906" y="368"/>
                    <a:pt x="910" y="365"/>
                    <a:pt x="914" y="362"/>
                  </a:cubicBezTo>
                  <a:cubicBezTo>
                    <a:pt x="926" y="354"/>
                    <a:pt x="937" y="346"/>
                    <a:pt x="950" y="337"/>
                  </a:cubicBezTo>
                  <a:cubicBezTo>
                    <a:pt x="963" y="328"/>
                    <a:pt x="976" y="318"/>
                    <a:pt x="990" y="308"/>
                  </a:cubicBezTo>
                  <a:cubicBezTo>
                    <a:pt x="1002" y="299"/>
                    <a:pt x="1005" y="282"/>
                    <a:pt x="998" y="269"/>
                  </a:cubicBezTo>
                  <a:cubicBezTo>
                    <a:pt x="990" y="256"/>
                    <a:pt x="974" y="250"/>
                    <a:pt x="960" y="256"/>
                  </a:cubicBezTo>
                  <a:cubicBezTo>
                    <a:pt x="944" y="263"/>
                    <a:pt x="929" y="270"/>
                    <a:pt x="915" y="276"/>
                  </a:cubicBezTo>
                  <a:cubicBezTo>
                    <a:pt x="901" y="283"/>
                    <a:pt x="888" y="289"/>
                    <a:pt x="875" y="295"/>
                  </a:cubicBezTo>
                  <a:cubicBezTo>
                    <a:pt x="870" y="297"/>
                    <a:pt x="866" y="299"/>
                    <a:pt x="861" y="301"/>
                  </a:cubicBezTo>
                  <a:cubicBezTo>
                    <a:pt x="850" y="285"/>
                    <a:pt x="836" y="269"/>
                    <a:pt x="822" y="255"/>
                  </a:cubicBezTo>
                  <a:cubicBezTo>
                    <a:pt x="825" y="250"/>
                    <a:pt x="828" y="246"/>
                    <a:pt x="831" y="242"/>
                  </a:cubicBezTo>
                  <a:cubicBezTo>
                    <a:pt x="839" y="230"/>
                    <a:pt x="847" y="218"/>
                    <a:pt x="856" y="206"/>
                  </a:cubicBezTo>
                  <a:cubicBezTo>
                    <a:pt x="865" y="193"/>
                    <a:pt x="874" y="179"/>
                    <a:pt x="884" y="165"/>
                  </a:cubicBezTo>
                  <a:cubicBezTo>
                    <a:pt x="893" y="153"/>
                    <a:pt x="889" y="135"/>
                    <a:pt x="878" y="126"/>
                  </a:cubicBezTo>
                  <a:cubicBezTo>
                    <a:pt x="866" y="116"/>
                    <a:pt x="849" y="116"/>
                    <a:pt x="838" y="126"/>
                  </a:cubicBezTo>
                  <a:cubicBezTo>
                    <a:pt x="825" y="139"/>
                    <a:pt x="814" y="150"/>
                    <a:pt x="803" y="161"/>
                  </a:cubicBezTo>
                  <a:cubicBezTo>
                    <a:pt x="792" y="172"/>
                    <a:pt x="781" y="182"/>
                    <a:pt x="771" y="192"/>
                  </a:cubicBezTo>
                  <a:cubicBezTo>
                    <a:pt x="768" y="196"/>
                    <a:pt x="764" y="199"/>
                    <a:pt x="761" y="203"/>
                  </a:cubicBezTo>
                  <a:cubicBezTo>
                    <a:pt x="744" y="191"/>
                    <a:pt x="726" y="181"/>
                    <a:pt x="708" y="172"/>
                  </a:cubicBezTo>
                  <a:cubicBezTo>
                    <a:pt x="709" y="167"/>
                    <a:pt x="710" y="162"/>
                    <a:pt x="712" y="157"/>
                  </a:cubicBezTo>
                  <a:cubicBezTo>
                    <a:pt x="715" y="144"/>
                    <a:pt x="719" y="130"/>
                    <a:pt x="723" y="115"/>
                  </a:cubicBezTo>
                  <a:cubicBezTo>
                    <a:pt x="727" y="100"/>
                    <a:pt x="731" y="84"/>
                    <a:pt x="735" y="67"/>
                  </a:cubicBezTo>
                  <a:cubicBezTo>
                    <a:pt x="739" y="52"/>
                    <a:pt x="730" y="37"/>
                    <a:pt x="716" y="32"/>
                  </a:cubicBezTo>
                  <a:cubicBezTo>
                    <a:pt x="702" y="27"/>
                    <a:pt x="685" y="33"/>
                    <a:pt x="679" y="46"/>
                  </a:cubicBezTo>
                  <a:cubicBezTo>
                    <a:pt x="671" y="62"/>
                    <a:pt x="664" y="77"/>
                    <a:pt x="658" y="91"/>
                  </a:cubicBezTo>
                  <a:cubicBezTo>
                    <a:pt x="651" y="105"/>
                    <a:pt x="645" y="118"/>
                    <a:pt x="639" y="131"/>
                  </a:cubicBezTo>
                  <a:cubicBezTo>
                    <a:pt x="637" y="135"/>
                    <a:pt x="634" y="140"/>
                    <a:pt x="632" y="144"/>
                  </a:cubicBezTo>
                  <a:cubicBezTo>
                    <a:pt x="613" y="139"/>
                    <a:pt x="593" y="136"/>
                    <a:pt x="572" y="134"/>
                  </a:cubicBezTo>
                  <a:cubicBezTo>
                    <a:pt x="572" y="129"/>
                    <a:pt x="571" y="124"/>
                    <a:pt x="571" y="119"/>
                  </a:cubicBezTo>
                  <a:cubicBezTo>
                    <a:pt x="570" y="105"/>
                    <a:pt x="568" y="90"/>
                    <a:pt x="567" y="75"/>
                  </a:cubicBezTo>
                  <a:cubicBezTo>
                    <a:pt x="565" y="59"/>
                    <a:pt x="564" y="43"/>
                    <a:pt x="562" y="26"/>
                  </a:cubicBezTo>
                  <a:cubicBezTo>
                    <a:pt x="561" y="11"/>
                    <a:pt x="547" y="0"/>
                    <a:pt x="532" y="0"/>
                  </a:cubicBezTo>
                  <a:cubicBezTo>
                    <a:pt x="517" y="0"/>
                    <a:pt x="503" y="11"/>
                    <a:pt x="502" y="26"/>
                  </a:cubicBezTo>
                  <a:cubicBezTo>
                    <a:pt x="500" y="43"/>
                    <a:pt x="499" y="59"/>
                    <a:pt x="497" y="75"/>
                  </a:cubicBezTo>
                  <a:cubicBezTo>
                    <a:pt x="496" y="90"/>
                    <a:pt x="494" y="105"/>
                    <a:pt x="493" y="119"/>
                  </a:cubicBezTo>
                  <a:cubicBezTo>
                    <a:pt x="493" y="124"/>
                    <a:pt x="492" y="129"/>
                    <a:pt x="492" y="134"/>
                  </a:cubicBezTo>
                  <a:cubicBezTo>
                    <a:pt x="471" y="136"/>
                    <a:pt x="451" y="139"/>
                    <a:pt x="432" y="144"/>
                  </a:cubicBezTo>
                  <a:cubicBezTo>
                    <a:pt x="430" y="140"/>
                    <a:pt x="428" y="135"/>
                    <a:pt x="425" y="131"/>
                  </a:cubicBezTo>
                  <a:cubicBezTo>
                    <a:pt x="419" y="118"/>
                    <a:pt x="413" y="105"/>
                    <a:pt x="406" y="91"/>
                  </a:cubicBezTo>
                  <a:cubicBezTo>
                    <a:pt x="400" y="77"/>
                    <a:pt x="393" y="62"/>
                    <a:pt x="385" y="46"/>
                  </a:cubicBezTo>
                  <a:cubicBezTo>
                    <a:pt x="379" y="33"/>
                    <a:pt x="362" y="27"/>
                    <a:pt x="348" y="32"/>
                  </a:cubicBezTo>
                  <a:cubicBezTo>
                    <a:pt x="334" y="37"/>
                    <a:pt x="325" y="52"/>
                    <a:pt x="329" y="67"/>
                  </a:cubicBezTo>
                  <a:cubicBezTo>
                    <a:pt x="333" y="84"/>
                    <a:pt x="337" y="100"/>
                    <a:pt x="341" y="115"/>
                  </a:cubicBezTo>
                  <a:cubicBezTo>
                    <a:pt x="345" y="130"/>
                    <a:pt x="349" y="144"/>
                    <a:pt x="352" y="157"/>
                  </a:cubicBezTo>
                  <a:cubicBezTo>
                    <a:pt x="354" y="162"/>
                    <a:pt x="355" y="167"/>
                    <a:pt x="356" y="172"/>
                  </a:cubicBezTo>
                  <a:cubicBezTo>
                    <a:pt x="338" y="181"/>
                    <a:pt x="320" y="191"/>
                    <a:pt x="303" y="203"/>
                  </a:cubicBezTo>
                  <a:cubicBezTo>
                    <a:pt x="300" y="199"/>
                    <a:pt x="296" y="196"/>
                    <a:pt x="293" y="192"/>
                  </a:cubicBezTo>
                  <a:cubicBezTo>
                    <a:pt x="283" y="182"/>
                    <a:pt x="272" y="172"/>
                    <a:pt x="261" y="161"/>
                  </a:cubicBezTo>
                  <a:cubicBezTo>
                    <a:pt x="250" y="150"/>
                    <a:pt x="239" y="139"/>
                    <a:pt x="226" y="126"/>
                  </a:cubicBezTo>
                  <a:cubicBezTo>
                    <a:pt x="215" y="116"/>
                    <a:pt x="198" y="116"/>
                    <a:pt x="186" y="126"/>
                  </a:cubicBezTo>
                  <a:cubicBezTo>
                    <a:pt x="175" y="135"/>
                    <a:pt x="172" y="153"/>
                    <a:pt x="180" y="165"/>
                  </a:cubicBezTo>
                  <a:cubicBezTo>
                    <a:pt x="190" y="179"/>
                    <a:pt x="199" y="193"/>
                    <a:pt x="208" y="206"/>
                  </a:cubicBezTo>
                  <a:cubicBezTo>
                    <a:pt x="217" y="218"/>
                    <a:pt x="225" y="230"/>
                    <a:pt x="233" y="242"/>
                  </a:cubicBezTo>
                  <a:cubicBezTo>
                    <a:pt x="236" y="246"/>
                    <a:pt x="239" y="250"/>
                    <a:pt x="242" y="255"/>
                  </a:cubicBezTo>
                  <a:cubicBezTo>
                    <a:pt x="228" y="269"/>
                    <a:pt x="215" y="285"/>
                    <a:pt x="203" y="301"/>
                  </a:cubicBezTo>
                  <a:cubicBezTo>
                    <a:pt x="198" y="299"/>
                    <a:pt x="194" y="297"/>
                    <a:pt x="189" y="295"/>
                  </a:cubicBezTo>
                  <a:cubicBezTo>
                    <a:pt x="176" y="289"/>
                    <a:pt x="163" y="283"/>
                    <a:pt x="149" y="276"/>
                  </a:cubicBezTo>
                  <a:cubicBezTo>
                    <a:pt x="135" y="270"/>
                    <a:pt x="120" y="263"/>
                    <a:pt x="104" y="256"/>
                  </a:cubicBezTo>
                  <a:cubicBezTo>
                    <a:pt x="90" y="250"/>
                    <a:pt x="74" y="256"/>
                    <a:pt x="66" y="269"/>
                  </a:cubicBezTo>
                  <a:cubicBezTo>
                    <a:pt x="59" y="282"/>
                    <a:pt x="62" y="299"/>
                    <a:pt x="74" y="308"/>
                  </a:cubicBezTo>
                  <a:cubicBezTo>
                    <a:pt x="88" y="318"/>
                    <a:pt x="101" y="328"/>
                    <a:pt x="114" y="337"/>
                  </a:cubicBezTo>
                  <a:cubicBezTo>
                    <a:pt x="127" y="346"/>
                    <a:pt x="139" y="354"/>
                    <a:pt x="150" y="362"/>
                  </a:cubicBezTo>
                  <a:cubicBezTo>
                    <a:pt x="154" y="365"/>
                    <a:pt x="158" y="368"/>
                    <a:pt x="162" y="371"/>
                  </a:cubicBezTo>
                  <a:cubicBezTo>
                    <a:pt x="154" y="389"/>
                    <a:pt x="147" y="409"/>
                    <a:pt x="142" y="428"/>
                  </a:cubicBezTo>
                  <a:cubicBezTo>
                    <a:pt x="137" y="428"/>
                    <a:pt x="132" y="428"/>
                    <a:pt x="126" y="427"/>
                  </a:cubicBezTo>
                  <a:cubicBezTo>
                    <a:pt x="112" y="426"/>
                    <a:pt x="98" y="425"/>
                    <a:pt x="82" y="424"/>
                  </a:cubicBezTo>
                  <a:cubicBezTo>
                    <a:pt x="67" y="422"/>
                    <a:pt x="51" y="421"/>
                    <a:pt x="33" y="420"/>
                  </a:cubicBezTo>
                  <a:cubicBezTo>
                    <a:pt x="18" y="418"/>
                    <a:pt x="5" y="430"/>
                    <a:pt x="3" y="445"/>
                  </a:cubicBezTo>
                  <a:cubicBezTo>
                    <a:pt x="0" y="460"/>
                    <a:pt x="8" y="475"/>
                    <a:pt x="23" y="479"/>
                  </a:cubicBezTo>
                  <a:cubicBezTo>
                    <a:pt x="40" y="484"/>
                    <a:pt x="55" y="488"/>
                    <a:pt x="70" y="492"/>
                  </a:cubicBezTo>
                  <a:cubicBezTo>
                    <a:pt x="85" y="496"/>
                    <a:pt x="99" y="500"/>
                    <a:pt x="113" y="504"/>
                  </a:cubicBezTo>
                  <a:cubicBezTo>
                    <a:pt x="118" y="505"/>
                    <a:pt x="123" y="506"/>
                    <a:pt x="128" y="508"/>
                  </a:cubicBezTo>
                  <a:cubicBezTo>
                    <a:pt x="127" y="518"/>
                    <a:pt x="126" y="528"/>
                    <a:pt x="126" y="538"/>
                  </a:cubicBezTo>
                  <a:cubicBezTo>
                    <a:pt x="126" y="549"/>
                    <a:pt x="127" y="559"/>
                    <a:pt x="128" y="569"/>
                  </a:cubicBezTo>
                  <a:cubicBezTo>
                    <a:pt x="123" y="570"/>
                    <a:pt x="118" y="571"/>
                    <a:pt x="113" y="573"/>
                  </a:cubicBezTo>
                  <a:cubicBezTo>
                    <a:pt x="99" y="577"/>
                    <a:pt x="85" y="580"/>
                    <a:pt x="70" y="585"/>
                  </a:cubicBezTo>
                  <a:cubicBezTo>
                    <a:pt x="55" y="589"/>
                    <a:pt x="40" y="593"/>
                    <a:pt x="23" y="598"/>
                  </a:cubicBezTo>
                  <a:cubicBezTo>
                    <a:pt x="8" y="602"/>
                    <a:pt x="0" y="617"/>
                    <a:pt x="3" y="632"/>
                  </a:cubicBezTo>
                  <a:cubicBezTo>
                    <a:pt x="5" y="647"/>
                    <a:pt x="18" y="658"/>
                    <a:pt x="33" y="657"/>
                  </a:cubicBezTo>
                  <a:cubicBezTo>
                    <a:pt x="51" y="656"/>
                    <a:pt x="67" y="654"/>
                    <a:pt x="82" y="653"/>
                  </a:cubicBezTo>
                  <a:cubicBezTo>
                    <a:pt x="98" y="652"/>
                    <a:pt x="112" y="651"/>
                    <a:pt x="126" y="649"/>
                  </a:cubicBezTo>
                  <a:cubicBezTo>
                    <a:pt x="132" y="649"/>
                    <a:pt x="137" y="649"/>
                    <a:pt x="142" y="648"/>
                  </a:cubicBezTo>
                  <a:cubicBezTo>
                    <a:pt x="147" y="668"/>
                    <a:pt x="154" y="687"/>
                    <a:pt x="162" y="705"/>
                  </a:cubicBezTo>
                  <a:cubicBezTo>
                    <a:pt x="158" y="708"/>
                    <a:pt x="154" y="711"/>
                    <a:pt x="150" y="714"/>
                  </a:cubicBezTo>
                  <a:cubicBezTo>
                    <a:pt x="139" y="722"/>
                    <a:pt x="127" y="731"/>
                    <a:pt x="114" y="740"/>
                  </a:cubicBezTo>
                  <a:cubicBezTo>
                    <a:pt x="101" y="749"/>
                    <a:pt x="88" y="758"/>
                    <a:pt x="74" y="768"/>
                  </a:cubicBezTo>
                  <a:cubicBezTo>
                    <a:pt x="62" y="777"/>
                    <a:pt x="59" y="794"/>
                    <a:pt x="66" y="808"/>
                  </a:cubicBezTo>
                  <a:cubicBezTo>
                    <a:pt x="74" y="821"/>
                    <a:pt x="90" y="827"/>
                    <a:pt x="104" y="821"/>
                  </a:cubicBezTo>
                  <a:cubicBezTo>
                    <a:pt x="120" y="813"/>
                    <a:pt x="135" y="807"/>
                    <a:pt x="149" y="800"/>
                  </a:cubicBezTo>
                  <a:cubicBezTo>
                    <a:pt x="163" y="794"/>
                    <a:pt x="176" y="788"/>
                    <a:pt x="189" y="782"/>
                  </a:cubicBezTo>
                  <a:cubicBezTo>
                    <a:pt x="194" y="780"/>
                    <a:pt x="198" y="777"/>
                    <a:pt x="203" y="775"/>
                  </a:cubicBezTo>
                  <a:cubicBezTo>
                    <a:pt x="215" y="792"/>
                    <a:pt x="228" y="807"/>
                    <a:pt x="242" y="822"/>
                  </a:cubicBezTo>
                  <a:cubicBezTo>
                    <a:pt x="239" y="826"/>
                    <a:pt x="236" y="830"/>
                    <a:pt x="233" y="835"/>
                  </a:cubicBezTo>
                  <a:cubicBezTo>
                    <a:pt x="225" y="846"/>
                    <a:pt x="217" y="858"/>
                    <a:pt x="208" y="871"/>
                  </a:cubicBezTo>
                  <a:cubicBezTo>
                    <a:pt x="199" y="884"/>
                    <a:pt x="190" y="897"/>
                    <a:pt x="180" y="911"/>
                  </a:cubicBezTo>
                  <a:cubicBezTo>
                    <a:pt x="172" y="924"/>
                    <a:pt x="175" y="941"/>
                    <a:pt x="186" y="951"/>
                  </a:cubicBezTo>
                  <a:cubicBezTo>
                    <a:pt x="198" y="961"/>
                    <a:pt x="215" y="961"/>
                    <a:pt x="226" y="950"/>
                  </a:cubicBezTo>
                  <a:cubicBezTo>
                    <a:pt x="239" y="938"/>
                    <a:pt x="250" y="927"/>
                    <a:pt x="261" y="916"/>
                  </a:cubicBezTo>
                  <a:cubicBezTo>
                    <a:pt x="272" y="905"/>
                    <a:pt x="283" y="894"/>
                    <a:pt x="293" y="885"/>
                  </a:cubicBezTo>
                  <a:cubicBezTo>
                    <a:pt x="296" y="881"/>
                    <a:pt x="300" y="877"/>
                    <a:pt x="303" y="874"/>
                  </a:cubicBezTo>
                  <a:cubicBezTo>
                    <a:pt x="320" y="885"/>
                    <a:pt x="338" y="896"/>
                    <a:pt x="356" y="905"/>
                  </a:cubicBezTo>
                  <a:cubicBezTo>
                    <a:pt x="355" y="909"/>
                    <a:pt x="354" y="914"/>
                    <a:pt x="352" y="919"/>
                  </a:cubicBezTo>
                  <a:cubicBezTo>
                    <a:pt x="349" y="933"/>
                    <a:pt x="345" y="947"/>
                    <a:pt x="341" y="962"/>
                  </a:cubicBezTo>
                  <a:cubicBezTo>
                    <a:pt x="337" y="977"/>
                    <a:pt x="333" y="993"/>
                    <a:pt x="329" y="1010"/>
                  </a:cubicBezTo>
                  <a:cubicBezTo>
                    <a:pt x="325" y="1024"/>
                    <a:pt x="334" y="1039"/>
                    <a:pt x="348" y="1044"/>
                  </a:cubicBezTo>
                  <a:cubicBezTo>
                    <a:pt x="362" y="1050"/>
                    <a:pt x="379" y="1044"/>
                    <a:pt x="385" y="1030"/>
                  </a:cubicBezTo>
                  <a:cubicBezTo>
                    <a:pt x="393" y="1014"/>
                    <a:pt x="400" y="1000"/>
                    <a:pt x="406" y="986"/>
                  </a:cubicBezTo>
                  <a:cubicBezTo>
                    <a:pt x="413" y="972"/>
                    <a:pt x="419" y="958"/>
                    <a:pt x="425" y="946"/>
                  </a:cubicBezTo>
                  <a:cubicBezTo>
                    <a:pt x="428" y="941"/>
                    <a:pt x="430" y="937"/>
                    <a:pt x="432" y="932"/>
                  </a:cubicBezTo>
                  <a:cubicBezTo>
                    <a:pt x="451" y="937"/>
                    <a:pt x="471" y="941"/>
                    <a:pt x="492" y="943"/>
                  </a:cubicBezTo>
                  <a:cubicBezTo>
                    <a:pt x="492" y="948"/>
                    <a:pt x="493" y="953"/>
                    <a:pt x="493" y="958"/>
                  </a:cubicBezTo>
                  <a:cubicBezTo>
                    <a:pt x="494" y="972"/>
                    <a:pt x="496" y="986"/>
                    <a:pt x="497" y="1002"/>
                  </a:cubicBezTo>
                  <a:cubicBezTo>
                    <a:pt x="499" y="1017"/>
                    <a:pt x="500" y="1033"/>
                    <a:pt x="502" y="1051"/>
                  </a:cubicBezTo>
                  <a:cubicBezTo>
                    <a:pt x="503" y="1066"/>
                    <a:pt x="517" y="1077"/>
                    <a:pt x="532" y="1077"/>
                  </a:cubicBezTo>
                  <a:cubicBezTo>
                    <a:pt x="547" y="1077"/>
                    <a:pt x="561" y="1066"/>
                    <a:pt x="562" y="1051"/>
                  </a:cubicBezTo>
                  <a:cubicBezTo>
                    <a:pt x="564" y="1033"/>
                    <a:pt x="565" y="1017"/>
                    <a:pt x="567" y="1002"/>
                  </a:cubicBezTo>
                  <a:cubicBezTo>
                    <a:pt x="568" y="986"/>
                    <a:pt x="570" y="972"/>
                    <a:pt x="571" y="958"/>
                  </a:cubicBezTo>
                  <a:cubicBezTo>
                    <a:pt x="571" y="953"/>
                    <a:pt x="572" y="948"/>
                    <a:pt x="572" y="943"/>
                  </a:cubicBezTo>
                  <a:cubicBezTo>
                    <a:pt x="593" y="941"/>
                    <a:pt x="613" y="937"/>
                    <a:pt x="632" y="932"/>
                  </a:cubicBezTo>
                  <a:cubicBezTo>
                    <a:pt x="634" y="937"/>
                    <a:pt x="637" y="941"/>
                    <a:pt x="639" y="946"/>
                  </a:cubicBezTo>
                  <a:cubicBezTo>
                    <a:pt x="645" y="958"/>
                    <a:pt x="651" y="972"/>
                    <a:pt x="658" y="986"/>
                  </a:cubicBezTo>
                  <a:cubicBezTo>
                    <a:pt x="664" y="1000"/>
                    <a:pt x="671" y="1014"/>
                    <a:pt x="679" y="1030"/>
                  </a:cubicBezTo>
                  <a:cubicBezTo>
                    <a:pt x="685" y="1044"/>
                    <a:pt x="702" y="1050"/>
                    <a:pt x="716" y="1044"/>
                  </a:cubicBezTo>
                  <a:cubicBezTo>
                    <a:pt x="730" y="1039"/>
                    <a:pt x="739" y="1024"/>
                    <a:pt x="735" y="1010"/>
                  </a:cubicBezTo>
                  <a:cubicBezTo>
                    <a:pt x="731" y="993"/>
                    <a:pt x="727" y="977"/>
                    <a:pt x="723" y="962"/>
                  </a:cubicBezTo>
                  <a:cubicBezTo>
                    <a:pt x="719" y="947"/>
                    <a:pt x="715" y="933"/>
                    <a:pt x="712" y="919"/>
                  </a:cubicBezTo>
                  <a:cubicBezTo>
                    <a:pt x="710" y="914"/>
                    <a:pt x="709" y="909"/>
                    <a:pt x="708" y="905"/>
                  </a:cubicBezTo>
                  <a:cubicBezTo>
                    <a:pt x="726" y="896"/>
                    <a:pt x="744" y="885"/>
                    <a:pt x="761" y="874"/>
                  </a:cubicBezTo>
                  <a:cubicBezTo>
                    <a:pt x="764" y="877"/>
                    <a:pt x="768" y="881"/>
                    <a:pt x="771" y="885"/>
                  </a:cubicBezTo>
                  <a:cubicBezTo>
                    <a:pt x="781" y="894"/>
                    <a:pt x="792" y="905"/>
                    <a:pt x="803" y="916"/>
                  </a:cubicBezTo>
                  <a:cubicBezTo>
                    <a:pt x="814" y="927"/>
                    <a:pt x="825" y="938"/>
                    <a:pt x="838" y="950"/>
                  </a:cubicBezTo>
                  <a:cubicBezTo>
                    <a:pt x="849" y="961"/>
                    <a:pt x="866" y="961"/>
                    <a:pt x="878" y="951"/>
                  </a:cubicBezTo>
                  <a:cubicBezTo>
                    <a:pt x="889" y="941"/>
                    <a:pt x="893" y="924"/>
                    <a:pt x="884" y="911"/>
                  </a:cubicBezTo>
                  <a:cubicBezTo>
                    <a:pt x="874" y="897"/>
                    <a:pt x="865" y="884"/>
                    <a:pt x="856" y="871"/>
                  </a:cubicBezTo>
                  <a:cubicBezTo>
                    <a:pt x="847" y="858"/>
                    <a:pt x="839" y="846"/>
                    <a:pt x="831" y="835"/>
                  </a:cubicBezTo>
                  <a:cubicBezTo>
                    <a:pt x="828" y="830"/>
                    <a:pt x="825" y="826"/>
                    <a:pt x="822" y="822"/>
                  </a:cubicBezTo>
                  <a:cubicBezTo>
                    <a:pt x="836" y="807"/>
                    <a:pt x="849" y="792"/>
                    <a:pt x="861" y="775"/>
                  </a:cubicBezTo>
                  <a:cubicBezTo>
                    <a:pt x="866" y="777"/>
                    <a:pt x="870" y="780"/>
                    <a:pt x="875" y="782"/>
                  </a:cubicBezTo>
                  <a:cubicBezTo>
                    <a:pt x="888" y="788"/>
                    <a:pt x="901" y="794"/>
                    <a:pt x="915" y="800"/>
                  </a:cubicBezTo>
                  <a:cubicBezTo>
                    <a:pt x="929" y="807"/>
                    <a:pt x="944" y="813"/>
                    <a:pt x="960" y="821"/>
                  </a:cubicBezTo>
                  <a:cubicBezTo>
                    <a:pt x="974" y="827"/>
                    <a:pt x="990" y="821"/>
                    <a:pt x="998" y="808"/>
                  </a:cubicBezTo>
                  <a:cubicBezTo>
                    <a:pt x="1005" y="794"/>
                    <a:pt x="1002" y="777"/>
                    <a:pt x="990" y="768"/>
                  </a:cubicBezTo>
                  <a:cubicBezTo>
                    <a:pt x="976" y="758"/>
                    <a:pt x="963" y="749"/>
                    <a:pt x="950" y="740"/>
                  </a:cubicBezTo>
                  <a:cubicBezTo>
                    <a:pt x="937" y="731"/>
                    <a:pt x="926" y="722"/>
                    <a:pt x="914" y="714"/>
                  </a:cubicBezTo>
                  <a:cubicBezTo>
                    <a:pt x="910" y="711"/>
                    <a:pt x="906" y="708"/>
                    <a:pt x="902" y="705"/>
                  </a:cubicBezTo>
                  <a:cubicBezTo>
                    <a:pt x="910" y="687"/>
                    <a:pt x="917" y="668"/>
                    <a:pt x="923" y="648"/>
                  </a:cubicBezTo>
                  <a:cubicBezTo>
                    <a:pt x="928" y="649"/>
                    <a:pt x="932" y="649"/>
                    <a:pt x="938" y="649"/>
                  </a:cubicBezTo>
                  <a:cubicBezTo>
                    <a:pt x="952" y="651"/>
                    <a:pt x="966" y="652"/>
                    <a:pt x="982" y="653"/>
                  </a:cubicBezTo>
                  <a:cubicBezTo>
                    <a:pt x="997" y="654"/>
                    <a:pt x="1013" y="656"/>
                    <a:pt x="1031" y="657"/>
                  </a:cubicBezTo>
                  <a:cubicBezTo>
                    <a:pt x="1046" y="658"/>
                    <a:pt x="1059" y="647"/>
                    <a:pt x="1061" y="632"/>
                  </a:cubicBezTo>
                  <a:cubicBezTo>
                    <a:pt x="1064" y="617"/>
                    <a:pt x="1056" y="602"/>
                    <a:pt x="1041" y="59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7B2B3B34-163D-E572-978B-CF815FCA4B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2939" y="1734911"/>
              <a:ext cx="136525" cy="138113"/>
            </a:xfrm>
            <a:custGeom>
              <a:avLst/>
              <a:gdLst>
                <a:gd name="T0" fmla="*/ 122026 w 1064"/>
                <a:gd name="T1" fmla="*/ 73481 h 1077"/>
                <a:gd name="T2" fmla="*/ 120101 w 1064"/>
                <a:gd name="T3" fmla="*/ 65145 h 1077"/>
                <a:gd name="T4" fmla="*/ 133574 w 1064"/>
                <a:gd name="T5" fmla="*/ 61426 h 1077"/>
                <a:gd name="T6" fmla="*/ 126003 w 1064"/>
                <a:gd name="T7" fmla="*/ 54373 h 1077"/>
                <a:gd name="T8" fmla="*/ 115738 w 1064"/>
                <a:gd name="T9" fmla="*/ 47577 h 1077"/>
                <a:gd name="T10" fmla="*/ 127030 w 1064"/>
                <a:gd name="T11" fmla="*/ 39497 h 1077"/>
                <a:gd name="T12" fmla="*/ 117406 w 1064"/>
                <a:gd name="T13" fmla="*/ 35394 h 1077"/>
                <a:gd name="T14" fmla="*/ 105473 w 1064"/>
                <a:gd name="T15" fmla="*/ 32701 h 1077"/>
                <a:gd name="T16" fmla="*/ 113429 w 1064"/>
                <a:gd name="T17" fmla="*/ 21159 h 1077"/>
                <a:gd name="T18" fmla="*/ 103035 w 1064"/>
                <a:gd name="T19" fmla="*/ 20646 h 1077"/>
                <a:gd name="T20" fmla="*/ 90846 w 1064"/>
                <a:gd name="T21" fmla="*/ 22057 h 1077"/>
                <a:gd name="T22" fmla="*/ 94310 w 1064"/>
                <a:gd name="T23" fmla="*/ 8592 h 1077"/>
                <a:gd name="T24" fmla="*/ 84430 w 1064"/>
                <a:gd name="T25" fmla="*/ 11670 h 1077"/>
                <a:gd name="T26" fmla="*/ 73395 w 1064"/>
                <a:gd name="T27" fmla="*/ 17184 h 1077"/>
                <a:gd name="T28" fmla="*/ 72112 w 1064"/>
                <a:gd name="T29" fmla="*/ 3334 h 1077"/>
                <a:gd name="T30" fmla="*/ 63772 w 1064"/>
                <a:gd name="T31" fmla="*/ 9618 h 1077"/>
                <a:gd name="T32" fmla="*/ 55431 w 1064"/>
                <a:gd name="T33" fmla="*/ 18466 h 1077"/>
                <a:gd name="T34" fmla="*/ 49400 w 1064"/>
                <a:gd name="T35" fmla="*/ 5899 h 1077"/>
                <a:gd name="T36" fmla="*/ 43755 w 1064"/>
                <a:gd name="T37" fmla="*/ 14747 h 1077"/>
                <a:gd name="T38" fmla="*/ 38879 w 1064"/>
                <a:gd name="T39" fmla="*/ 26032 h 1077"/>
                <a:gd name="T40" fmla="*/ 28999 w 1064"/>
                <a:gd name="T41" fmla="*/ 16158 h 1077"/>
                <a:gd name="T42" fmla="*/ 26689 w 1064"/>
                <a:gd name="T43" fmla="*/ 26417 h 1077"/>
                <a:gd name="T44" fmla="*/ 26048 w 1064"/>
                <a:gd name="T45" fmla="*/ 38600 h 1077"/>
                <a:gd name="T46" fmla="*/ 13345 w 1064"/>
                <a:gd name="T47" fmla="*/ 32829 h 1077"/>
                <a:gd name="T48" fmla="*/ 14628 w 1064"/>
                <a:gd name="T49" fmla="*/ 43216 h 1077"/>
                <a:gd name="T50" fmla="*/ 18220 w 1064"/>
                <a:gd name="T51" fmla="*/ 54886 h 1077"/>
                <a:gd name="T52" fmla="*/ 4234 w 1064"/>
                <a:gd name="T53" fmla="*/ 53860 h 1077"/>
                <a:gd name="T54" fmla="*/ 8982 w 1064"/>
                <a:gd name="T55" fmla="*/ 63093 h 1077"/>
                <a:gd name="T56" fmla="*/ 16167 w 1064"/>
                <a:gd name="T57" fmla="*/ 68992 h 1077"/>
                <a:gd name="T58" fmla="*/ 8982 w 1064"/>
                <a:gd name="T59" fmla="*/ 75020 h 1077"/>
                <a:gd name="T60" fmla="*/ 4234 w 1064"/>
                <a:gd name="T61" fmla="*/ 84253 h 1077"/>
                <a:gd name="T62" fmla="*/ 18220 w 1064"/>
                <a:gd name="T63" fmla="*/ 83099 h 1077"/>
                <a:gd name="T64" fmla="*/ 14628 w 1064"/>
                <a:gd name="T65" fmla="*/ 94897 h 1077"/>
                <a:gd name="T66" fmla="*/ 13345 w 1064"/>
                <a:gd name="T67" fmla="*/ 105284 h 1077"/>
                <a:gd name="T68" fmla="*/ 26048 w 1064"/>
                <a:gd name="T69" fmla="*/ 99385 h 1077"/>
                <a:gd name="T70" fmla="*/ 26689 w 1064"/>
                <a:gd name="T71" fmla="*/ 111696 h 1077"/>
                <a:gd name="T72" fmla="*/ 28999 w 1064"/>
                <a:gd name="T73" fmla="*/ 121827 h 1077"/>
                <a:gd name="T74" fmla="*/ 38879 w 1064"/>
                <a:gd name="T75" fmla="*/ 112081 h 1077"/>
                <a:gd name="T76" fmla="*/ 43755 w 1064"/>
                <a:gd name="T77" fmla="*/ 123366 h 1077"/>
                <a:gd name="T78" fmla="*/ 49400 w 1064"/>
                <a:gd name="T79" fmla="*/ 132086 h 1077"/>
                <a:gd name="T80" fmla="*/ 55431 w 1064"/>
                <a:gd name="T81" fmla="*/ 119518 h 1077"/>
                <a:gd name="T82" fmla="*/ 63772 w 1064"/>
                <a:gd name="T83" fmla="*/ 128495 h 1077"/>
                <a:gd name="T84" fmla="*/ 72112 w 1064"/>
                <a:gd name="T85" fmla="*/ 134779 h 1077"/>
                <a:gd name="T86" fmla="*/ 73395 w 1064"/>
                <a:gd name="T87" fmla="*/ 120929 h 1077"/>
                <a:gd name="T88" fmla="*/ 84430 w 1064"/>
                <a:gd name="T89" fmla="*/ 126443 h 1077"/>
                <a:gd name="T90" fmla="*/ 94310 w 1064"/>
                <a:gd name="T91" fmla="*/ 129521 h 1077"/>
                <a:gd name="T92" fmla="*/ 90846 w 1064"/>
                <a:gd name="T93" fmla="*/ 116056 h 1077"/>
                <a:gd name="T94" fmla="*/ 103035 w 1064"/>
                <a:gd name="T95" fmla="*/ 117467 h 1077"/>
                <a:gd name="T96" fmla="*/ 113429 w 1064"/>
                <a:gd name="T97" fmla="*/ 116825 h 1077"/>
                <a:gd name="T98" fmla="*/ 105473 w 1064"/>
                <a:gd name="T99" fmla="*/ 105412 h 1077"/>
                <a:gd name="T100" fmla="*/ 117406 w 1064"/>
                <a:gd name="T101" fmla="*/ 102591 h 1077"/>
                <a:gd name="T102" fmla="*/ 127030 w 1064"/>
                <a:gd name="T103" fmla="*/ 98487 h 1077"/>
                <a:gd name="T104" fmla="*/ 115738 w 1064"/>
                <a:gd name="T105" fmla="*/ 90408 h 1077"/>
                <a:gd name="T106" fmla="*/ 126003 w 1064"/>
                <a:gd name="T107" fmla="*/ 83740 h 1077"/>
                <a:gd name="T108" fmla="*/ 133574 w 1064"/>
                <a:gd name="T109" fmla="*/ 76687 h 107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64"/>
                <a:gd name="T166" fmla="*/ 0 h 1077"/>
                <a:gd name="T167" fmla="*/ 1064 w 1064"/>
                <a:gd name="T168" fmla="*/ 1077 h 107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64" h="1077">
                  <a:moveTo>
                    <a:pt x="1041" y="598"/>
                  </a:moveTo>
                  <a:cubicBezTo>
                    <a:pt x="1024" y="593"/>
                    <a:pt x="1009" y="589"/>
                    <a:pt x="994" y="585"/>
                  </a:cubicBezTo>
                  <a:cubicBezTo>
                    <a:pt x="979" y="580"/>
                    <a:pt x="965" y="577"/>
                    <a:pt x="951" y="573"/>
                  </a:cubicBezTo>
                  <a:cubicBezTo>
                    <a:pt x="946" y="571"/>
                    <a:pt x="941" y="570"/>
                    <a:pt x="936" y="569"/>
                  </a:cubicBezTo>
                  <a:cubicBezTo>
                    <a:pt x="937" y="559"/>
                    <a:pt x="938" y="549"/>
                    <a:pt x="938" y="538"/>
                  </a:cubicBezTo>
                  <a:cubicBezTo>
                    <a:pt x="938" y="528"/>
                    <a:pt x="937" y="518"/>
                    <a:pt x="936" y="508"/>
                  </a:cubicBezTo>
                  <a:cubicBezTo>
                    <a:pt x="941" y="506"/>
                    <a:pt x="946" y="505"/>
                    <a:pt x="951" y="504"/>
                  </a:cubicBezTo>
                  <a:cubicBezTo>
                    <a:pt x="965" y="500"/>
                    <a:pt x="979" y="496"/>
                    <a:pt x="994" y="492"/>
                  </a:cubicBezTo>
                  <a:cubicBezTo>
                    <a:pt x="1009" y="488"/>
                    <a:pt x="1024" y="484"/>
                    <a:pt x="1041" y="479"/>
                  </a:cubicBezTo>
                  <a:cubicBezTo>
                    <a:pt x="1056" y="475"/>
                    <a:pt x="1064" y="460"/>
                    <a:pt x="1061" y="445"/>
                  </a:cubicBezTo>
                  <a:cubicBezTo>
                    <a:pt x="1059" y="430"/>
                    <a:pt x="1046" y="418"/>
                    <a:pt x="1031" y="420"/>
                  </a:cubicBezTo>
                  <a:cubicBezTo>
                    <a:pt x="1013" y="421"/>
                    <a:pt x="997" y="422"/>
                    <a:pt x="982" y="424"/>
                  </a:cubicBezTo>
                  <a:cubicBezTo>
                    <a:pt x="966" y="425"/>
                    <a:pt x="952" y="426"/>
                    <a:pt x="938" y="427"/>
                  </a:cubicBezTo>
                  <a:cubicBezTo>
                    <a:pt x="932" y="428"/>
                    <a:pt x="928" y="428"/>
                    <a:pt x="923" y="428"/>
                  </a:cubicBezTo>
                  <a:cubicBezTo>
                    <a:pt x="917" y="409"/>
                    <a:pt x="910" y="389"/>
                    <a:pt x="902" y="371"/>
                  </a:cubicBezTo>
                  <a:cubicBezTo>
                    <a:pt x="906" y="368"/>
                    <a:pt x="910" y="365"/>
                    <a:pt x="914" y="362"/>
                  </a:cubicBezTo>
                  <a:cubicBezTo>
                    <a:pt x="926" y="354"/>
                    <a:pt x="937" y="346"/>
                    <a:pt x="950" y="337"/>
                  </a:cubicBezTo>
                  <a:cubicBezTo>
                    <a:pt x="963" y="328"/>
                    <a:pt x="976" y="318"/>
                    <a:pt x="990" y="308"/>
                  </a:cubicBezTo>
                  <a:cubicBezTo>
                    <a:pt x="1002" y="299"/>
                    <a:pt x="1005" y="282"/>
                    <a:pt x="998" y="269"/>
                  </a:cubicBezTo>
                  <a:cubicBezTo>
                    <a:pt x="990" y="256"/>
                    <a:pt x="974" y="250"/>
                    <a:pt x="960" y="256"/>
                  </a:cubicBezTo>
                  <a:cubicBezTo>
                    <a:pt x="944" y="263"/>
                    <a:pt x="929" y="270"/>
                    <a:pt x="915" y="276"/>
                  </a:cubicBezTo>
                  <a:cubicBezTo>
                    <a:pt x="901" y="283"/>
                    <a:pt x="888" y="289"/>
                    <a:pt x="875" y="295"/>
                  </a:cubicBezTo>
                  <a:cubicBezTo>
                    <a:pt x="870" y="297"/>
                    <a:pt x="866" y="299"/>
                    <a:pt x="861" y="301"/>
                  </a:cubicBezTo>
                  <a:cubicBezTo>
                    <a:pt x="850" y="285"/>
                    <a:pt x="836" y="269"/>
                    <a:pt x="822" y="255"/>
                  </a:cubicBezTo>
                  <a:cubicBezTo>
                    <a:pt x="825" y="250"/>
                    <a:pt x="828" y="246"/>
                    <a:pt x="831" y="242"/>
                  </a:cubicBezTo>
                  <a:cubicBezTo>
                    <a:pt x="839" y="230"/>
                    <a:pt x="847" y="218"/>
                    <a:pt x="856" y="206"/>
                  </a:cubicBezTo>
                  <a:cubicBezTo>
                    <a:pt x="865" y="193"/>
                    <a:pt x="874" y="179"/>
                    <a:pt x="884" y="165"/>
                  </a:cubicBezTo>
                  <a:cubicBezTo>
                    <a:pt x="893" y="153"/>
                    <a:pt x="889" y="135"/>
                    <a:pt x="878" y="126"/>
                  </a:cubicBezTo>
                  <a:cubicBezTo>
                    <a:pt x="866" y="116"/>
                    <a:pt x="849" y="116"/>
                    <a:pt x="838" y="126"/>
                  </a:cubicBezTo>
                  <a:cubicBezTo>
                    <a:pt x="825" y="139"/>
                    <a:pt x="814" y="150"/>
                    <a:pt x="803" y="161"/>
                  </a:cubicBezTo>
                  <a:cubicBezTo>
                    <a:pt x="792" y="172"/>
                    <a:pt x="781" y="182"/>
                    <a:pt x="771" y="192"/>
                  </a:cubicBezTo>
                  <a:cubicBezTo>
                    <a:pt x="768" y="196"/>
                    <a:pt x="764" y="199"/>
                    <a:pt x="761" y="203"/>
                  </a:cubicBezTo>
                  <a:cubicBezTo>
                    <a:pt x="744" y="191"/>
                    <a:pt x="726" y="181"/>
                    <a:pt x="708" y="172"/>
                  </a:cubicBezTo>
                  <a:cubicBezTo>
                    <a:pt x="709" y="167"/>
                    <a:pt x="710" y="162"/>
                    <a:pt x="712" y="157"/>
                  </a:cubicBezTo>
                  <a:cubicBezTo>
                    <a:pt x="715" y="144"/>
                    <a:pt x="719" y="130"/>
                    <a:pt x="723" y="115"/>
                  </a:cubicBezTo>
                  <a:cubicBezTo>
                    <a:pt x="727" y="100"/>
                    <a:pt x="731" y="84"/>
                    <a:pt x="735" y="67"/>
                  </a:cubicBezTo>
                  <a:cubicBezTo>
                    <a:pt x="739" y="52"/>
                    <a:pt x="730" y="37"/>
                    <a:pt x="716" y="32"/>
                  </a:cubicBezTo>
                  <a:cubicBezTo>
                    <a:pt x="702" y="27"/>
                    <a:pt x="685" y="33"/>
                    <a:pt x="679" y="46"/>
                  </a:cubicBezTo>
                  <a:cubicBezTo>
                    <a:pt x="671" y="62"/>
                    <a:pt x="664" y="77"/>
                    <a:pt x="658" y="91"/>
                  </a:cubicBezTo>
                  <a:cubicBezTo>
                    <a:pt x="651" y="105"/>
                    <a:pt x="645" y="118"/>
                    <a:pt x="639" y="131"/>
                  </a:cubicBezTo>
                  <a:cubicBezTo>
                    <a:pt x="637" y="135"/>
                    <a:pt x="634" y="140"/>
                    <a:pt x="632" y="144"/>
                  </a:cubicBezTo>
                  <a:cubicBezTo>
                    <a:pt x="613" y="139"/>
                    <a:pt x="593" y="136"/>
                    <a:pt x="572" y="134"/>
                  </a:cubicBezTo>
                  <a:cubicBezTo>
                    <a:pt x="572" y="129"/>
                    <a:pt x="571" y="124"/>
                    <a:pt x="571" y="119"/>
                  </a:cubicBezTo>
                  <a:cubicBezTo>
                    <a:pt x="570" y="105"/>
                    <a:pt x="568" y="90"/>
                    <a:pt x="567" y="75"/>
                  </a:cubicBezTo>
                  <a:cubicBezTo>
                    <a:pt x="565" y="59"/>
                    <a:pt x="564" y="43"/>
                    <a:pt x="562" y="26"/>
                  </a:cubicBezTo>
                  <a:cubicBezTo>
                    <a:pt x="561" y="11"/>
                    <a:pt x="547" y="0"/>
                    <a:pt x="532" y="0"/>
                  </a:cubicBezTo>
                  <a:cubicBezTo>
                    <a:pt x="517" y="0"/>
                    <a:pt x="503" y="11"/>
                    <a:pt x="502" y="26"/>
                  </a:cubicBezTo>
                  <a:cubicBezTo>
                    <a:pt x="500" y="43"/>
                    <a:pt x="499" y="59"/>
                    <a:pt x="497" y="75"/>
                  </a:cubicBezTo>
                  <a:cubicBezTo>
                    <a:pt x="496" y="90"/>
                    <a:pt x="494" y="105"/>
                    <a:pt x="493" y="119"/>
                  </a:cubicBezTo>
                  <a:cubicBezTo>
                    <a:pt x="493" y="124"/>
                    <a:pt x="492" y="129"/>
                    <a:pt x="492" y="134"/>
                  </a:cubicBezTo>
                  <a:cubicBezTo>
                    <a:pt x="471" y="136"/>
                    <a:pt x="451" y="139"/>
                    <a:pt x="432" y="144"/>
                  </a:cubicBezTo>
                  <a:cubicBezTo>
                    <a:pt x="430" y="140"/>
                    <a:pt x="428" y="135"/>
                    <a:pt x="425" y="131"/>
                  </a:cubicBezTo>
                  <a:cubicBezTo>
                    <a:pt x="419" y="118"/>
                    <a:pt x="413" y="105"/>
                    <a:pt x="406" y="91"/>
                  </a:cubicBezTo>
                  <a:cubicBezTo>
                    <a:pt x="400" y="77"/>
                    <a:pt x="393" y="62"/>
                    <a:pt x="385" y="46"/>
                  </a:cubicBezTo>
                  <a:cubicBezTo>
                    <a:pt x="379" y="33"/>
                    <a:pt x="362" y="27"/>
                    <a:pt x="348" y="32"/>
                  </a:cubicBezTo>
                  <a:cubicBezTo>
                    <a:pt x="334" y="37"/>
                    <a:pt x="325" y="52"/>
                    <a:pt x="329" y="67"/>
                  </a:cubicBezTo>
                  <a:cubicBezTo>
                    <a:pt x="333" y="84"/>
                    <a:pt x="337" y="100"/>
                    <a:pt x="341" y="115"/>
                  </a:cubicBezTo>
                  <a:cubicBezTo>
                    <a:pt x="345" y="130"/>
                    <a:pt x="349" y="144"/>
                    <a:pt x="352" y="157"/>
                  </a:cubicBezTo>
                  <a:cubicBezTo>
                    <a:pt x="354" y="162"/>
                    <a:pt x="355" y="167"/>
                    <a:pt x="356" y="172"/>
                  </a:cubicBezTo>
                  <a:cubicBezTo>
                    <a:pt x="338" y="181"/>
                    <a:pt x="320" y="191"/>
                    <a:pt x="303" y="203"/>
                  </a:cubicBezTo>
                  <a:cubicBezTo>
                    <a:pt x="300" y="199"/>
                    <a:pt x="296" y="196"/>
                    <a:pt x="293" y="192"/>
                  </a:cubicBezTo>
                  <a:cubicBezTo>
                    <a:pt x="283" y="182"/>
                    <a:pt x="272" y="172"/>
                    <a:pt x="261" y="161"/>
                  </a:cubicBezTo>
                  <a:cubicBezTo>
                    <a:pt x="250" y="150"/>
                    <a:pt x="239" y="139"/>
                    <a:pt x="226" y="126"/>
                  </a:cubicBezTo>
                  <a:cubicBezTo>
                    <a:pt x="215" y="116"/>
                    <a:pt x="198" y="116"/>
                    <a:pt x="186" y="126"/>
                  </a:cubicBezTo>
                  <a:cubicBezTo>
                    <a:pt x="175" y="135"/>
                    <a:pt x="172" y="153"/>
                    <a:pt x="180" y="165"/>
                  </a:cubicBezTo>
                  <a:cubicBezTo>
                    <a:pt x="190" y="179"/>
                    <a:pt x="199" y="193"/>
                    <a:pt x="208" y="206"/>
                  </a:cubicBezTo>
                  <a:cubicBezTo>
                    <a:pt x="217" y="218"/>
                    <a:pt x="225" y="230"/>
                    <a:pt x="233" y="242"/>
                  </a:cubicBezTo>
                  <a:cubicBezTo>
                    <a:pt x="236" y="246"/>
                    <a:pt x="239" y="250"/>
                    <a:pt x="242" y="255"/>
                  </a:cubicBezTo>
                  <a:cubicBezTo>
                    <a:pt x="228" y="269"/>
                    <a:pt x="215" y="285"/>
                    <a:pt x="203" y="301"/>
                  </a:cubicBezTo>
                  <a:cubicBezTo>
                    <a:pt x="198" y="299"/>
                    <a:pt x="194" y="297"/>
                    <a:pt x="189" y="295"/>
                  </a:cubicBezTo>
                  <a:cubicBezTo>
                    <a:pt x="176" y="289"/>
                    <a:pt x="163" y="283"/>
                    <a:pt x="149" y="276"/>
                  </a:cubicBezTo>
                  <a:cubicBezTo>
                    <a:pt x="135" y="270"/>
                    <a:pt x="120" y="263"/>
                    <a:pt x="104" y="256"/>
                  </a:cubicBezTo>
                  <a:cubicBezTo>
                    <a:pt x="90" y="250"/>
                    <a:pt x="74" y="256"/>
                    <a:pt x="66" y="269"/>
                  </a:cubicBezTo>
                  <a:cubicBezTo>
                    <a:pt x="59" y="282"/>
                    <a:pt x="62" y="299"/>
                    <a:pt x="74" y="308"/>
                  </a:cubicBezTo>
                  <a:cubicBezTo>
                    <a:pt x="88" y="318"/>
                    <a:pt x="101" y="328"/>
                    <a:pt x="114" y="337"/>
                  </a:cubicBezTo>
                  <a:cubicBezTo>
                    <a:pt x="127" y="346"/>
                    <a:pt x="139" y="354"/>
                    <a:pt x="150" y="362"/>
                  </a:cubicBezTo>
                  <a:cubicBezTo>
                    <a:pt x="154" y="365"/>
                    <a:pt x="158" y="368"/>
                    <a:pt x="162" y="371"/>
                  </a:cubicBezTo>
                  <a:cubicBezTo>
                    <a:pt x="154" y="389"/>
                    <a:pt x="147" y="409"/>
                    <a:pt x="142" y="428"/>
                  </a:cubicBezTo>
                  <a:cubicBezTo>
                    <a:pt x="137" y="428"/>
                    <a:pt x="132" y="428"/>
                    <a:pt x="126" y="427"/>
                  </a:cubicBezTo>
                  <a:cubicBezTo>
                    <a:pt x="112" y="426"/>
                    <a:pt x="98" y="425"/>
                    <a:pt x="82" y="424"/>
                  </a:cubicBezTo>
                  <a:cubicBezTo>
                    <a:pt x="67" y="422"/>
                    <a:pt x="51" y="421"/>
                    <a:pt x="33" y="420"/>
                  </a:cubicBezTo>
                  <a:cubicBezTo>
                    <a:pt x="18" y="418"/>
                    <a:pt x="5" y="430"/>
                    <a:pt x="3" y="445"/>
                  </a:cubicBezTo>
                  <a:cubicBezTo>
                    <a:pt x="0" y="460"/>
                    <a:pt x="8" y="475"/>
                    <a:pt x="23" y="479"/>
                  </a:cubicBezTo>
                  <a:cubicBezTo>
                    <a:pt x="40" y="484"/>
                    <a:pt x="55" y="488"/>
                    <a:pt x="70" y="492"/>
                  </a:cubicBezTo>
                  <a:cubicBezTo>
                    <a:pt x="85" y="496"/>
                    <a:pt x="99" y="500"/>
                    <a:pt x="113" y="504"/>
                  </a:cubicBezTo>
                  <a:cubicBezTo>
                    <a:pt x="118" y="505"/>
                    <a:pt x="123" y="506"/>
                    <a:pt x="128" y="508"/>
                  </a:cubicBezTo>
                  <a:cubicBezTo>
                    <a:pt x="127" y="518"/>
                    <a:pt x="126" y="528"/>
                    <a:pt x="126" y="538"/>
                  </a:cubicBezTo>
                  <a:cubicBezTo>
                    <a:pt x="126" y="549"/>
                    <a:pt x="127" y="559"/>
                    <a:pt x="128" y="569"/>
                  </a:cubicBezTo>
                  <a:cubicBezTo>
                    <a:pt x="123" y="570"/>
                    <a:pt x="118" y="571"/>
                    <a:pt x="113" y="573"/>
                  </a:cubicBezTo>
                  <a:cubicBezTo>
                    <a:pt x="99" y="577"/>
                    <a:pt x="85" y="580"/>
                    <a:pt x="70" y="585"/>
                  </a:cubicBezTo>
                  <a:cubicBezTo>
                    <a:pt x="55" y="589"/>
                    <a:pt x="40" y="593"/>
                    <a:pt x="23" y="598"/>
                  </a:cubicBezTo>
                  <a:cubicBezTo>
                    <a:pt x="8" y="602"/>
                    <a:pt x="0" y="617"/>
                    <a:pt x="3" y="632"/>
                  </a:cubicBezTo>
                  <a:cubicBezTo>
                    <a:pt x="5" y="647"/>
                    <a:pt x="18" y="658"/>
                    <a:pt x="33" y="657"/>
                  </a:cubicBezTo>
                  <a:cubicBezTo>
                    <a:pt x="51" y="656"/>
                    <a:pt x="67" y="654"/>
                    <a:pt x="82" y="653"/>
                  </a:cubicBezTo>
                  <a:cubicBezTo>
                    <a:pt x="98" y="652"/>
                    <a:pt x="112" y="651"/>
                    <a:pt x="126" y="649"/>
                  </a:cubicBezTo>
                  <a:cubicBezTo>
                    <a:pt x="132" y="649"/>
                    <a:pt x="137" y="649"/>
                    <a:pt x="142" y="648"/>
                  </a:cubicBezTo>
                  <a:cubicBezTo>
                    <a:pt x="147" y="668"/>
                    <a:pt x="154" y="687"/>
                    <a:pt x="162" y="705"/>
                  </a:cubicBezTo>
                  <a:cubicBezTo>
                    <a:pt x="158" y="708"/>
                    <a:pt x="154" y="711"/>
                    <a:pt x="150" y="714"/>
                  </a:cubicBezTo>
                  <a:cubicBezTo>
                    <a:pt x="139" y="722"/>
                    <a:pt x="127" y="731"/>
                    <a:pt x="114" y="740"/>
                  </a:cubicBezTo>
                  <a:cubicBezTo>
                    <a:pt x="101" y="749"/>
                    <a:pt x="88" y="758"/>
                    <a:pt x="74" y="768"/>
                  </a:cubicBezTo>
                  <a:cubicBezTo>
                    <a:pt x="62" y="777"/>
                    <a:pt x="59" y="794"/>
                    <a:pt x="66" y="808"/>
                  </a:cubicBezTo>
                  <a:cubicBezTo>
                    <a:pt x="74" y="821"/>
                    <a:pt x="90" y="827"/>
                    <a:pt x="104" y="821"/>
                  </a:cubicBezTo>
                  <a:cubicBezTo>
                    <a:pt x="120" y="813"/>
                    <a:pt x="135" y="807"/>
                    <a:pt x="149" y="800"/>
                  </a:cubicBezTo>
                  <a:cubicBezTo>
                    <a:pt x="163" y="794"/>
                    <a:pt x="176" y="788"/>
                    <a:pt x="189" y="782"/>
                  </a:cubicBezTo>
                  <a:cubicBezTo>
                    <a:pt x="194" y="780"/>
                    <a:pt x="198" y="777"/>
                    <a:pt x="203" y="775"/>
                  </a:cubicBezTo>
                  <a:cubicBezTo>
                    <a:pt x="215" y="792"/>
                    <a:pt x="228" y="807"/>
                    <a:pt x="242" y="822"/>
                  </a:cubicBezTo>
                  <a:cubicBezTo>
                    <a:pt x="239" y="826"/>
                    <a:pt x="236" y="830"/>
                    <a:pt x="233" y="835"/>
                  </a:cubicBezTo>
                  <a:cubicBezTo>
                    <a:pt x="225" y="846"/>
                    <a:pt x="217" y="858"/>
                    <a:pt x="208" y="871"/>
                  </a:cubicBezTo>
                  <a:cubicBezTo>
                    <a:pt x="199" y="884"/>
                    <a:pt x="190" y="897"/>
                    <a:pt x="180" y="911"/>
                  </a:cubicBezTo>
                  <a:cubicBezTo>
                    <a:pt x="172" y="924"/>
                    <a:pt x="175" y="941"/>
                    <a:pt x="186" y="951"/>
                  </a:cubicBezTo>
                  <a:cubicBezTo>
                    <a:pt x="198" y="961"/>
                    <a:pt x="215" y="961"/>
                    <a:pt x="226" y="950"/>
                  </a:cubicBezTo>
                  <a:cubicBezTo>
                    <a:pt x="239" y="938"/>
                    <a:pt x="250" y="927"/>
                    <a:pt x="261" y="916"/>
                  </a:cubicBezTo>
                  <a:cubicBezTo>
                    <a:pt x="272" y="905"/>
                    <a:pt x="283" y="894"/>
                    <a:pt x="293" y="885"/>
                  </a:cubicBezTo>
                  <a:cubicBezTo>
                    <a:pt x="296" y="881"/>
                    <a:pt x="300" y="877"/>
                    <a:pt x="303" y="874"/>
                  </a:cubicBezTo>
                  <a:cubicBezTo>
                    <a:pt x="320" y="885"/>
                    <a:pt x="338" y="896"/>
                    <a:pt x="356" y="905"/>
                  </a:cubicBezTo>
                  <a:cubicBezTo>
                    <a:pt x="355" y="909"/>
                    <a:pt x="354" y="914"/>
                    <a:pt x="352" y="919"/>
                  </a:cubicBezTo>
                  <a:cubicBezTo>
                    <a:pt x="349" y="933"/>
                    <a:pt x="345" y="947"/>
                    <a:pt x="341" y="962"/>
                  </a:cubicBezTo>
                  <a:cubicBezTo>
                    <a:pt x="337" y="977"/>
                    <a:pt x="333" y="993"/>
                    <a:pt x="329" y="1010"/>
                  </a:cubicBezTo>
                  <a:cubicBezTo>
                    <a:pt x="325" y="1024"/>
                    <a:pt x="334" y="1039"/>
                    <a:pt x="348" y="1044"/>
                  </a:cubicBezTo>
                  <a:cubicBezTo>
                    <a:pt x="362" y="1050"/>
                    <a:pt x="379" y="1044"/>
                    <a:pt x="385" y="1030"/>
                  </a:cubicBezTo>
                  <a:cubicBezTo>
                    <a:pt x="393" y="1014"/>
                    <a:pt x="400" y="1000"/>
                    <a:pt x="406" y="986"/>
                  </a:cubicBezTo>
                  <a:cubicBezTo>
                    <a:pt x="413" y="972"/>
                    <a:pt x="419" y="958"/>
                    <a:pt x="425" y="946"/>
                  </a:cubicBezTo>
                  <a:cubicBezTo>
                    <a:pt x="428" y="941"/>
                    <a:pt x="430" y="937"/>
                    <a:pt x="432" y="932"/>
                  </a:cubicBezTo>
                  <a:cubicBezTo>
                    <a:pt x="451" y="937"/>
                    <a:pt x="471" y="941"/>
                    <a:pt x="492" y="943"/>
                  </a:cubicBezTo>
                  <a:cubicBezTo>
                    <a:pt x="492" y="948"/>
                    <a:pt x="493" y="953"/>
                    <a:pt x="493" y="958"/>
                  </a:cubicBezTo>
                  <a:cubicBezTo>
                    <a:pt x="494" y="972"/>
                    <a:pt x="496" y="986"/>
                    <a:pt x="497" y="1002"/>
                  </a:cubicBezTo>
                  <a:cubicBezTo>
                    <a:pt x="499" y="1017"/>
                    <a:pt x="500" y="1033"/>
                    <a:pt x="502" y="1051"/>
                  </a:cubicBezTo>
                  <a:cubicBezTo>
                    <a:pt x="503" y="1066"/>
                    <a:pt x="517" y="1077"/>
                    <a:pt x="532" y="1077"/>
                  </a:cubicBezTo>
                  <a:cubicBezTo>
                    <a:pt x="547" y="1077"/>
                    <a:pt x="561" y="1066"/>
                    <a:pt x="562" y="1051"/>
                  </a:cubicBezTo>
                  <a:cubicBezTo>
                    <a:pt x="564" y="1033"/>
                    <a:pt x="565" y="1017"/>
                    <a:pt x="567" y="1002"/>
                  </a:cubicBezTo>
                  <a:cubicBezTo>
                    <a:pt x="568" y="986"/>
                    <a:pt x="570" y="972"/>
                    <a:pt x="571" y="958"/>
                  </a:cubicBezTo>
                  <a:cubicBezTo>
                    <a:pt x="571" y="953"/>
                    <a:pt x="572" y="948"/>
                    <a:pt x="572" y="943"/>
                  </a:cubicBezTo>
                  <a:cubicBezTo>
                    <a:pt x="593" y="941"/>
                    <a:pt x="613" y="937"/>
                    <a:pt x="632" y="932"/>
                  </a:cubicBezTo>
                  <a:cubicBezTo>
                    <a:pt x="634" y="937"/>
                    <a:pt x="637" y="941"/>
                    <a:pt x="639" y="946"/>
                  </a:cubicBezTo>
                  <a:cubicBezTo>
                    <a:pt x="645" y="958"/>
                    <a:pt x="651" y="972"/>
                    <a:pt x="658" y="986"/>
                  </a:cubicBezTo>
                  <a:cubicBezTo>
                    <a:pt x="664" y="1000"/>
                    <a:pt x="671" y="1014"/>
                    <a:pt x="679" y="1030"/>
                  </a:cubicBezTo>
                  <a:cubicBezTo>
                    <a:pt x="685" y="1044"/>
                    <a:pt x="702" y="1050"/>
                    <a:pt x="716" y="1044"/>
                  </a:cubicBezTo>
                  <a:cubicBezTo>
                    <a:pt x="730" y="1039"/>
                    <a:pt x="739" y="1024"/>
                    <a:pt x="735" y="1010"/>
                  </a:cubicBezTo>
                  <a:cubicBezTo>
                    <a:pt x="731" y="993"/>
                    <a:pt x="727" y="977"/>
                    <a:pt x="723" y="962"/>
                  </a:cubicBezTo>
                  <a:cubicBezTo>
                    <a:pt x="719" y="947"/>
                    <a:pt x="715" y="933"/>
                    <a:pt x="712" y="919"/>
                  </a:cubicBezTo>
                  <a:cubicBezTo>
                    <a:pt x="710" y="914"/>
                    <a:pt x="709" y="909"/>
                    <a:pt x="708" y="905"/>
                  </a:cubicBezTo>
                  <a:cubicBezTo>
                    <a:pt x="726" y="896"/>
                    <a:pt x="744" y="885"/>
                    <a:pt x="761" y="874"/>
                  </a:cubicBezTo>
                  <a:cubicBezTo>
                    <a:pt x="764" y="877"/>
                    <a:pt x="768" y="881"/>
                    <a:pt x="771" y="885"/>
                  </a:cubicBezTo>
                  <a:cubicBezTo>
                    <a:pt x="781" y="894"/>
                    <a:pt x="792" y="905"/>
                    <a:pt x="803" y="916"/>
                  </a:cubicBezTo>
                  <a:cubicBezTo>
                    <a:pt x="814" y="927"/>
                    <a:pt x="825" y="938"/>
                    <a:pt x="838" y="950"/>
                  </a:cubicBezTo>
                  <a:cubicBezTo>
                    <a:pt x="849" y="961"/>
                    <a:pt x="866" y="961"/>
                    <a:pt x="878" y="951"/>
                  </a:cubicBezTo>
                  <a:cubicBezTo>
                    <a:pt x="889" y="941"/>
                    <a:pt x="893" y="924"/>
                    <a:pt x="884" y="911"/>
                  </a:cubicBezTo>
                  <a:cubicBezTo>
                    <a:pt x="874" y="897"/>
                    <a:pt x="865" y="884"/>
                    <a:pt x="856" y="871"/>
                  </a:cubicBezTo>
                  <a:cubicBezTo>
                    <a:pt x="847" y="858"/>
                    <a:pt x="839" y="846"/>
                    <a:pt x="831" y="835"/>
                  </a:cubicBezTo>
                  <a:cubicBezTo>
                    <a:pt x="828" y="830"/>
                    <a:pt x="825" y="826"/>
                    <a:pt x="822" y="822"/>
                  </a:cubicBezTo>
                  <a:cubicBezTo>
                    <a:pt x="836" y="807"/>
                    <a:pt x="849" y="792"/>
                    <a:pt x="861" y="775"/>
                  </a:cubicBezTo>
                  <a:cubicBezTo>
                    <a:pt x="866" y="777"/>
                    <a:pt x="870" y="780"/>
                    <a:pt x="875" y="782"/>
                  </a:cubicBezTo>
                  <a:cubicBezTo>
                    <a:pt x="888" y="788"/>
                    <a:pt x="901" y="794"/>
                    <a:pt x="915" y="800"/>
                  </a:cubicBezTo>
                  <a:cubicBezTo>
                    <a:pt x="929" y="807"/>
                    <a:pt x="944" y="813"/>
                    <a:pt x="960" y="821"/>
                  </a:cubicBezTo>
                  <a:cubicBezTo>
                    <a:pt x="974" y="827"/>
                    <a:pt x="990" y="821"/>
                    <a:pt x="998" y="808"/>
                  </a:cubicBezTo>
                  <a:cubicBezTo>
                    <a:pt x="1005" y="794"/>
                    <a:pt x="1002" y="777"/>
                    <a:pt x="990" y="768"/>
                  </a:cubicBezTo>
                  <a:cubicBezTo>
                    <a:pt x="976" y="758"/>
                    <a:pt x="963" y="749"/>
                    <a:pt x="950" y="740"/>
                  </a:cubicBezTo>
                  <a:cubicBezTo>
                    <a:pt x="937" y="731"/>
                    <a:pt x="926" y="722"/>
                    <a:pt x="914" y="714"/>
                  </a:cubicBezTo>
                  <a:cubicBezTo>
                    <a:pt x="910" y="711"/>
                    <a:pt x="906" y="708"/>
                    <a:pt x="902" y="705"/>
                  </a:cubicBezTo>
                  <a:cubicBezTo>
                    <a:pt x="910" y="687"/>
                    <a:pt x="917" y="668"/>
                    <a:pt x="923" y="648"/>
                  </a:cubicBezTo>
                  <a:cubicBezTo>
                    <a:pt x="928" y="649"/>
                    <a:pt x="932" y="649"/>
                    <a:pt x="938" y="649"/>
                  </a:cubicBezTo>
                  <a:cubicBezTo>
                    <a:pt x="952" y="651"/>
                    <a:pt x="966" y="652"/>
                    <a:pt x="982" y="653"/>
                  </a:cubicBezTo>
                  <a:cubicBezTo>
                    <a:pt x="997" y="654"/>
                    <a:pt x="1013" y="656"/>
                    <a:pt x="1031" y="657"/>
                  </a:cubicBezTo>
                  <a:cubicBezTo>
                    <a:pt x="1046" y="658"/>
                    <a:pt x="1059" y="647"/>
                    <a:pt x="1061" y="632"/>
                  </a:cubicBezTo>
                  <a:cubicBezTo>
                    <a:pt x="1064" y="617"/>
                    <a:pt x="1056" y="602"/>
                    <a:pt x="1041" y="59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5B813AA3-7818-70DD-A013-CE051A8541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22914" y="2230211"/>
              <a:ext cx="136525" cy="139700"/>
            </a:xfrm>
            <a:custGeom>
              <a:avLst/>
              <a:gdLst>
                <a:gd name="T0" fmla="*/ 122026 w 1064"/>
                <a:gd name="T1" fmla="*/ 74325 h 1077"/>
                <a:gd name="T2" fmla="*/ 120101 w 1064"/>
                <a:gd name="T3" fmla="*/ 65894 h 1077"/>
                <a:gd name="T4" fmla="*/ 133574 w 1064"/>
                <a:gd name="T5" fmla="*/ 62132 h 1077"/>
                <a:gd name="T6" fmla="*/ 126003 w 1064"/>
                <a:gd name="T7" fmla="*/ 54998 h 1077"/>
                <a:gd name="T8" fmla="*/ 115738 w 1064"/>
                <a:gd name="T9" fmla="*/ 48123 h 1077"/>
                <a:gd name="T10" fmla="*/ 127030 w 1064"/>
                <a:gd name="T11" fmla="*/ 39951 h 1077"/>
                <a:gd name="T12" fmla="*/ 117406 w 1064"/>
                <a:gd name="T13" fmla="*/ 35801 h 1077"/>
                <a:gd name="T14" fmla="*/ 105473 w 1064"/>
                <a:gd name="T15" fmla="*/ 33077 h 1077"/>
                <a:gd name="T16" fmla="*/ 113429 w 1064"/>
                <a:gd name="T17" fmla="*/ 21403 h 1077"/>
                <a:gd name="T18" fmla="*/ 103035 w 1064"/>
                <a:gd name="T19" fmla="*/ 20884 h 1077"/>
                <a:gd name="T20" fmla="*/ 90846 w 1064"/>
                <a:gd name="T21" fmla="*/ 22310 h 1077"/>
                <a:gd name="T22" fmla="*/ 94310 w 1064"/>
                <a:gd name="T23" fmla="*/ 8691 h 1077"/>
                <a:gd name="T24" fmla="*/ 84430 w 1064"/>
                <a:gd name="T25" fmla="*/ 11804 h 1077"/>
                <a:gd name="T26" fmla="*/ 73395 w 1064"/>
                <a:gd name="T27" fmla="*/ 17381 h 1077"/>
                <a:gd name="T28" fmla="*/ 72112 w 1064"/>
                <a:gd name="T29" fmla="*/ 3373 h 1077"/>
                <a:gd name="T30" fmla="*/ 63772 w 1064"/>
                <a:gd name="T31" fmla="*/ 9728 h 1077"/>
                <a:gd name="T32" fmla="*/ 55431 w 1064"/>
                <a:gd name="T33" fmla="*/ 18679 h 1077"/>
                <a:gd name="T34" fmla="*/ 49400 w 1064"/>
                <a:gd name="T35" fmla="*/ 5967 h 1077"/>
                <a:gd name="T36" fmla="*/ 43755 w 1064"/>
                <a:gd name="T37" fmla="*/ 14917 h 1077"/>
                <a:gd name="T38" fmla="*/ 38879 w 1064"/>
                <a:gd name="T39" fmla="*/ 26332 h 1077"/>
                <a:gd name="T40" fmla="*/ 28999 w 1064"/>
                <a:gd name="T41" fmla="*/ 16344 h 1077"/>
                <a:gd name="T42" fmla="*/ 26689 w 1064"/>
                <a:gd name="T43" fmla="*/ 26721 h 1077"/>
                <a:gd name="T44" fmla="*/ 26048 w 1064"/>
                <a:gd name="T45" fmla="*/ 39043 h 1077"/>
                <a:gd name="T46" fmla="*/ 13345 w 1064"/>
                <a:gd name="T47" fmla="*/ 33206 h 1077"/>
                <a:gd name="T48" fmla="*/ 14628 w 1064"/>
                <a:gd name="T49" fmla="*/ 43713 h 1077"/>
                <a:gd name="T50" fmla="*/ 18220 w 1064"/>
                <a:gd name="T51" fmla="*/ 55517 h 1077"/>
                <a:gd name="T52" fmla="*/ 4234 w 1064"/>
                <a:gd name="T53" fmla="*/ 54479 h 1077"/>
                <a:gd name="T54" fmla="*/ 8982 w 1064"/>
                <a:gd name="T55" fmla="*/ 63818 h 1077"/>
                <a:gd name="T56" fmla="*/ 16167 w 1064"/>
                <a:gd name="T57" fmla="*/ 69785 h 1077"/>
                <a:gd name="T58" fmla="*/ 8982 w 1064"/>
                <a:gd name="T59" fmla="*/ 75882 h 1077"/>
                <a:gd name="T60" fmla="*/ 4234 w 1064"/>
                <a:gd name="T61" fmla="*/ 85221 h 1077"/>
                <a:gd name="T62" fmla="*/ 18220 w 1064"/>
                <a:gd name="T63" fmla="*/ 84053 h 1077"/>
                <a:gd name="T64" fmla="*/ 14628 w 1064"/>
                <a:gd name="T65" fmla="*/ 95987 h 1077"/>
                <a:gd name="T66" fmla="*/ 13345 w 1064"/>
                <a:gd name="T67" fmla="*/ 106494 h 1077"/>
                <a:gd name="T68" fmla="*/ 26048 w 1064"/>
                <a:gd name="T69" fmla="*/ 100527 h 1077"/>
                <a:gd name="T70" fmla="*/ 26689 w 1064"/>
                <a:gd name="T71" fmla="*/ 112979 h 1077"/>
                <a:gd name="T72" fmla="*/ 28999 w 1064"/>
                <a:gd name="T73" fmla="*/ 123227 h 1077"/>
                <a:gd name="T74" fmla="*/ 38879 w 1064"/>
                <a:gd name="T75" fmla="*/ 113368 h 1077"/>
                <a:gd name="T76" fmla="*/ 43755 w 1064"/>
                <a:gd name="T77" fmla="*/ 124783 h 1077"/>
                <a:gd name="T78" fmla="*/ 49400 w 1064"/>
                <a:gd name="T79" fmla="*/ 133604 h 1077"/>
                <a:gd name="T80" fmla="*/ 55431 w 1064"/>
                <a:gd name="T81" fmla="*/ 120892 h 1077"/>
                <a:gd name="T82" fmla="*/ 63772 w 1064"/>
                <a:gd name="T83" fmla="*/ 129972 h 1077"/>
                <a:gd name="T84" fmla="*/ 72112 w 1064"/>
                <a:gd name="T85" fmla="*/ 136327 h 1077"/>
                <a:gd name="T86" fmla="*/ 73395 w 1064"/>
                <a:gd name="T87" fmla="*/ 122319 h 1077"/>
                <a:gd name="T88" fmla="*/ 84430 w 1064"/>
                <a:gd name="T89" fmla="*/ 127896 h 1077"/>
                <a:gd name="T90" fmla="*/ 94310 w 1064"/>
                <a:gd name="T91" fmla="*/ 131009 h 1077"/>
                <a:gd name="T92" fmla="*/ 90846 w 1064"/>
                <a:gd name="T93" fmla="*/ 117389 h 1077"/>
                <a:gd name="T94" fmla="*/ 103035 w 1064"/>
                <a:gd name="T95" fmla="*/ 118816 h 1077"/>
                <a:gd name="T96" fmla="*/ 113429 w 1064"/>
                <a:gd name="T97" fmla="*/ 118168 h 1077"/>
                <a:gd name="T98" fmla="*/ 105473 w 1064"/>
                <a:gd name="T99" fmla="*/ 106623 h 1077"/>
                <a:gd name="T100" fmla="*/ 117406 w 1064"/>
                <a:gd name="T101" fmla="*/ 103770 h 1077"/>
                <a:gd name="T102" fmla="*/ 127030 w 1064"/>
                <a:gd name="T103" fmla="*/ 99619 h 1077"/>
                <a:gd name="T104" fmla="*/ 115738 w 1064"/>
                <a:gd name="T105" fmla="*/ 91447 h 1077"/>
                <a:gd name="T106" fmla="*/ 126003 w 1064"/>
                <a:gd name="T107" fmla="*/ 84702 h 1077"/>
                <a:gd name="T108" fmla="*/ 133574 w 1064"/>
                <a:gd name="T109" fmla="*/ 77568 h 107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64"/>
                <a:gd name="T166" fmla="*/ 0 h 1077"/>
                <a:gd name="T167" fmla="*/ 1064 w 1064"/>
                <a:gd name="T168" fmla="*/ 1077 h 107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64" h="1077">
                  <a:moveTo>
                    <a:pt x="1041" y="598"/>
                  </a:moveTo>
                  <a:cubicBezTo>
                    <a:pt x="1024" y="593"/>
                    <a:pt x="1009" y="589"/>
                    <a:pt x="994" y="585"/>
                  </a:cubicBezTo>
                  <a:cubicBezTo>
                    <a:pt x="979" y="580"/>
                    <a:pt x="965" y="577"/>
                    <a:pt x="951" y="573"/>
                  </a:cubicBezTo>
                  <a:cubicBezTo>
                    <a:pt x="946" y="571"/>
                    <a:pt x="941" y="570"/>
                    <a:pt x="936" y="569"/>
                  </a:cubicBezTo>
                  <a:cubicBezTo>
                    <a:pt x="937" y="559"/>
                    <a:pt x="938" y="549"/>
                    <a:pt x="938" y="538"/>
                  </a:cubicBezTo>
                  <a:cubicBezTo>
                    <a:pt x="938" y="528"/>
                    <a:pt x="937" y="518"/>
                    <a:pt x="936" y="508"/>
                  </a:cubicBezTo>
                  <a:cubicBezTo>
                    <a:pt x="941" y="506"/>
                    <a:pt x="946" y="505"/>
                    <a:pt x="951" y="504"/>
                  </a:cubicBezTo>
                  <a:cubicBezTo>
                    <a:pt x="965" y="500"/>
                    <a:pt x="979" y="496"/>
                    <a:pt x="994" y="492"/>
                  </a:cubicBezTo>
                  <a:cubicBezTo>
                    <a:pt x="1009" y="488"/>
                    <a:pt x="1024" y="484"/>
                    <a:pt x="1041" y="479"/>
                  </a:cubicBezTo>
                  <a:cubicBezTo>
                    <a:pt x="1056" y="475"/>
                    <a:pt x="1064" y="460"/>
                    <a:pt x="1061" y="445"/>
                  </a:cubicBezTo>
                  <a:cubicBezTo>
                    <a:pt x="1059" y="430"/>
                    <a:pt x="1046" y="418"/>
                    <a:pt x="1031" y="420"/>
                  </a:cubicBezTo>
                  <a:cubicBezTo>
                    <a:pt x="1013" y="421"/>
                    <a:pt x="997" y="422"/>
                    <a:pt x="982" y="424"/>
                  </a:cubicBezTo>
                  <a:cubicBezTo>
                    <a:pt x="966" y="425"/>
                    <a:pt x="952" y="426"/>
                    <a:pt x="938" y="427"/>
                  </a:cubicBezTo>
                  <a:cubicBezTo>
                    <a:pt x="932" y="428"/>
                    <a:pt x="928" y="428"/>
                    <a:pt x="923" y="428"/>
                  </a:cubicBezTo>
                  <a:cubicBezTo>
                    <a:pt x="917" y="409"/>
                    <a:pt x="910" y="389"/>
                    <a:pt x="902" y="371"/>
                  </a:cubicBezTo>
                  <a:cubicBezTo>
                    <a:pt x="906" y="368"/>
                    <a:pt x="910" y="365"/>
                    <a:pt x="914" y="362"/>
                  </a:cubicBezTo>
                  <a:cubicBezTo>
                    <a:pt x="926" y="354"/>
                    <a:pt x="937" y="346"/>
                    <a:pt x="950" y="337"/>
                  </a:cubicBezTo>
                  <a:cubicBezTo>
                    <a:pt x="963" y="328"/>
                    <a:pt x="976" y="318"/>
                    <a:pt x="990" y="308"/>
                  </a:cubicBezTo>
                  <a:cubicBezTo>
                    <a:pt x="1002" y="299"/>
                    <a:pt x="1005" y="282"/>
                    <a:pt x="998" y="269"/>
                  </a:cubicBezTo>
                  <a:cubicBezTo>
                    <a:pt x="990" y="256"/>
                    <a:pt x="974" y="250"/>
                    <a:pt x="960" y="256"/>
                  </a:cubicBezTo>
                  <a:cubicBezTo>
                    <a:pt x="944" y="263"/>
                    <a:pt x="929" y="270"/>
                    <a:pt x="915" y="276"/>
                  </a:cubicBezTo>
                  <a:cubicBezTo>
                    <a:pt x="901" y="283"/>
                    <a:pt x="888" y="289"/>
                    <a:pt x="875" y="295"/>
                  </a:cubicBezTo>
                  <a:cubicBezTo>
                    <a:pt x="870" y="297"/>
                    <a:pt x="866" y="299"/>
                    <a:pt x="861" y="301"/>
                  </a:cubicBezTo>
                  <a:cubicBezTo>
                    <a:pt x="850" y="285"/>
                    <a:pt x="836" y="269"/>
                    <a:pt x="822" y="255"/>
                  </a:cubicBezTo>
                  <a:cubicBezTo>
                    <a:pt x="825" y="250"/>
                    <a:pt x="828" y="246"/>
                    <a:pt x="831" y="242"/>
                  </a:cubicBezTo>
                  <a:cubicBezTo>
                    <a:pt x="839" y="230"/>
                    <a:pt x="847" y="218"/>
                    <a:pt x="856" y="206"/>
                  </a:cubicBezTo>
                  <a:cubicBezTo>
                    <a:pt x="865" y="193"/>
                    <a:pt x="874" y="179"/>
                    <a:pt x="884" y="165"/>
                  </a:cubicBezTo>
                  <a:cubicBezTo>
                    <a:pt x="893" y="153"/>
                    <a:pt x="889" y="135"/>
                    <a:pt x="878" y="126"/>
                  </a:cubicBezTo>
                  <a:cubicBezTo>
                    <a:pt x="866" y="116"/>
                    <a:pt x="849" y="116"/>
                    <a:pt x="838" y="126"/>
                  </a:cubicBezTo>
                  <a:cubicBezTo>
                    <a:pt x="825" y="139"/>
                    <a:pt x="814" y="150"/>
                    <a:pt x="803" y="161"/>
                  </a:cubicBezTo>
                  <a:cubicBezTo>
                    <a:pt x="792" y="172"/>
                    <a:pt x="781" y="182"/>
                    <a:pt x="771" y="192"/>
                  </a:cubicBezTo>
                  <a:cubicBezTo>
                    <a:pt x="768" y="196"/>
                    <a:pt x="764" y="199"/>
                    <a:pt x="761" y="203"/>
                  </a:cubicBezTo>
                  <a:cubicBezTo>
                    <a:pt x="744" y="191"/>
                    <a:pt x="726" y="181"/>
                    <a:pt x="708" y="172"/>
                  </a:cubicBezTo>
                  <a:cubicBezTo>
                    <a:pt x="709" y="167"/>
                    <a:pt x="710" y="162"/>
                    <a:pt x="712" y="157"/>
                  </a:cubicBezTo>
                  <a:cubicBezTo>
                    <a:pt x="715" y="144"/>
                    <a:pt x="719" y="130"/>
                    <a:pt x="723" y="115"/>
                  </a:cubicBezTo>
                  <a:cubicBezTo>
                    <a:pt x="727" y="100"/>
                    <a:pt x="731" y="84"/>
                    <a:pt x="735" y="67"/>
                  </a:cubicBezTo>
                  <a:cubicBezTo>
                    <a:pt x="739" y="52"/>
                    <a:pt x="730" y="37"/>
                    <a:pt x="716" y="32"/>
                  </a:cubicBezTo>
                  <a:cubicBezTo>
                    <a:pt x="702" y="27"/>
                    <a:pt x="685" y="33"/>
                    <a:pt x="679" y="46"/>
                  </a:cubicBezTo>
                  <a:cubicBezTo>
                    <a:pt x="671" y="62"/>
                    <a:pt x="664" y="77"/>
                    <a:pt x="658" y="91"/>
                  </a:cubicBezTo>
                  <a:cubicBezTo>
                    <a:pt x="651" y="105"/>
                    <a:pt x="645" y="118"/>
                    <a:pt x="639" y="131"/>
                  </a:cubicBezTo>
                  <a:cubicBezTo>
                    <a:pt x="637" y="135"/>
                    <a:pt x="634" y="140"/>
                    <a:pt x="632" y="144"/>
                  </a:cubicBezTo>
                  <a:cubicBezTo>
                    <a:pt x="613" y="139"/>
                    <a:pt x="593" y="136"/>
                    <a:pt x="572" y="134"/>
                  </a:cubicBezTo>
                  <a:cubicBezTo>
                    <a:pt x="572" y="129"/>
                    <a:pt x="571" y="124"/>
                    <a:pt x="571" y="119"/>
                  </a:cubicBezTo>
                  <a:cubicBezTo>
                    <a:pt x="570" y="105"/>
                    <a:pt x="568" y="90"/>
                    <a:pt x="567" y="75"/>
                  </a:cubicBezTo>
                  <a:cubicBezTo>
                    <a:pt x="565" y="59"/>
                    <a:pt x="564" y="43"/>
                    <a:pt x="562" y="26"/>
                  </a:cubicBezTo>
                  <a:cubicBezTo>
                    <a:pt x="561" y="11"/>
                    <a:pt x="547" y="0"/>
                    <a:pt x="532" y="0"/>
                  </a:cubicBezTo>
                  <a:cubicBezTo>
                    <a:pt x="517" y="0"/>
                    <a:pt x="503" y="11"/>
                    <a:pt x="502" y="26"/>
                  </a:cubicBezTo>
                  <a:cubicBezTo>
                    <a:pt x="500" y="43"/>
                    <a:pt x="499" y="59"/>
                    <a:pt x="497" y="75"/>
                  </a:cubicBezTo>
                  <a:cubicBezTo>
                    <a:pt x="496" y="90"/>
                    <a:pt x="494" y="105"/>
                    <a:pt x="493" y="119"/>
                  </a:cubicBezTo>
                  <a:cubicBezTo>
                    <a:pt x="493" y="124"/>
                    <a:pt x="492" y="129"/>
                    <a:pt x="492" y="134"/>
                  </a:cubicBezTo>
                  <a:cubicBezTo>
                    <a:pt x="471" y="136"/>
                    <a:pt x="451" y="139"/>
                    <a:pt x="432" y="144"/>
                  </a:cubicBezTo>
                  <a:cubicBezTo>
                    <a:pt x="430" y="140"/>
                    <a:pt x="428" y="135"/>
                    <a:pt x="425" y="131"/>
                  </a:cubicBezTo>
                  <a:cubicBezTo>
                    <a:pt x="419" y="118"/>
                    <a:pt x="413" y="105"/>
                    <a:pt x="406" y="91"/>
                  </a:cubicBezTo>
                  <a:cubicBezTo>
                    <a:pt x="400" y="77"/>
                    <a:pt x="393" y="62"/>
                    <a:pt x="385" y="46"/>
                  </a:cubicBezTo>
                  <a:cubicBezTo>
                    <a:pt x="379" y="33"/>
                    <a:pt x="362" y="27"/>
                    <a:pt x="348" y="32"/>
                  </a:cubicBezTo>
                  <a:cubicBezTo>
                    <a:pt x="334" y="37"/>
                    <a:pt x="325" y="52"/>
                    <a:pt x="329" y="67"/>
                  </a:cubicBezTo>
                  <a:cubicBezTo>
                    <a:pt x="333" y="84"/>
                    <a:pt x="337" y="100"/>
                    <a:pt x="341" y="115"/>
                  </a:cubicBezTo>
                  <a:cubicBezTo>
                    <a:pt x="345" y="130"/>
                    <a:pt x="349" y="144"/>
                    <a:pt x="352" y="157"/>
                  </a:cubicBezTo>
                  <a:cubicBezTo>
                    <a:pt x="354" y="162"/>
                    <a:pt x="355" y="167"/>
                    <a:pt x="356" y="172"/>
                  </a:cubicBezTo>
                  <a:cubicBezTo>
                    <a:pt x="338" y="181"/>
                    <a:pt x="320" y="191"/>
                    <a:pt x="303" y="203"/>
                  </a:cubicBezTo>
                  <a:cubicBezTo>
                    <a:pt x="300" y="199"/>
                    <a:pt x="296" y="196"/>
                    <a:pt x="293" y="192"/>
                  </a:cubicBezTo>
                  <a:cubicBezTo>
                    <a:pt x="283" y="182"/>
                    <a:pt x="272" y="172"/>
                    <a:pt x="261" y="161"/>
                  </a:cubicBezTo>
                  <a:cubicBezTo>
                    <a:pt x="250" y="150"/>
                    <a:pt x="239" y="139"/>
                    <a:pt x="226" y="126"/>
                  </a:cubicBezTo>
                  <a:cubicBezTo>
                    <a:pt x="215" y="116"/>
                    <a:pt x="198" y="116"/>
                    <a:pt x="186" y="126"/>
                  </a:cubicBezTo>
                  <a:cubicBezTo>
                    <a:pt x="175" y="135"/>
                    <a:pt x="172" y="153"/>
                    <a:pt x="180" y="165"/>
                  </a:cubicBezTo>
                  <a:cubicBezTo>
                    <a:pt x="190" y="179"/>
                    <a:pt x="199" y="193"/>
                    <a:pt x="208" y="206"/>
                  </a:cubicBezTo>
                  <a:cubicBezTo>
                    <a:pt x="217" y="218"/>
                    <a:pt x="225" y="230"/>
                    <a:pt x="233" y="242"/>
                  </a:cubicBezTo>
                  <a:cubicBezTo>
                    <a:pt x="236" y="246"/>
                    <a:pt x="239" y="250"/>
                    <a:pt x="242" y="255"/>
                  </a:cubicBezTo>
                  <a:cubicBezTo>
                    <a:pt x="228" y="269"/>
                    <a:pt x="215" y="285"/>
                    <a:pt x="203" y="301"/>
                  </a:cubicBezTo>
                  <a:cubicBezTo>
                    <a:pt x="198" y="299"/>
                    <a:pt x="194" y="297"/>
                    <a:pt x="189" y="295"/>
                  </a:cubicBezTo>
                  <a:cubicBezTo>
                    <a:pt x="176" y="289"/>
                    <a:pt x="163" y="283"/>
                    <a:pt x="149" y="276"/>
                  </a:cubicBezTo>
                  <a:cubicBezTo>
                    <a:pt x="135" y="270"/>
                    <a:pt x="120" y="263"/>
                    <a:pt x="104" y="256"/>
                  </a:cubicBezTo>
                  <a:cubicBezTo>
                    <a:pt x="90" y="250"/>
                    <a:pt x="74" y="256"/>
                    <a:pt x="66" y="269"/>
                  </a:cubicBezTo>
                  <a:cubicBezTo>
                    <a:pt x="59" y="282"/>
                    <a:pt x="62" y="299"/>
                    <a:pt x="74" y="308"/>
                  </a:cubicBezTo>
                  <a:cubicBezTo>
                    <a:pt x="88" y="318"/>
                    <a:pt x="101" y="328"/>
                    <a:pt x="114" y="337"/>
                  </a:cubicBezTo>
                  <a:cubicBezTo>
                    <a:pt x="127" y="346"/>
                    <a:pt x="139" y="354"/>
                    <a:pt x="150" y="362"/>
                  </a:cubicBezTo>
                  <a:cubicBezTo>
                    <a:pt x="154" y="365"/>
                    <a:pt x="158" y="368"/>
                    <a:pt x="162" y="371"/>
                  </a:cubicBezTo>
                  <a:cubicBezTo>
                    <a:pt x="154" y="389"/>
                    <a:pt x="147" y="409"/>
                    <a:pt x="142" y="428"/>
                  </a:cubicBezTo>
                  <a:cubicBezTo>
                    <a:pt x="137" y="428"/>
                    <a:pt x="132" y="428"/>
                    <a:pt x="126" y="427"/>
                  </a:cubicBezTo>
                  <a:cubicBezTo>
                    <a:pt x="112" y="426"/>
                    <a:pt x="98" y="425"/>
                    <a:pt x="82" y="424"/>
                  </a:cubicBezTo>
                  <a:cubicBezTo>
                    <a:pt x="67" y="422"/>
                    <a:pt x="51" y="421"/>
                    <a:pt x="33" y="420"/>
                  </a:cubicBezTo>
                  <a:cubicBezTo>
                    <a:pt x="18" y="418"/>
                    <a:pt x="5" y="430"/>
                    <a:pt x="3" y="445"/>
                  </a:cubicBezTo>
                  <a:cubicBezTo>
                    <a:pt x="0" y="460"/>
                    <a:pt x="8" y="475"/>
                    <a:pt x="23" y="479"/>
                  </a:cubicBezTo>
                  <a:cubicBezTo>
                    <a:pt x="40" y="484"/>
                    <a:pt x="55" y="488"/>
                    <a:pt x="70" y="492"/>
                  </a:cubicBezTo>
                  <a:cubicBezTo>
                    <a:pt x="85" y="496"/>
                    <a:pt x="99" y="500"/>
                    <a:pt x="113" y="504"/>
                  </a:cubicBezTo>
                  <a:cubicBezTo>
                    <a:pt x="118" y="505"/>
                    <a:pt x="123" y="506"/>
                    <a:pt x="128" y="508"/>
                  </a:cubicBezTo>
                  <a:cubicBezTo>
                    <a:pt x="127" y="518"/>
                    <a:pt x="126" y="528"/>
                    <a:pt x="126" y="538"/>
                  </a:cubicBezTo>
                  <a:cubicBezTo>
                    <a:pt x="126" y="549"/>
                    <a:pt x="127" y="559"/>
                    <a:pt x="128" y="569"/>
                  </a:cubicBezTo>
                  <a:cubicBezTo>
                    <a:pt x="123" y="570"/>
                    <a:pt x="118" y="571"/>
                    <a:pt x="113" y="573"/>
                  </a:cubicBezTo>
                  <a:cubicBezTo>
                    <a:pt x="99" y="577"/>
                    <a:pt x="85" y="580"/>
                    <a:pt x="70" y="585"/>
                  </a:cubicBezTo>
                  <a:cubicBezTo>
                    <a:pt x="55" y="589"/>
                    <a:pt x="40" y="593"/>
                    <a:pt x="23" y="598"/>
                  </a:cubicBezTo>
                  <a:cubicBezTo>
                    <a:pt x="8" y="602"/>
                    <a:pt x="0" y="617"/>
                    <a:pt x="3" y="632"/>
                  </a:cubicBezTo>
                  <a:cubicBezTo>
                    <a:pt x="5" y="647"/>
                    <a:pt x="18" y="658"/>
                    <a:pt x="33" y="657"/>
                  </a:cubicBezTo>
                  <a:cubicBezTo>
                    <a:pt x="51" y="656"/>
                    <a:pt x="67" y="654"/>
                    <a:pt x="82" y="653"/>
                  </a:cubicBezTo>
                  <a:cubicBezTo>
                    <a:pt x="98" y="652"/>
                    <a:pt x="112" y="651"/>
                    <a:pt x="126" y="649"/>
                  </a:cubicBezTo>
                  <a:cubicBezTo>
                    <a:pt x="132" y="649"/>
                    <a:pt x="137" y="649"/>
                    <a:pt x="142" y="648"/>
                  </a:cubicBezTo>
                  <a:cubicBezTo>
                    <a:pt x="147" y="668"/>
                    <a:pt x="154" y="687"/>
                    <a:pt x="162" y="705"/>
                  </a:cubicBezTo>
                  <a:cubicBezTo>
                    <a:pt x="158" y="708"/>
                    <a:pt x="154" y="711"/>
                    <a:pt x="150" y="714"/>
                  </a:cubicBezTo>
                  <a:cubicBezTo>
                    <a:pt x="139" y="722"/>
                    <a:pt x="127" y="731"/>
                    <a:pt x="114" y="740"/>
                  </a:cubicBezTo>
                  <a:cubicBezTo>
                    <a:pt x="101" y="749"/>
                    <a:pt x="88" y="758"/>
                    <a:pt x="74" y="768"/>
                  </a:cubicBezTo>
                  <a:cubicBezTo>
                    <a:pt x="62" y="777"/>
                    <a:pt x="59" y="794"/>
                    <a:pt x="66" y="808"/>
                  </a:cubicBezTo>
                  <a:cubicBezTo>
                    <a:pt x="74" y="821"/>
                    <a:pt x="90" y="827"/>
                    <a:pt x="104" y="821"/>
                  </a:cubicBezTo>
                  <a:cubicBezTo>
                    <a:pt x="120" y="813"/>
                    <a:pt x="135" y="807"/>
                    <a:pt x="149" y="800"/>
                  </a:cubicBezTo>
                  <a:cubicBezTo>
                    <a:pt x="163" y="794"/>
                    <a:pt x="176" y="788"/>
                    <a:pt x="189" y="782"/>
                  </a:cubicBezTo>
                  <a:cubicBezTo>
                    <a:pt x="194" y="780"/>
                    <a:pt x="198" y="777"/>
                    <a:pt x="203" y="775"/>
                  </a:cubicBezTo>
                  <a:cubicBezTo>
                    <a:pt x="215" y="792"/>
                    <a:pt x="228" y="807"/>
                    <a:pt x="242" y="822"/>
                  </a:cubicBezTo>
                  <a:cubicBezTo>
                    <a:pt x="239" y="826"/>
                    <a:pt x="236" y="830"/>
                    <a:pt x="233" y="835"/>
                  </a:cubicBezTo>
                  <a:cubicBezTo>
                    <a:pt x="225" y="846"/>
                    <a:pt x="217" y="858"/>
                    <a:pt x="208" y="871"/>
                  </a:cubicBezTo>
                  <a:cubicBezTo>
                    <a:pt x="199" y="884"/>
                    <a:pt x="190" y="897"/>
                    <a:pt x="180" y="911"/>
                  </a:cubicBezTo>
                  <a:cubicBezTo>
                    <a:pt x="172" y="924"/>
                    <a:pt x="175" y="941"/>
                    <a:pt x="186" y="951"/>
                  </a:cubicBezTo>
                  <a:cubicBezTo>
                    <a:pt x="198" y="961"/>
                    <a:pt x="215" y="961"/>
                    <a:pt x="226" y="950"/>
                  </a:cubicBezTo>
                  <a:cubicBezTo>
                    <a:pt x="239" y="938"/>
                    <a:pt x="250" y="927"/>
                    <a:pt x="261" y="916"/>
                  </a:cubicBezTo>
                  <a:cubicBezTo>
                    <a:pt x="272" y="905"/>
                    <a:pt x="283" y="894"/>
                    <a:pt x="293" y="885"/>
                  </a:cubicBezTo>
                  <a:cubicBezTo>
                    <a:pt x="296" y="881"/>
                    <a:pt x="300" y="877"/>
                    <a:pt x="303" y="874"/>
                  </a:cubicBezTo>
                  <a:cubicBezTo>
                    <a:pt x="320" y="885"/>
                    <a:pt x="338" y="896"/>
                    <a:pt x="356" y="905"/>
                  </a:cubicBezTo>
                  <a:cubicBezTo>
                    <a:pt x="355" y="909"/>
                    <a:pt x="354" y="914"/>
                    <a:pt x="352" y="919"/>
                  </a:cubicBezTo>
                  <a:cubicBezTo>
                    <a:pt x="349" y="933"/>
                    <a:pt x="345" y="947"/>
                    <a:pt x="341" y="962"/>
                  </a:cubicBezTo>
                  <a:cubicBezTo>
                    <a:pt x="337" y="977"/>
                    <a:pt x="333" y="993"/>
                    <a:pt x="329" y="1010"/>
                  </a:cubicBezTo>
                  <a:cubicBezTo>
                    <a:pt x="325" y="1024"/>
                    <a:pt x="334" y="1039"/>
                    <a:pt x="348" y="1044"/>
                  </a:cubicBezTo>
                  <a:cubicBezTo>
                    <a:pt x="362" y="1050"/>
                    <a:pt x="379" y="1044"/>
                    <a:pt x="385" y="1030"/>
                  </a:cubicBezTo>
                  <a:cubicBezTo>
                    <a:pt x="393" y="1014"/>
                    <a:pt x="400" y="1000"/>
                    <a:pt x="406" y="986"/>
                  </a:cubicBezTo>
                  <a:cubicBezTo>
                    <a:pt x="413" y="972"/>
                    <a:pt x="419" y="958"/>
                    <a:pt x="425" y="946"/>
                  </a:cubicBezTo>
                  <a:cubicBezTo>
                    <a:pt x="428" y="941"/>
                    <a:pt x="430" y="937"/>
                    <a:pt x="432" y="932"/>
                  </a:cubicBezTo>
                  <a:cubicBezTo>
                    <a:pt x="451" y="937"/>
                    <a:pt x="471" y="941"/>
                    <a:pt x="492" y="943"/>
                  </a:cubicBezTo>
                  <a:cubicBezTo>
                    <a:pt x="492" y="948"/>
                    <a:pt x="493" y="953"/>
                    <a:pt x="493" y="958"/>
                  </a:cubicBezTo>
                  <a:cubicBezTo>
                    <a:pt x="494" y="972"/>
                    <a:pt x="496" y="986"/>
                    <a:pt x="497" y="1002"/>
                  </a:cubicBezTo>
                  <a:cubicBezTo>
                    <a:pt x="499" y="1017"/>
                    <a:pt x="500" y="1033"/>
                    <a:pt x="502" y="1051"/>
                  </a:cubicBezTo>
                  <a:cubicBezTo>
                    <a:pt x="503" y="1066"/>
                    <a:pt x="517" y="1077"/>
                    <a:pt x="532" y="1077"/>
                  </a:cubicBezTo>
                  <a:cubicBezTo>
                    <a:pt x="547" y="1077"/>
                    <a:pt x="561" y="1066"/>
                    <a:pt x="562" y="1051"/>
                  </a:cubicBezTo>
                  <a:cubicBezTo>
                    <a:pt x="564" y="1033"/>
                    <a:pt x="565" y="1017"/>
                    <a:pt x="567" y="1002"/>
                  </a:cubicBezTo>
                  <a:cubicBezTo>
                    <a:pt x="568" y="986"/>
                    <a:pt x="570" y="972"/>
                    <a:pt x="571" y="958"/>
                  </a:cubicBezTo>
                  <a:cubicBezTo>
                    <a:pt x="571" y="953"/>
                    <a:pt x="572" y="948"/>
                    <a:pt x="572" y="943"/>
                  </a:cubicBezTo>
                  <a:cubicBezTo>
                    <a:pt x="593" y="941"/>
                    <a:pt x="613" y="937"/>
                    <a:pt x="632" y="932"/>
                  </a:cubicBezTo>
                  <a:cubicBezTo>
                    <a:pt x="634" y="937"/>
                    <a:pt x="637" y="941"/>
                    <a:pt x="639" y="946"/>
                  </a:cubicBezTo>
                  <a:cubicBezTo>
                    <a:pt x="645" y="958"/>
                    <a:pt x="651" y="972"/>
                    <a:pt x="658" y="986"/>
                  </a:cubicBezTo>
                  <a:cubicBezTo>
                    <a:pt x="664" y="1000"/>
                    <a:pt x="671" y="1014"/>
                    <a:pt x="679" y="1030"/>
                  </a:cubicBezTo>
                  <a:cubicBezTo>
                    <a:pt x="685" y="1044"/>
                    <a:pt x="702" y="1050"/>
                    <a:pt x="716" y="1044"/>
                  </a:cubicBezTo>
                  <a:cubicBezTo>
                    <a:pt x="730" y="1039"/>
                    <a:pt x="739" y="1024"/>
                    <a:pt x="735" y="1010"/>
                  </a:cubicBezTo>
                  <a:cubicBezTo>
                    <a:pt x="731" y="993"/>
                    <a:pt x="727" y="977"/>
                    <a:pt x="723" y="962"/>
                  </a:cubicBezTo>
                  <a:cubicBezTo>
                    <a:pt x="719" y="947"/>
                    <a:pt x="715" y="933"/>
                    <a:pt x="712" y="919"/>
                  </a:cubicBezTo>
                  <a:cubicBezTo>
                    <a:pt x="710" y="914"/>
                    <a:pt x="709" y="909"/>
                    <a:pt x="708" y="905"/>
                  </a:cubicBezTo>
                  <a:cubicBezTo>
                    <a:pt x="726" y="896"/>
                    <a:pt x="744" y="885"/>
                    <a:pt x="761" y="874"/>
                  </a:cubicBezTo>
                  <a:cubicBezTo>
                    <a:pt x="764" y="877"/>
                    <a:pt x="768" y="881"/>
                    <a:pt x="771" y="885"/>
                  </a:cubicBezTo>
                  <a:cubicBezTo>
                    <a:pt x="781" y="894"/>
                    <a:pt x="792" y="905"/>
                    <a:pt x="803" y="916"/>
                  </a:cubicBezTo>
                  <a:cubicBezTo>
                    <a:pt x="814" y="927"/>
                    <a:pt x="825" y="938"/>
                    <a:pt x="838" y="950"/>
                  </a:cubicBezTo>
                  <a:cubicBezTo>
                    <a:pt x="849" y="961"/>
                    <a:pt x="866" y="961"/>
                    <a:pt x="878" y="951"/>
                  </a:cubicBezTo>
                  <a:cubicBezTo>
                    <a:pt x="889" y="941"/>
                    <a:pt x="893" y="924"/>
                    <a:pt x="884" y="911"/>
                  </a:cubicBezTo>
                  <a:cubicBezTo>
                    <a:pt x="874" y="897"/>
                    <a:pt x="865" y="884"/>
                    <a:pt x="856" y="871"/>
                  </a:cubicBezTo>
                  <a:cubicBezTo>
                    <a:pt x="847" y="858"/>
                    <a:pt x="839" y="846"/>
                    <a:pt x="831" y="835"/>
                  </a:cubicBezTo>
                  <a:cubicBezTo>
                    <a:pt x="828" y="830"/>
                    <a:pt x="825" y="826"/>
                    <a:pt x="822" y="822"/>
                  </a:cubicBezTo>
                  <a:cubicBezTo>
                    <a:pt x="836" y="807"/>
                    <a:pt x="849" y="792"/>
                    <a:pt x="861" y="775"/>
                  </a:cubicBezTo>
                  <a:cubicBezTo>
                    <a:pt x="866" y="777"/>
                    <a:pt x="870" y="780"/>
                    <a:pt x="875" y="782"/>
                  </a:cubicBezTo>
                  <a:cubicBezTo>
                    <a:pt x="888" y="788"/>
                    <a:pt x="901" y="794"/>
                    <a:pt x="915" y="800"/>
                  </a:cubicBezTo>
                  <a:cubicBezTo>
                    <a:pt x="929" y="807"/>
                    <a:pt x="944" y="813"/>
                    <a:pt x="960" y="821"/>
                  </a:cubicBezTo>
                  <a:cubicBezTo>
                    <a:pt x="974" y="827"/>
                    <a:pt x="990" y="821"/>
                    <a:pt x="998" y="808"/>
                  </a:cubicBezTo>
                  <a:cubicBezTo>
                    <a:pt x="1005" y="794"/>
                    <a:pt x="1002" y="777"/>
                    <a:pt x="990" y="768"/>
                  </a:cubicBezTo>
                  <a:cubicBezTo>
                    <a:pt x="976" y="758"/>
                    <a:pt x="963" y="749"/>
                    <a:pt x="950" y="740"/>
                  </a:cubicBezTo>
                  <a:cubicBezTo>
                    <a:pt x="937" y="731"/>
                    <a:pt x="926" y="722"/>
                    <a:pt x="914" y="714"/>
                  </a:cubicBezTo>
                  <a:cubicBezTo>
                    <a:pt x="910" y="711"/>
                    <a:pt x="906" y="708"/>
                    <a:pt x="902" y="705"/>
                  </a:cubicBezTo>
                  <a:cubicBezTo>
                    <a:pt x="910" y="687"/>
                    <a:pt x="917" y="668"/>
                    <a:pt x="923" y="648"/>
                  </a:cubicBezTo>
                  <a:cubicBezTo>
                    <a:pt x="928" y="649"/>
                    <a:pt x="932" y="649"/>
                    <a:pt x="938" y="649"/>
                  </a:cubicBezTo>
                  <a:cubicBezTo>
                    <a:pt x="952" y="651"/>
                    <a:pt x="966" y="652"/>
                    <a:pt x="982" y="653"/>
                  </a:cubicBezTo>
                  <a:cubicBezTo>
                    <a:pt x="997" y="654"/>
                    <a:pt x="1013" y="656"/>
                    <a:pt x="1031" y="657"/>
                  </a:cubicBezTo>
                  <a:cubicBezTo>
                    <a:pt x="1046" y="658"/>
                    <a:pt x="1059" y="647"/>
                    <a:pt x="1061" y="632"/>
                  </a:cubicBezTo>
                  <a:cubicBezTo>
                    <a:pt x="1064" y="617"/>
                    <a:pt x="1056" y="602"/>
                    <a:pt x="1041" y="59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5F7DD89F-70D4-7C32-77F2-7352C23B51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40526" y="2490562"/>
              <a:ext cx="138113" cy="138113"/>
            </a:xfrm>
            <a:custGeom>
              <a:avLst/>
              <a:gdLst>
                <a:gd name="T0" fmla="*/ 123445 w 1064"/>
                <a:gd name="T1" fmla="*/ 73481 h 1077"/>
                <a:gd name="T2" fmla="*/ 121498 w 1064"/>
                <a:gd name="T3" fmla="*/ 65145 h 1077"/>
                <a:gd name="T4" fmla="*/ 135127 w 1064"/>
                <a:gd name="T5" fmla="*/ 61426 h 1077"/>
                <a:gd name="T6" fmla="*/ 127469 w 1064"/>
                <a:gd name="T7" fmla="*/ 54373 h 1077"/>
                <a:gd name="T8" fmla="*/ 117084 w 1064"/>
                <a:gd name="T9" fmla="*/ 47577 h 1077"/>
                <a:gd name="T10" fmla="*/ 128507 w 1064"/>
                <a:gd name="T11" fmla="*/ 39497 h 1077"/>
                <a:gd name="T12" fmla="*/ 118772 w 1064"/>
                <a:gd name="T13" fmla="*/ 35394 h 1077"/>
                <a:gd name="T14" fmla="*/ 106700 w 1064"/>
                <a:gd name="T15" fmla="*/ 32701 h 1077"/>
                <a:gd name="T16" fmla="*/ 114748 w 1064"/>
                <a:gd name="T17" fmla="*/ 21159 h 1077"/>
                <a:gd name="T18" fmla="*/ 104234 w 1064"/>
                <a:gd name="T19" fmla="*/ 20646 h 1077"/>
                <a:gd name="T20" fmla="*/ 91902 w 1064"/>
                <a:gd name="T21" fmla="*/ 22057 h 1077"/>
                <a:gd name="T22" fmla="*/ 95407 w 1064"/>
                <a:gd name="T23" fmla="*/ 8592 h 1077"/>
                <a:gd name="T24" fmla="*/ 85412 w 1064"/>
                <a:gd name="T25" fmla="*/ 11670 h 1077"/>
                <a:gd name="T26" fmla="*/ 74249 w 1064"/>
                <a:gd name="T27" fmla="*/ 17184 h 1077"/>
                <a:gd name="T28" fmla="*/ 72951 w 1064"/>
                <a:gd name="T29" fmla="*/ 3334 h 1077"/>
                <a:gd name="T30" fmla="*/ 64513 w 1064"/>
                <a:gd name="T31" fmla="*/ 9618 h 1077"/>
                <a:gd name="T32" fmla="*/ 56076 w 1064"/>
                <a:gd name="T33" fmla="*/ 18466 h 1077"/>
                <a:gd name="T34" fmla="*/ 49975 w 1064"/>
                <a:gd name="T35" fmla="*/ 5899 h 1077"/>
                <a:gd name="T36" fmla="*/ 44264 w 1064"/>
                <a:gd name="T37" fmla="*/ 14747 h 1077"/>
                <a:gd name="T38" fmla="*/ 39331 w 1064"/>
                <a:gd name="T39" fmla="*/ 26032 h 1077"/>
                <a:gd name="T40" fmla="*/ 29336 w 1064"/>
                <a:gd name="T41" fmla="*/ 16158 h 1077"/>
                <a:gd name="T42" fmla="*/ 27000 w 1064"/>
                <a:gd name="T43" fmla="*/ 26417 h 1077"/>
                <a:gd name="T44" fmla="*/ 26351 w 1064"/>
                <a:gd name="T45" fmla="*/ 38600 h 1077"/>
                <a:gd name="T46" fmla="*/ 13500 w 1064"/>
                <a:gd name="T47" fmla="*/ 32829 h 1077"/>
                <a:gd name="T48" fmla="*/ 14798 w 1064"/>
                <a:gd name="T49" fmla="*/ 43216 h 1077"/>
                <a:gd name="T50" fmla="*/ 18432 w 1064"/>
                <a:gd name="T51" fmla="*/ 54886 h 1077"/>
                <a:gd name="T52" fmla="*/ 4284 w 1064"/>
                <a:gd name="T53" fmla="*/ 53860 h 1077"/>
                <a:gd name="T54" fmla="*/ 9086 w 1064"/>
                <a:gd name="T55" fmla="*/ 63093 h 1077"/>
                <a:gd name="T56" fmla="*/ 16355 w 1064"/>
                <a:gd name="T57" fmla="*/ 68992 h 1077"/>
                <a:gd name="T58" fmla="*/ 9086 w 1064"/>
                <a:gd name="T59" fmla="*/ 75020 h 1077"/>
                <a:gd name="T60" fmla="*/ 4284 w 1064"/>
                <a:gd name="T61" fmla="*/ 84253 h 1077"/>
                <a:gd name="T62" fmla="*/ 18432 w 1064"/>
                <a:gd name="T63" fmla="*/ 83099 h 1077"/>
                <a:gd name="T64" fmla="*/ 14798 w 1064"/>
                <a:gd name="T65" fmla="*/ 94897 h 1077"/>
                <a:gd name="T66" fmla="*/ 13500 w 1064"/>
                <a:gd name="T67" fmla="*/ 105284 h 1077"/>
                <a:gd name="T68" fmla="*/ 26351 w 1064"/>
                <a:gd name="T69" fmla="*/ 99385 h 1077"/>
                <a:gd name="T70" fmla="*/ 27000 w 1064"/>
                <a:gd name="T71" fmla="*/ 111696 h 1077"/>
                <a:gd name="T72" fmla="*/ 29336 w 1064"/>
                <a:gd name="T73" fmla="*/ 121827 h 1077"/>
                <a:gd name="T74" fmla="*/ 39331 w 1064"/>
                <a:gd name="T75" fmla="*/ 112081 h 1077"/>
                <a:gd name="T76" fmla="*/ 44264 w 1064"/>
                <a:gd name="T77" fmla="*/ 123366 h 1077"/>
                <a:gd name="T78" fmla="*/ 49975 w 1064"/>
                <a:gd name="T79" fmla="*/ 132086 h 1077"/>
                <a:gd name="T80" fmla="*/ 56076 w 1064"/>
                <a:gd name="T81" fmla="*/ 119518 h 1077"/>
                <a:gd name="T82" fmla="*/ 64513 w 1064"/>
                <a:gd name="T83" fmla="*/ 128495 h 1077"/>
                <a:gd name="T84" fmla="*/ 72951 w 1064"/>
                <a:gd name="T85" fmla="*/ 134779 h 1077"/>
                <a:gd name="T86" fmla="*/ 74249 w 1064"/>
                <a:gd name="T87" fmla="*/ 120929 h 1077"/>
                <a:gd name="T88" fmla="*/ 85412 w 1064"/>
                <a:gd name="T89" fmla="*/ 126443 h 1077"/>
                <a:gd name="T90" fmla="*/ 95407 w 1064"/>
                <a:gd name="T91" fmla="*/ 129521 h 1077"/>
                <a:gd name="T92" fmla="*/ 91902 w 1064"/>
                <a:gd name="T93" fmla="*/ 116056 h 1077"/>
                <a:gd name="T94" fmla="*/ 104234 w 1064"/>
                <a:gd name="T95" fmla="*/ 117467 h 1077"/>
                <a:gd name="T96" fmla="*/ 114748 w 1064"/>
                <a:gd name="T97" fmla="*/ 116825 h 1077"/>
                <a:gd name="T98" fmla="*/ 106700 w 1064"/>
                <a:gd name="T99" fmla="*/ 105412 h 1077"/>
                <a:gd name="T100" fmla="*/ 118772 w 1064"/>
                <a:gd name="T101" fmla="*/ 102591 h 1077"/>
                <a:gd name="T102" fmla="*/ 128507 w 1064"/>
                <a:gd name="T103" fmla="*/ 98487 h 1077"/>
                <a:gd name="T104" fmla="*/ 117084 w 1064"/>
                <a:gd name="T105" fmla="*/ 90408 h 1077"/>
                <a:gd name="T106" fmla="*/ 127469 w 1064"/>
                <a:gd name="T107" fmla="*/ 83740 h 1077"/>
                <a:gd name="T108" fmla="*/ 135127 w 1064"/>
                <a:gd name="T109" fmla="*/ 76687 h 107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64"/>
                <a:gd name="T166" fmla="*/ 0 h 1077"/>
                <a:gd name="T167" fmla="*/ 1064 w 1064"/>
                <a:gd name="T168" fmla="*/ 1077 h 107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64" h="1077">
                  <a:moveTo>
                    <a:pt x="1041" y="598"/>
                  </a:moveTo>
                  <a:cubicBezTo>
                    <a:pt x="1024" y="593"/>
                    <a:pt x="1009" y="589"/>
                    <a:pt x="994" y="585"/>
                  </a:cubicBezTo>
                  <a:cubicBezTo>
                    <a:pt x="979" y="580"/>
                    <a:pt x="965" y="577"/>
                    <a:pt x="951" y="573"/>
                  </a:cubicBezTo>
                  <a:cubicBezTo>
                    <a:pt x="946" y="571"/>
                    <a:pt x="941" y="570"/>
                    <a:pt x="936" y="569"/>
                  </a:cubicBezTo>
                  <a:cubicBezTo>
                    <a:pt x="937" y="559"/>
                    <a:pt x="938" y="549"/>
                    <a:pt x="938" y="538"/>
                  </a:cubicBezTo>
                  <a:cubicBezTo>
                    <a:pt x="938" y="528"/>
                    <a:pt x="937" y="518"/>
                    <a:pt x="936" y="508"/>
                  </a:cubicBezTo>
                  <a:cubicBezTo>
                    <a:pt x="941" y="506"/>
                    <a:pt x="946" y="505"/>
                    <a:pt x="951" y="504"/>
                  </a:cubicBezTo>
                  <a:cubicBezTo>
                    <a:pt x="965" y="500"/>
                    <a:pt x="979" y="496"/>
                    <a:pt x="994" y="492"/>
                  </a:cubicBezTo>
                  <a:cubicBezTo>
                    <a:pt x="1009" y="488"/>
                    <a:pt x="1024" y="484"/>
                    <a:pt x="1041" y="479"/>
                  </a:cubicBezTo>
                  <a:cubicBezTo>
                    <a:pt x="1056" y="475"/>
                    <a:pt x="1064" y="460"/>
                    <a:pt x="1061" y="445"/>
                  </a:cubicBezTo>
                  <a:cubicBezTo>
                    <a:pt x="1059" y="430"/>
                    <a:pt x="1046" y="418"/>
                    <a:pt x="1031" y="420"/>
                  </a:cubicBezTo>
                  <a:cubicBezTo>
                    <a:pt x="1013" y="421"/>
                    <a:pt x="997" y="422"/>
                    <a:pt x="982" y="424"/>
                  </a:cubicBezTo>
                  <a:cubicBezTo>
                    <a:pt x="966" y="425"/>
                    <a:pt x="952" y="426"/>
                    <a:pt x="938" y="427"/>
                  </a:cubicBezTo>
                  <a:cubicBezTo>
                    <a:pt x="932" y="428"/>
                    <a:pt x="928" y="428"/>
                    <a:pt x="923" y="428"/>
                  </a:cubicBezTo>
                  <a:cubicBezTo>
                    <a:pt x="917" y="409"/>
                    <a:pt x="910" y="389"/>
                    <a:pt x="902" y="371"/>
                  </a:cubicBezTo>
                  <a:cubicBezTo>
                    <a:pt x="906" y="368"/>
                    <a:pt x="910" y="365"/>
                    <a:pt x="914" y="362"/>
                  </a:cubicBezTo>
                  <a:cubicBezTo>
                    <a:pt x="926" y="354"/>
                    <a:pt x="937" y="346"/>
                    <a:pt x="950" y="337"/>
                  </a:cubicBezTo>
                  <a:cubicBezTo>
                    <a:pt x="963" y="328"/>
                    <a:pt x="976" y="318"/>
                    <a:pt x="990" y="308"/>
                  </a:cubicBezTo>
                  <a:cubicBezTo>
                    <a:pt x="1002" y="299"/>
                    <a:pt x="1005" y="282"/>
                    <a:pt x="998" y="269"/>
                  </a:cubicBezTo>
                  <a:cubicBezTo>
                    <a:pt x="990" y="256"/>
                    <a:pt x="974" y="250"/>
                    <a:pt x="960" y="256"/>
                  </a:cubicBezTo>
                  <a:cubicBezTo>
                    <a:pt x="944" y="263"/>
                    <a:pt x="929" y="270"/>
                    <a:pt x="915" y="276"/>
                  </a:cubicBezTo>
                  <a:cubicBezTo>
                    <a:pt x="901" y="283"/>
                    <a:pt x="888" y="289"/>
                    <a:pt x="875" y="295"/>
                  </a:cubicBezTo>
                  <a:cubicBezTo>
                    <a:pt x="870" y="297"/>
                    <a:pt x="866" y="299"/>
                    <a:pt x="861" y="301"/>
                  </a:cubicBezTo>
                  <a:cubicBezTo>
                    <a:pt x="850" y="285"/>
                    <a:pt x="836" y="269"/>
                    <a:pt x="822" y="255"/>
                  </a:cubicBezTo>
                  <a:cubicBezTo>
                    <a:pt x="825" y="250"/>
                    <a:pt x="828" y="246"/>
                    <a:pt x="831" y="242"/>
                  </a:cubicBezTo>
                  <a:cubicBezTo>
                    <a:pt x="839" y="230"/>
                    <a:pt x="847" y="218"/>
                    <a:pt x="856" y="206"/>
                  </a:cubicBezTo>
                  <a:cubicBezTo>
                    <a:pt x="865" y="193"/>
                    <a:pt x="874" y="179"/>
                    <a:pt x="884" y="165"/>
                  </a:cubicBezTo>
                  <a:cubicBezTo>
                    <a:pt x="893" y="153"/>
                    <a:pt x="889" y="135"/>
                    <a:pt x="878" y="126"/>
                  </a:cubicBezTo>
                  <a:cubicBezTo>
                    <a:pt x="866" y="116"/>
                    <a:pt x="849" y="116"/>
                    <a:pt x="838" y="126"/>
                  </a:cubicBezTo>
                  <a:cubicBezTo>
                    <a:pt x="825" y="139"/>
                    <a:pt x="814" y="150"/>
                    <a:pt x="803" y="161"/>
                  </a:cubicBezTo>
                  <a:cubicBezTo>
                    <a:pt x="792" y="172"/>
                    <a:pt x="781" y="182"/>
                    <a:pt x="771" y="192"/>
                  </a:cubicBezTo>
                  <a:cubicBezTo>
                    <a:pt x="768" y="196"/>
                    <a:pt x="764" y="199"/>
                    <a:pt x="761" y="203"/>
                  </a:cubicBezTo>
                  <a:cubicBezTo>
                    <a:pt x="744" y="191"/>
                    <a:pt x="726" y="181"/>
                    <a:pt x="708" y="172"/>
                  </a:cubicBezTo>
                  <a:cubicBezTo>
                    <a:pt x="709" y="167"/>
                    <a:pt x="710" y="162"/>
                    <a:pt x="712" y="157"/>
                  </a:cubicBezTo>
                  <a:cubicBezTo>
                    <a:pt x="715" y="144"/>
                    <a:pt x="719" y="130"/>
                    <a:pt x="723" y="115"/>
                  </a:cubicBezTo>
                  <a:cubicBezTo>
                    <a:pt x="727" y="100"/>
                    <a:pt x="731" y="84"/>
                    <a:pt x="735" y="67"/>
                  </a:cubicBezTo>
                  <a:cubicBezTo>
                    <a:pt x="739" y="52"/>
                    <a:pt x="730" y="37"/>
                    <a:pt x="716" y="32"/>
                  </a:cubicBezTo>
                  <a:cubicBezTo>
                    <a:pt x="702" y="27"/>
                    <a:pt x="685" y="33"/>
                    <a:pt x="679" y="46"/>
                  </a:cubicBezTo>
                  <a:cubicBezTo>
                    <a:pt x="671" y="62"/>
                    <a:pt x="664" y="77"/>
                    <a:pt x="658" y="91"/>
                  </a:cubicBezTo>
                  <a:cubicBezTo>
                    <a:pt x="651" y="105"/>
                    <a:pt x="645" y="118"/>
                    <a:pt x="639" y="131"/>
                  </a:cubicBezTo>
                  <a:cubicBezTo>
                    <a:pt x="637" y="135"/>
                    <a:pt x="634" y="140"/>
                    <a:pt x="632" y="144"/>
                  </a:cubicBezTo>
                  <a:cubicBezTo>
                    <a:pt x="613" y="139"/>
                    <a:pt x="593" y="136"/>
                    <a:pt x="572" y="134"/>
                  </a:cubicBezTo>
                  <a:cubicBezTo>
                    <a:pt x="572" y="129"/>
                    <a:pt x="571" y="124"/>
                    <a:pt x="571" y="119"/>
                  </a:cubicBezTo>
                  <a:cubicBezTo>
                    <a:pt x="570" y="105"/>
                    <a:pt x="568" y="90"/>
                    <a:pt x="567" y="75"/>
                  </a:cubicBezTo>
                  <a:cubicBezTo>
                    <a:pt x="565" y="59"/>
                    <a:pt x="564" y="43"/>
                    <a:pt x="562" y="26"/>
                  </a:cubicBezTo>
                  <a:cubicBezTo>
                    <a:pt x="561" y="11"/>
                    <a:pt x="547" y="0"/>
                    <a:pt x="532" y="0"/>
                  </a:cubicBezTo>
                  <a:cubicBezTo>
                    <a:pt x="517" y="0"/>
                    <a:pt x="503" y="11"/>
                    <a:pt x="502" y="26"/>
                  </a:cubicBezTo>
                  <a:cubicBezTo>
                    <a:pt x="500" y="43"/>
                    <a:pt x="499" y="59"/>
                    <a:pt x="497" y="75"/>
                  </a:cubicBezTo>
                  <a:cubicBezTo>
                    <a:pt x="496" y="90"/>
                    <a:pt x="494" y="105"/>
                    <a:pt x="493" y="119"/>
                  </a:cubicBezTo>
                  <a:cubicBezTo>
                    <a:pt x="493" y="124"/>
                    <a:pt x="492" y="129"/>
                    <a:pt x="492" y="134"/>
                  </a:cubicBezTo>
                  <a:cubicBezTo>
                    <a:pt x="471" y="136"/>
                    <a:pt x="451" y="139"/>
                    <a:pt x="432" y="144"/>
                  </a:cubicBezTo>
                  <a:cubicBezTo>
                    <a:pt x="430" y="140"/>
                    <a:pt x="428" y="135"/>
                    <a:pt x="425" y="131"/>
                  </a:cubicBezTo>
                  <a:cubicBezTo>
                    <a:pt x="419" y="118"/>
                    <a:pt x="413" y="105"/>
                    <a:pt x="406" y="91"/>
                  </a:cubicBezTo>
                  <a:cubicBezTo>
                    <a:pt x="400" y="77"/>
                    <a:pt x="393" y="62"/>
                    <a:pt x="385" y="46"/>
                  </a:cubicBezTo>
                  <a:cubicBezTo>
                    <a:pt x="379" y="33"/>
                    <a:pt x="362" y="27"/>
                    <a:pt x="348" y="32"/>
                  </a:cubicBezTo>
                  <a:cubicBezTo>
                    <a:pt x="334" y="37"/>
                    <a:pt x="325" y="52"/>
                    <a:pt x="329" y="67"/>
                  </a:cubicBezTo>
                  <a:cubicBezTo>
                    <a:pt x="333" y="84"/>
                    <a:pt x="337" y="100"/>
                    <a:pt x="341" y="115"/>
                  </a:cubicBezTo>
                  <a:cubicBezTo>
                    <a:pt x="345" y="130"/>
                    <a:pt x="349" y="144"/>
                    <a:pt x="352" y="157"/>
                  </a:cubicBezTo>
                  <a:cubicBezTo>
                    <a:pt x="354" y="162"/>
                    <a:pt x="355" y="167"/>
                    <a:pt x="356" y="172"/>
                  </a:cubicBezTo>
                  <a:cubicBezTo>
                    <a:pt x="338" y="181"/>
                    <a:pt x="320" y="191"/>
                    <a:pt x="303" y="203"/>
                  </a:cubicBezTo>
                  <a:cubicBezTo>
                    <a:pt x="300" y="199"/>
                    <a:pt x="296" y="196"/>
                    <a:pt x="293" y="192"/>
                  </a:cubicBezTo>
                  <a:cubicBezTo>
                    <a:pt x="283" y="182"/>
                    <a:pt x="272" y="172"/>
                    <a:pt x="261" y="161"/>
                  </a:cubicBezTo>
                  <a:cubicBezTo>
                    <a:pt x="250" y="150"/>
                    <a:pt x="239" y="139"/>
                    <a:pt x="226" y="126"/>
                  </a:cubicBezTo>
                  <a:cubicBezTo>
                    <a:pt x="215" y="116"/>
                    <a:pt x="198" y="116"/>
                    <a:pt x="186" y="126"/>
                  </a:cubicBezTo>
                  <a:cubicBezTo>
                    <a:pt x="175" y="135"/>
                    <a:pt x="172" y="153"/>
                    <a:pt x="180" y="165"/>
                  </a:cubicBezTo>
                  <a:cubicBezTo>
                    <a:pt x="190" y="179"/>
                    <a:pt x="199" y="193"/>
                    <a:pt x="208" y="206"/>
                  </a:cubicBezTo>
                  <a:cubicBezTo>
                    <a:pt x="217" y="218"/>
                    <a:pt x="225" y="230"/>
                    <a:pt x="233" y="242"/>
                  </a:cubicBezTo>
                  <a:cubicBezTo>
                    <a:pt x="236" y="246"/>
                    <a:pt x="239" y="250"/>
                    <a:pt x="242" y="255"/>
                  </a:cubicBezTo>
                  <a:cubicBezTo>
                    <a:pt x="228" y="269"/>
                    <a:pt x="215" y="285"/>
                    <a:pt x="203" y="301"/>
                  </a:cubicBezTo>
                  <a:cubicBezTo>
                    <a:pt x="198" y="299"/>
                    <a:pt x="194" y="297"/>
                    <a:pt x="189" y="295"/>
                  </a:cubicBezTo>
                  <a:cubicBezTo>
                    <a:pt x="176" y="289"/>
                    <a:pt x="163" y="283"/>
                    <a:pt x="149" y="276"/>
                  </a:cubicBezTo>
                  <a:cubicBezTo>
                    <a:pt x="135" y="270"/>
                    <a:pt x="120" y="263"/>
                    <a:pt x="104" y="256"/>
                  </a:cubicBezTo>
                  <a:cubicBezTo>
                    <a:pt x="90" y="250"/>
                    <a:pt x="74" y="256"/>
                    <a:pt x="66" y="269"/>
                  </a:cubicBezTo>
                  <a:cubicBezTo>
                    <a:pt x="59" y="282"/>
                    <a:pt x="62" y="299"/>
                    <a:pt x="74" y="308"/>
                  </a:cubicBezTo>
                  <a:cubicBezTo>
                    <a:pt x="88" y="318"/>
                    <a:pt x="101" y="328"/>
                    <a:pt x="114" y="337"/>
                  </a:cubicBezTo>
                  <a:cubicBezTo>
                    <a:pt x="127" y="346"/>
                    <a:pt x="139" y="354"/>
                    <a:pt x="150" y="362"/>
                  </a:cubicBezTo>
                  <a:cubicBezTo>
                    <a:pt x="154" y="365"/>
                    <a:pt x="158" y="368"/>
                    <a:pt x="162" y="371"/>
                  </a:cubicBezTo>
                  <a:cubicBezTo>
                    <a:pt x="154" y="389"/>
                    <a:pt x="147" y="409"/>
                    <a:pt x="142" y="428"/>
                  </a:cubicBezTo>
                  <a:cubicBezTo>
                    <a:pt x="137" y="428"/>
                    <a:pt x="132" y="428"/>
                    <a:pt x="126" y="427"/>
                  </a:cubicBezTo>
                  <a:cubicBezTo>
                    <a:pt x="112" y="426"/>
                    <a:pt x="98" y="425"/>
                    <a:pt x="82" y="424"/>
                  </a:cubicBezTo>
                  <a:cubicBezTo>
                    <a:pt x="67" y="422"/>
                    <a:pt x="51" y="421"/>
                    <a:pt x="33" y="420"/>
                  </a:cubicBezTo>
                  <a:cubicBezTo>
                    <a:pt x="18" y="418"/>
                    <a:pt x="5" y="430"/>
                    <a:pt x="3" y="445"/>
                  </a:cubicBezTo>
                  <a:cubicBezTo>
                    <a:pt x="0" y="460"/>
                    <a:pt x="8" y="475"/>
                    <a:pt x="23" y="479"/>
                  </a:cubicBezTo>
                  <a:cubicBezTo>
                    <a:pt x="40" y="484"/>
                    <a:pt x="55" y="488"/>
                    <a:pt x="70" y="492"/>
                  </a:cubicBezTo>
                  <a:cubicBezTo>
                    <a:pt x="85" y="496"/>
                    <a:pt x="99" y="500"/>
                    <a:pt x="113" y="504"/>
                  </a:cubicBezTo>
                  <a:cubicBezTo>
                    <a:pt x="118" y="505"/>
                    <a:pt x="123" y="506"/>
                    <a:pt x="128" y="508"/>
                  </a:cubicBezTo>
                  <a:cubicBezTo>
                    <a:pt x="127" y="518"/>
                    <a:pt x="126" y="528"/>
                    <a:pt x="126" y="538"/>
                  </a:cubicBezTo>
                  <a:cubicBezTo>
                    <a:pt x="126" y="549"/>
                    <a:pt x="127" y="559"/>
                    <a:pt x="128" y="569"/>
                  </a:cubicBezTo>
                  <a:cubicBezTo>
                    <a:pt x="123" y="570"/>
                    <a:pt x="118" y="571"/>
                    <a:pt x="113" y="573"/>
                  </a:cubicBezTo>
                  <a:cubicBezTo>
                    <a:pt x="99" y="577"/>
                    <a:pt x="85" y="580"/>
                    <a:pt x="70" y="585"/>
                  </a:cubicBezTo>
                  <a:cubicBezTo>
                    <a:pt x="55" y="589"/>
                    <a:pt x="40" y="593"/>
                    <a:pt x="23" y="598"/>
                  </a:cubicBezTo>
                  <a:cubicBezTo>
                    <a:pt x="8" y="602"/>
                    <a:pt x="0" y="617"/>
                    <a:pt x="3" y="632"/>
                  </a:cubicBezTo>
                  <a:cubicBezTo>
                    <a:pt x="5" y="647"/>
                    <a:pt x="18" y="658"/>
                    <a:pt x="33" y="657"/>
                  </a:cubicBezTo>
                  <a:cubicBezTo>
                    <a:pt x="51" y="656"/>
                    <a:pt x="67" y="654"/>
                    <a:pt x="82" y="653"/>
                  </a:cubicBezTo>
                  <a:cubicBezTo>
                    <a:pt x="98" y="652"/>
                    <a:pt x="112" y="651"/>
                    <a:pt x="126" y="649"/>
                  </a:cubicBezTo>
                  <a:cubicBezTo>
                    <a:pt x="132" y="649"/>
                    <a:pt x="137" y="649"/>
                    <a:pt x="142" y="648"/>
                  </a:cubicBezTo>
                  <a:cubicBezTo>
                    <a:pt x="147" y="668"/>
                    <a:pt x="154" y="687"/>
                    <a:pt x="162" y="705"/>
                  </a:cubicBezTo>
                  <a:cubicBezTo>
                    <a:pt x="158" y="708"/>
                    <a:pt x="154" y="711"/>
                    <a:pt x="150" y="714"/>
                  </a:cubicBezTo>
                  <a:cubicBezTo>
                    <a:pt x="139" y="722"/>
                    <a:pt x="127" y="731"/>
                    <a:pt x="114" y="740"/>
                  </a:cubicBezTo>
                  <a:cubicBezTo>
                    <a:pt x="101" y="749"/>
                    <a:pt x="88" y="758"/>
                    <a:pt x="74" y="768"/>
                  </a:cubicBezTo>
                  <a:cubicBezTo>
                    <a:pt x="62" y="777"/>
                    <a:pt x="59" y="794"/>
                    <a:pt x="66" y="808"/>
                  </a:cubicBezTo>
                  <a:cubicBezTo>
                    <a:pt x="74" y="821"/>
                    <a:pt x="90" y="827"/>
                    <a:pt x="104" y="821"/>
                  </a:cubicBezTo>
                  <a:cubicBezTo>
                    <a:pt x="120" y="813"/>
                    <a:pt x="135" y="807"/>
                    <a:pt x="149" y="800"/>
                  </a:cubicBezTo>
                  <a:cubicBezTo>
                    <a:pt x="163" y="794"/>
                    <a:pt x="176" y="788"/>
                    <a:pt x="189" y="782"/>
                  </a:cubicBezTo>
                  <a:cubicBezTo>
                    <a:pt x="194" y="780"/>
                    <a:pt x="198" y="777"/>
                    <a:pt x="203" y="775"/>
                  </a:cubicBezTo>
                  <a:cubicBezTo>
                    <a:pt x="215" y="792"/>
                    <a:pt x="228" y="807"/>
                    <a:pt x="242" y="822"/>
                  </a:cubicBezTo>
                  <a:cubicBezTo>
                    <a:pt x="239" y="826"/>
                    <a:pt x="236" y="830"/>
                    <a:pt x="233" y="835"/>
                  </a:cubicBezTo>
                  <a:cubicBezTo>
                    <a:pt x="225" y="846"/>
                    <a:pt x="217" y="858"/>
                    <a:pt x="208" y="871"/>
                  </a:cubicBezTo>
                  <a:cubicBezTo>
                    <a:pt x="199" y="884"/>
                    <a:pt x="190" y="897"/>
                    <a:pt x="180" y="911"/>
                  </a:cubicBezTo>
                  <a:cubicBezTo>
                    <a:pt x="172" y="924"/>
                    <a:pt x="175" y="941"/>
                    <a:pt x="186" y="951"/>
                  </a:cubicBezTo>
                  <a:cubicBezTo>
                    <a:pt x="198" y="961"/>
                    <a:pt x="215" y="961"/>
                    <a:pt x="226" y="950"/>
                  </a:cubicBezTo>
                  <a:cubicBezTo>
                    <a:pt x="239" y="938"/>
                    <a:pt x="250" y="927"/>
                    <a:pt x="261" y="916"/>
                  </a:cubicBezTo>
                  <a:cubicBezTo>
                    <a:pt x="272" y="905"/>
                    <a:pt x="283" y="894"/>
                    <a:pt x="293" y="885"/>
                  </a:cubicBezTo>
                  <a:cubicBezTo>
                    <a:pt x="296" y="881"/>
                    <a:pt x="300" y="877"/>
                    <a:pt x="303" y="874"/>
                  </a:cubicBezTo>
                  <a:cubicBezTo>
                    <a:pt x="320" y="885"/>
                    <a:pt x="338" y="896"/>
                    <a:pt x="356" y="905"/>
                  </a:cubicBezTo>
                  <a:cubicBezTo>
                    <a:pt x="355" y="909"/>
                    <a:pt x="354" y="914"/>
                    <a:pt x="352" y="919"/>
                  </a:cubicBezTo>
                  <a:cubicBezTo>
                    <a:pt x="349" y="933"/>
                    <a:pt x="345" y="947"/>
                    <a:pt x="341" y="962"/>
                  </a:cubicBezTo>
                  <a:cubicBezTo>
                    <a:pt x="337" y="977"/>
                    <a:pt x="333" y="993"/>
                    <a:pt x="329" y="1010"/>
                  </a:cubicBezTo>
                  <a:cubicBezTo>
                    <a:pt x="325" y="1024"/>
                    <a:pt x="334" y="1039"/>
                    <a:pt x="348" y="1044"/>
                  </a:cubicBezTo>
                  <a:cubicBezTo>
                    <a:pt x="362" y="1050"/>
                    <a:pt x="379" y="1044"/>
                    <a:pt x="385" y="1030"/>
                  </a:cubicBezTo>
                  <a:cubicBezTo>
                    <a:pt x="393" y="1014"/>
                    <a:pt x="400" y="1000"/>
                    <a:pt x="406" y="986"/>
                  </a:cubicBezTo>
                  <a:cubicBezTo>
                    <a:pt x="413" y="972"/>
                    <a:pt x="419" y="958"/>
                    <a:pt x="425" y="946"/>
                  </a:cubicBezTo>
                  <a:cubicBezTo>
                    <a:pt x="428" y="941"/>
                    <a:pt x="430" y="937"/>
                    <a:pt x="432" y="932"/>
                  </a:cubicBezTo>
                  <a:cubicBezTo>
                    <a:pt x="451" y="937"/>
                    <a:pt x="471" y="941"/>
                    <a:pt x="492" y="943"/>
                  </a:cubicBezTo>
                  <a:cubicBezTo>
                    <a:pt x="492" y="948"/>
                    <a:pt x="493" y="953"/>
                    <a:pt x="493" y="958"/>
                  </a:cubicBezTo>
                  <a:cubicBezTo>
                    <a:pt x="494" y="972"/>
                    <a:pt x="496" y="986"/>
                    <a:pt x="497" y="1002"/>
                  </a:cubicBezTo>
                  <a:cubicBezTo>
                    <a:pt x="499" y="1017"/>
                    <a:pt x="500" y="1033"/>
                    <a:pt x="502" y="1051"/>
                  </a:cubicBezTo>
                  <a:cubicBezTo>
                    <a:pt x="503" y="1066"/>
                    <a:pt x="517" y="1077"/>
                    <a:pt x="532" y="1077"/>
                  </a:cubicBezTo>
                  <a:cubicBezTo>
                    <a:pt x="547" y="1077"/>
                    <a:pt x="561" y="1066"/>
                    <a:pt x="562" y="1051"/>
                  </a:cubicBezTo>
                  <a:cubicBezTo>
                    <a:pt x="564" y="1033"/>
                    <a:pt x="565" y="1017"/>
                    <a:pt x="567" y="1002"/>
                  </a:cubicBezTo>
                  <a:cubicBezTo>
                    <a:pt x="568" y="986"/>
                    <a:pt x="570" y="972"/>
                    <a:pt x="571" y="958"/>
                  </a:cubicBezTo>
                  <a:cubicBezTo>
                    <a:pt x="571" y="953"/>
                    <a:pt x="572" y="948"/>
                    <a:pt x="572" y="943"/>
                  </a:cubicBezTo>
                  <a:cubicBezTo>
                    <a:pt x="593" y="941"/>
                    <a:pt x="613" y="937"/>
                    <a:pt x="632" y="932"/>
                  </a:cubicBezTo>
                  <a:cubicBezTo>
                    <a:pt x="634" y="937"/>
                    <a:pt x="637" y="941"/>
                    <a:pt x="639" y="946"/>
                  </a:cubicBezTo>
                  <a:cubicBezTo>
                    <a:pt x="645" y="958"/>
                    <a:pt x="651" y="972"/>
                    <a:pt x="658" y="986"/>
                  </a:cubicBezTo>
                  <a:cubicBezTo>
                    <a:pt x="664" y="1000"/>
                    <a:pt x="671" y="1014"/>
                    <a:pt x="679" y="1030"/>
                  </a:cubicBezTo>
                  <a:cubicBezTo>
                    <a:pt x="685" y="1044"/>
                    <a:pt x="702" y="1050"/>
                    <a:pt x="716" y="1044"/>
                  </a:cubicBezTo>
                  <a:cubicBezTo>
                    <a:pt x="730" y="1039"/>
                    <a:pt x="739" y="1024"/>
                    <a:pt x="735" y="1010"/>
                  </a:cubicBezTo>
                  <a:cubicBezTo>
                    <a:pt x="731" y="993"/>
                    <a:pt x="727" y="977"/>
                    <a:pt x="723" y="962"/>
                  </a:cubicBezTo>
                  <a:cubicBezTo>
                    <a:pt x="719" y="947"/>
                    <a:pt x="715" y="933"/>
                    <a:pt x="712" y="919"/>
                  </a:cubicBezTo>
                  <a:cubicBezTo>
                    <a:pt x="710" y="914"/>
                    <a:pt x="709" y="909"/>
                    <a:pt x="708" y="905"/>
                  </a:cubicBezTo>
                  <a:cubicBezTo>
                    <a:pt x="726" y="896"/>
                    <a:pt x="744" y="885"/>
                    <a:pt x="761" y="874"/>
                  </a:cubicBezTo>
                  <a:cubicBezTo>
                    <a:pt x="764" y="877"/>
                    <a:pt x="768" y="881"/>
                    <a:pt x="771" y="885"/>
                  </a:cubicBezTo>
                  <a:cubicBezTo>
                    <a:pt x="781" y="894"/>
                    <a:pt x="792" y="905"/>
                    <a:pt x="803" y="916"/>
                  </a:cubicBezTo>
                  <a:cubicBezTo>
                    <a:pt x="814" y="927"/>
                    <a:pt x="825" y="938"/>
                    <a:pt x="838" y="950"/>
                  </a:cubicBezTo>
                  <a:cubicBezTo>
                    <a:pt x="849" y="961"/>
                    <a:pt x="866" y="961"/>
                    <a:pt x="878" y="951"/>
                  </a:cubicBezTo>
                  <a:cubicBezTo>
                    <a:pt x="889" y="941"/>
                    <a:pt x="893" y="924"/>
                    <a:pt x="884" y="911"/>
                  </a:cubicBezTo>
                  <a:cubicBezTo>
                    <a:pt x="874" y="897"/>
                    <a:pt x="865" y="884"/>
                    <a:pt x="856" y="871"/>
                  </a:cubicBezTo>
                  <a:cubicBezTo>
                    <a:pt x="847" y="858"/>
                    <a:pt x="839" y="846"/>
                    <a:pt x="831" y="835"/>
                  </a:cubicBezTo>
                  <a:cubicBezTo>
                    <a:pt x="828" y="830"/>
                    <a:pt x="825" y="826"/>
                    <a:pt x="822" y="822"/>
                  </a:cubicBezTo>
                  <a:cubicBezTo>
                    <a:pt x="836" y="807"/>
                    <a:pt x="849" y="792"/>
                    <a:pt x="861" y="775"/>
                  </a:cubicBezTo>
                  <a:cubicBezTo>
                    <a:pt x="866" y="777"/>
                    <a:pt x="870" y="780"/>
                    <a:pt x="875" y="782"/>
                  </a:cubicBezTo>
                  <a:cubicBezTo>
                    <a:pt x="888" y="788"/>
                    <a:pt x="901" y="794"/>
                    <a:pt x="915" y="800"/>
                  </a:cubicBezTo>
                  <a:cubicBezTo>
                    <a:pt x="929" y="807"/>
                    <a:pt x="944" y="813"/>
                    <a:pt x="960" y="821"/>
                  </a:cubicBezTo>
                  <a:cubicBezTo>
                    <a:pt x="974" y="827"/>
                    <a:pt x="990" y="821"/>
                    <a:pt x="998" y="808"/>
                  </a:cubicBezTo>
                  <a:cubicBezTo>
                    <a:pt x="1005" y="794"/>
                    <a:pt x="1002" y="777"/>
                    <a:pt x="990" y="768"/>
                  </a:cubicBezTo>
                  <a:cubicBezTo>
                    <a:pt x="976" y="758"/>
                    <a:pt x="963" y="749"/>
                    <a:pt x="950" y="740"/>
                  </a:cubicBezTo>
                  <a:cubicBezTo>
                    <a:pt x="937" y="731"/>
                    <a:pt x="926" y="722"/>
                    <a:pt x="914" y="714"/>
                  </a:cubicBezTo>
                  <a:cubicBezTo>
                    <a:pt x="910" y="711"/>
                    <a:pt x="906" y="708"/>
                    <a:pt x="902" y="705"/>
                  </a:cubicBezTo>
                  <a:cubicBezTo>
                    <a:pt x="910" y="687"/>
                    <a:pt x="917" y="668"/>
                    <a:pt x="923" y="648"/>
                  </a:cubicBezTo>
                  <a:cubicBezTo>
                    <a:pt x="928" y="649"/>
                    <a:pt x="932" y="649"/>
                    <a:pt x="938" y="649"/>
                  </a:cubicBezTo>
                  <a:cubicBezTo>
                    <a:pt x="952" y="651"/>
                    <a:pt x="966" y="652"/>
                    <a:pt x="982" y="653"/>
                  </a:cubicBezTo>
                  <a:cubicBezTo>
                    <a:pt x="997" y="654"/>
                    <a:pt x="1013" y="656"/>
                    <a:pt x="1031" y="657"/>
                  </a:cubicBezTo>
                  <a:cubicBezTo>
                    <a:pt x="1046" y="658"/>
                    <a:pt x="1059" y="647"/>
                    <a:pt x="1061" y="632"/>
                  </a:cubicBezTo>
                  <a:cubicBezTo>
                    <a:pt x="1064" y="617"/>
                    <a:pt x="1056" y="602"/>
                    <a:pt x="1041" y="59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id="{1A64995B-1FCE-E346-942B-48412DDCD9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2777" y="2098448"/>
              <a:ext cx="138113" cy="138112"/>
            </a:xfrm>
            <a:custGeom>
              <a:avLst/>
              <a:gdLst>
                <a:gd name="T0" fmla="*/ 123445 w 1064"/>
                <a:gd name="T1" fmla="*/ 73480 h 1077"/>
                <a:gd name="T2" fmla="*/ 121498 w 1064"/>
                <a:gd name="T3" fmla="*/ 65145 h 1077"/>
                <a:gd name="T4" fmla="*/ 135127 w 1064"/>
                <a:gd name="T5" fmla="*/ 61426 h 1077"/>
                <a:gd name="T6" fmla="*/ 127469 w 1064"/>
                <a:gd name="T7" fmla="*/ 54373 h 1077"/>
                <a:gd name="T8" fmla="*/ 117084 w 1064"/>
                <a:gd name="T9" fmla="*/ 47576 h 1077"/>
                <a:gd name="T10" fmla="*/ 128507 w 1064"/>
                <a:gd name="T11" fmla="*/ 39497 h 1077"/>
                <a:gd name="T12" fmla="*/ 118772 w 1064"/>
                <a:gd name="T13" fmla="*/ 35394 h 1077"/>
                <a:gd name="T14" fmla="*/ 106700 w 1064"/>
                <a:gd name="T15" fmla="*/ 32701 h 1077"/>
                <a:gd name="T16" fmla="*/ 114748 w 1064"/>
                <a:gd name="T17" fmla="*/ 21159 h 1077"/>
                <a:gd name="T18" fmla="*/ 104234 w 1064"/>
                <a:gd name="T19" fmla="*/ 20646 h 1077"/>
                <a:gd name="T20" fmla="*/ 91902 w 1064"/>
                <a:gd name="T21" fmla="*/ 22057 h 1077"/>
                <a:gd name="T22" fmla="*/ 95407 w 1064"/>
                <a:gd name="T23" fmla="*/ 8592 h 1077"/>
                <a:gd name="T24" fmla="*/ 85412 w 1064"/>
                <a:gd name="T25" fmla="*/ 11670 h 1077"/>
                <a:gd name="T26" fmla="*/ 74249 w 1064"/>
                <a:gd name="T27" fmla="*/ 17184 h 1077"/>
                <a:gd name="T28" fmla="*/ 72951 w 1064"/>
                <a:gd name="T29" fmla="*/ 3334 h 1077"/>
                <a:gd name="T30" fmla="*/ 64513 w 1064"/>
                <a:gd name="T31" fmla="*/ 9618 h 1077"/>
                <a:gd name="T32" fmla="*/ 56076 w 1064"/>
                <a:gd name="T33" fmla="*/ 18466 h 1077"/>
                <a:gd name="T34" fmla="*/ 49975 w 1064"/>
                <a:gd name="T35" fmla="*/ 5899 h 1077"/>
                <a:gd name="T36" fmla="*/ 44264 w 1064"/>
                <a:gd name="T37" fmla="*/ 14747 h 1077"/>
                <a:gd name="T38" fmla="*/ 39331 w 1064"/>
                <a:gd name="T39" fmla="*/ 26032 h 1077"/>
                <a:gd name="T40" fmla="*/ 29336 w 1064"/>
                <a:gd name="T41" fmla="*/ 16158 h 1077"/>
                <a:gd name="T42" fmla="*/ 27000 w 1064"/>
                <a:gd name="T43" fmla="*/ 26417 h 1077"/>
                <a:gd name="T44" fmla="*/ 26351 w 1064"/>
                <a:gd name="T45" fmla="*/ 38600 h 1077"/>
                <a:gd name="T46" fmla="*/ 13500 w 1064"/>
                <a:gd name="T47" fmla="*/ 32829 h 1077"/>
                <a:gd name="T48" fmla="*/ 14798 w 1064"/>
                <a:gd name="T49" fmla="*/ 43216 h 1077"/>
                <a:gd name="T50" fmla="*/ 18432 w 1064"/>
                <a:gd name="T51" fmla="*/ 54886 h 1077"/>
                <a:gd name="T52" fmla="*/ 4284 w 1064"/>
                <a:gd name="T53" fmla="*/ 53860 h 1077"/>
                <a:gd name="T54" fmla="*/ 9086 w 1064"/>
                <a:gd name="T55" fmla="*/ 63093 h 1077"/>
                <a:gd name="T56" fmla="*/ 16355 w 1064"/>
                <a:gd name="T57" fmla="*/ 68992 h 1077"/>
                <a:gd name="T58" fmla="*/ 9086 w 1064"/>
                <a:gd name="T59" fmla="*/ 75019 h 1077"/>
                <a:gd name="T60" fmla="*/ 4284 w 1064"/>
                <a:gd name="T61" fmla="*/ 84252 h 1077"/>
                <a:gd name="T62" fmla="*/ 18432 w 1064"/>
                <a:gd name="T63" fmla="*/ 83098 h 1077"/>
                <a:gd name="T64" fmla="*/ 14798 w 1064"/>
                <a:gd name="T65" fmla="*/ 94896 h 1077"/>
                <a:gd name="T66" fmla="*/ 13500 w 1064"/>
                <a:gd name="T67" fmla="*/ 105283 h 1077"/>
                <a:gd name="T68" fmla="*/ 26351 w 1064"/>
                <a:gd name="T69" fmla="*/ 99384 h 1077"/>
                <a:gd name="T70" fmla="*/ 27000 w 1064"/>
                <a:gd name="T71" fmla="*/ 111695 h 1077"/>
                <a:gd name="T72" fmla="*/ 29336 w 1064"/>
                <a:gd name="T73" fmla="*/ 121826 h 1077"/>
                <a:gd name="T74" fmla="*/ 39331 w 1064"/>
                <a:gd name="T75" fmla="*/ 112080 h 1077"/>
                <a:gd name="T76" fmla="*/ 44264 w 1064"/>
                <a:gd name="T77" fmla="*/ 123365 h 1077"/>
                <a:gd name="T78" fmla="*/ 49975 w 1064"/>
                <a:gd name="T79" fmla="*/ 132085 h 1077"/>
                <a:gd name="T80" fmla="*/ 56076 w 1064"/>
                <a:gd name="T81" fmla="*/ 119518 h 1077"/>
                <a:gd name="T82" fmla="*/ 64513 w 1064"/>
                <a:gd name="T83" fmla="*/ 128494 h 1077"/>
                <a:gd name="T84" fmla="*/ 72951 w 1064"/>
                <a:gd name="T85" fmla="*/ 134778 h 1077"/>
                <a:gd name="T86" fmla="*/ 74249 w 1064"/>
                <a:gd name="T87" fmla="*/ 120928 h 1077"/>
                <a:gd name="T88" fmla="*/ 85412 w 1064"/>
                <a:gd name="T89" fmla="*/ 126442 h 1077"/>
                <a:gd name="T90" fmla="*/ 95407 w 1064"/>
                <a:gd name="T91" fmla="*/ 129520 h 1077"/>
                <a:gd name="T92" fmla="*/ 91902 w 1064"/>
                <a:gd name="T93" fmla="*/ 116055 h 1077"/>
                <a:gd name="T94" fmla="*/ 104234 w 1064"/>
                <a:gd name="T95" fmla="*/ 117466 h 1077"/>
                <a:gd name="T96" fmla="*/ 114748 w 1064"/>
                <a:gd name="T97" fmla="*/ 116825 h 1077"/>
                <a:gd name="T98" fmla="*/ 106700 w 1064"/>
                <a:gd name="T99" fmla="*/ 105411 h 1077"/>
                <a:gd name="T100" fmla="*/ 118772 w 1064"/>
                <a:gd name="T101" fmla="*/ 102590 h 1077"/>
                <a:gd name="T102" fmla="*/ 128507 w 1064"/>
                <a:gd name="T103" fmla="*/ 98487 h 1077"/>
                <a:gd name="T104" fmla="*/ 117084 w 1064"/>
                <a:gd name="T105" fmla="*/ 90408 h 1077"/>
                <a:gd name="T106" fmla="*/ 127469 w 1064"/>
                <a:gd name="T107" fmla="*/ 83739 h 1077"/>
                <a:gd name="T108" fmla="*/ 135127 w 1064"/>
                <a:gd name="T109" fmla="*/ 76686 h 107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64"/>
                <a:gd name="T166" fmla="*/ 0 h 1077"/>
                <a:gd name="T167" fmla="*/ 1064 w 1064"/>
                <a:gd name="T168" fmla="*/ 1077 h 107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64" h="1077">
                  <a:moveTo>
                    <a:pt x="1041" y="598"/>
                  </a:moveTo>
                  <a:cubicBezTo>
                    <a:pt x="1024" y="593"/>
                    <a:pt x="1009" y="589"/>
                    <a:pt x="994" y="585"/>
                  </a:cubicBezTo>
                  <a:cubicBezTo>
                    <a:pt x="979" y="580"/>
                    <a:pt x="965" y="577"/>
                    <a:pt x="951" y="573"/>
                  </a:cubicBezTo>
                  <a:cubicBezTo>
                    <a:pt x="946" y="571"/>
                    <a:pt x="941" y="570"/>
                    <a:pt x="936" y="569"/>
                  </a:cubicBezTo>
                  <a:cubicBezTo>
                    <a:pt x="937" y="559"/>
                    <a:pt x="938" y="549"/>
                    <a:pt x="938" y="538"/>
                  </a:cubicBezTo>
                  <a:cubicBezTo>
                    <a:pt x="938" y="528"/>
                    <a:pt x="937" y="518"/>
                    <a:pt x="936" y="508"/>
                  </a:cubicBezTo>
                  <a:cubicBezTo>
                    <a:pt x="941" y="506"/>
                    <a:pt x="946" y="505"/>
                    <a:pt x="951" y="504"/>
                  </a:cubicBezTo>
                  <a:cubicBezTo>
                    <a:pt x="965" y="500"/>
                    <a:pt x="979" y="496"/>
                    <a:pt x="994" y="492"/>
                  </a:cubicBezTo>
                  <a:cubicBezTo>
                    <a:pt x="1009" y="488"/>
                    <a:pt x="1024" y="484"/>
                    <a:pt x="1041" y="479"/>
                  </a:cubicBezTo>
                  <a:cubicBezTo>
                    <a:pt x="1056" y="475"/>
                    <a:pt x="1064" y="460"/>
                    <a:pt x="1061" y="445"/>
                  </a:cubicBezTo>
                  <a:cubicBezTo>
                    <a:pt x="1059" y="430"/>
                    <a:pt x="1046" y="418"/>
                    <a:pt x="1031" y="420"/>
                  </a:cubicBezTo>
                  <a:cubicBezTo>
                    <a:pt x="1013" y="421"/>
                    <a:pt x="997" y="422"/>
                    <a:pt x="982" y="424"/>
                  </a:cubicBezTo>
                  <a:cubicBezTo>
                    <a:pt x="966" y="425"/>
                    <a:pt x="952" y="426"/>
                    <a:pt x="938" y="427"/>
                  </a:cubicBezTo>
                  <a:cubicBezTo>
                    <a:pt x="932" y="428"/>
                    <a:pt x="928" y="428"/>
                    <a:pt x="923" y="428"/>
                  </a:cubicBezTo>
                  <a:cubicBezTo>
                    <a:pt x="917" y="409"/>
                    <a:pt x="910" y="389"/>
                    <a:pt x="902" y="371"/>
                  </a:cubicBezTo>
                  <a:cubicBezTo>
                    <a:pt x="906" y="368"/>
                    <a:pt x="910" y="365"/>
                    <a:pt x="914" y="362"/>
                  </a:cubicBezTo>
                  <a:cubicBezTo>
                    <a:pt x="926" y="354"/>
                    <a:pt x="937" y="346"/>
                    <a:pt x="950" y="337"/>
                  </a:cubicBezTo>
                  <a:cubicBezTo>
                    <a:pt x="963" y="328"/>
                    <a:pt x="976" y="318"/>
                    <a:pt x="990" y="308"/>
                  </a:cubicBezTo>
                  <a:cubicBezTo>
                    <a:pt x="1002" y="299"/>
                    <a:pt x="1005" y="282"/>
                    <a:pt x="998" y="269"/>
                  </a:cubicBezTo>
                  <a:cubicBezTo>
                    <a:pt x="990" y="256"/>
                    <a:pt x="974" y="250"/>
                    <a:pt x="960" y="256"/>
                  </a:cubicBezTo>
                  <a:cubicBezTo>
                    <a:pt x="944" y="263"/>
                    <a:pt x="929" y="270"/>
                    <a:pt x="915" y="276"/>
                  </a:cubicBezTo>
                  <a:cubicBezTo>
                    <a:pt x="901" y="283"/>
                    <a:pt x="888" y="289"/>
                    <a:pt x="875" y="295"/>
                  </a:cubicBezTo>
                  <a:cubicBezTo>
                    <a:pt x="870" y="297"/>
                    <a:pt x="866" y="299"/>
                    <a:pt x="861" y="301"/>
                  </a:cubicBezTo>
                  <a:cubicBezTo>
                    <a:pt x="850" y="285"/>
                    <a:pt x="836" y="269"/>
                    <a:pt x="822" y="255"/>
                  </a:cubicBezTo>
                  <a:cubicBezTo>
                    <a:pt x="825" y="250"/>
                    <a:pt x="828" y="246"/>
                    <a:pt x="831" y="242"/>
                  </a:cubicBezTo>
                  <a:cubicBezTo>
                    <a:pt x="839" y="230"/>
                    <a:pt x="847" y="218"/>
                    <a:pt x="856" y="206"/>
                  </a:cubicBezTo>
                  <a:cubicBezTo>
                    <a:pt x="865" y="193"/>
                    <a:pt x="874" y="179"/>
                    <a:pt x="884" y="165"/>
                  </a:cubicBezTo>
                  <a:cubicBezTo>
                    <a:pt x="893" y="153"/>
                    <a:pt x="889" y="135"/>
                    <a:pt x="878" y="126"/>
                  </a:cubicBezTo>
                  <a:cubicBezTo>
                    <a:pt x="866" y="116"/>
                    <a:pt x="849" y="116"/>
                    <a:pt x="838" y="126"/>
                  </a:cubicBezTo>
                  <a:cubicBezTo>
                    <a:pt x="825" y="139"/>
                    <a:pt x="814" y="150"/>
                    <a:pt x="803" y="161"/>
                  </a:cubicBezTo>
                  <a:cubicBezTo>
                    <a:pt x="792" y="172"/>
                    <a:pt x="781" y="182"/>
                    <a:pt x="771" y="192"/>
                  </a:cubicBezTo>
                  <a:cubicBezTo>
                    <a:pt x="768" y="196"/>
                    <a:pt x="764" y="199"/>
                    <a:pt x="761" y="203"/>
                  </a:cubicBezTo>
                  <a:cubicBezTo>
                    <a:pt x="744" y="191"/>
                    <a:pt x="726" y="181"/>
                    <a:pt x="708" y="172"/>
                  </a:cubicBezTo>
                  <a:cubicBezTo>
                    <a:pt x="709" y="167"/>
                    <a:pt x="710" y="162"/>
                    <a:pt x="712" y="157"/>
                  </a:cubicBezTo>
                  <a:cubicBezTo>
                    <a:pt x="715" y="144"/>
                    <a:pt x="719" y="130"/>
                    <a:pt x="723" y="115"/>
                  </a:cubicBezTo>
                  <a:cubicBezTo>
                    <a:pt x="727" y="100"/>
                    <a:pt x="731" y="84"/>
                    <a:pt x="735" y="67"/>
                  </a:cubicBezTo>
                  <a:cubicBezTo>
                    <a:pt x="739" y="52"/>
                    <a:pt x="730" y="37"/>
                    <a:pt x="716" y="32"/>
                  </a:cubicBezTo>
                  <a:cubicBezTo>
                    <a:pt x="702" y="27"/>
                    <a:pt x="685" y="33"/>
                    <a:pt x="679" y="46"/>
                  </a:cubicBezTo>
                  <a:cubicBezTo>
                    <a:pt x="671" y="62"/>
                    <a:pt x="664" y="77"/>
                    <a:pt x="658" y="91"/>
                  </a:cubicBezTo>
                  <a:cubicBezTo>
                    <a:pt x="651" y="105"/>
                    <a:pt x="645" y="118"/>
                    <a:pt x="639" y="131"/>
                  </a:cubicBezTo>
                  <a:cubicBezTo>
                    <a:pt x="637" y="135"/>
                    <a:pt x="634" y="140"/>
                    <a:pt x="632" y="144"/>
                  </a:cubicBezTo>
                  <a:cubicBezTo>
                    <a:pt x="613" y="139"/>
                    <a:pt x="593" y="136"/>
                    <a:pt x="572" y="134"/>
                  </a:cubicBezTo>
                  <a:cubicBezTo>
                    <a:pt x="572" y="129"/>
                    <a:pt x="571" y="124"/>
                    <a:pt x="571" y="119"/>
                  </a:cubicBezTo>
                  <a:cubicBezTo>
                    <a:pt x="570" y="105"/>
                    <a:pt x="568" y="90"/>
                    <a:pt x="567" y="75"/>
                  </a:cubicBezTo>
                  <a:cubicBezTo>
                    <a:pt x="565" y="59"/>
                    <a:pt x="564" y="43"/>
                    <a:pt x="562" y="26"/>
                  </a:cubicBezTo>
                  <a:cubicBezTo>
                    <a:pt x="561" y="11"/>
                    <a:pt x="547" y="0"/>
                    <a:pt x="532" y="0"/>
                  </a:cubicBezTo>
                  <a:cubicBezTo>
                    <a:pt x="517" y="0"/>
                    <a:pt x="503" y="11"/>
                    <a:pt x="502" y="26"/>
                  </a:cubicBezTo>
                  <a:cubicBezTo>
                    <a:pt x="500" y="43"/>
                    <a:pt x="499" y="59"/>
                    <a:pt x="497" y="75"/>
                  </a:cubicBezTo>
                  <a:cubicBezTo>
                    <a:pt x="496" y="90"/>
                    <a:pt x="494" y="105"/>
                    <a:pt x="493" y="119"/>
                  </a:cubicBezTo>
                  <a:cubicBezTo>
                    <a:pt x="493" y="124"/>
                    <a:pt x="492" y="129"/>
                    <a:pt x="492" y="134"/>
                  </a:cubicBezTo>
                  <a:cubicBezTo>
                    <a:pt x="471" y="136"/>
                    <a:pt x="451" y="139"/>
                    <a:pt x="432" y="144"/>
                  </a:cubicBezTo>
                  <a:cubicBezTo>
                    <a:pt x="430" y="140"/>
                    <a:pt x="428" y="135"/>
                    <a:pt x="425" y="131"/>
                  </a:cubicBezTo>
                  <a:cubicBezTo>
                    <a:pt x="419" y="118"/>
                    <a:pt x="413" y="105"/>
                    <a:pt x="406" y="91"/>
                  </a:cubicBezTo>
                  <a:cubicBezTo>
                    <a:pt x="400" y="77"/>
                    <a:pt x="393" y="62"/>
                    <a:pt x="385" y="46"/>
                  </a:cubicBezTo>
                  <a:cubicBezTo>
                    <a:pt x="379" y="33"/>
                    <a:pt x="362" y="27"/>
                    <a:pt x="348" y="32"/>
                  </a:cubicBezTo>
                  <a:cubicBezTo>
                    <a:pt x="334" y="37"/>
                    <a:pt x="325" y="52"/>
                    <a:pt x="329" y="67"/>
                  </a:cubicBezTo>
                  <a:cubicBezTo>
                    <a:pt x="333" y="84"/>
                    <a:pt x="337" y="100"/>
                    <a:pt x="341" y="115"/>
                  </a:cubicBezTo>
                  <a:cubicBezTo>
                    <a:pt x="345" y="130"/>
                    <a:pt x="349" y="144"/>
                    <a:pt x="352" y="157"/>
                  </a:cubicBezTo>
                  <a:cubicBezTo>
                    <a:pt x="354" y="162"/>
                    <a:pt x="355" y="167"/>
                    <a:pt x="356" y="172"/>
                  </a:cubicBezTo>
                  <a:cubicBezTo>
                    <a:pt x="338" y="181"/>
                    <a:pt x="320" y="191"/>
                    <a:pt x="303" y="203"/>
                  </a:cubicBezTo>
                  <a:cubicBezTo>
                    <a:pt x="300" y="199"/>
                    <a:pt x="296" y="196"/>
                    <a:pt x="293" y="192"/>
                  </a:cubicBezTo>
                  <a:cubicBezTo>
                    <a:pt x="283" y="182"/>
                    <a:pt x="272" y="172"/>
                    <a:pt x="261" y="161"/>
                  </a:cubicBezTo>
                  <a:cubicBezTo>
                    <a:pt x="250" y="150"/>
                    <a:pt x="239" y="139"/>
                    <a:pt x="226" y="126"/>
                  </a:cubicBezTo>
                  <a:cubicBezTo>
                    <a:pt x="215" y="116"/>
                    <a:pt x="198" y="116"/>
                    <a:pt x="186" y="126"/>
                  </a:cubicBezTo>
                  <a:cubicBezTo>
                    <a:pt x="175" y="135"/>
                    <a:pt x="172" y="153"/>
                    <a:pt x="180" y="165"/>
                  </a:cubicBezTo>
                  <a:cubicBezTo>
                    <a:pt x="190" y="179"/>
                    <a:pt x="199" y="193"/>
                    <a:pt x="208" y="206"/>
                  </a:cubicBezTo>
                  <a:cubicBezTo>
                    <a:pt x="217" y="218"/>
                    <a:pt x="225" y="230"/>
                    <a:pt x="233" y="242"/>
                  </a:cubicBezTo>
                  <a:cubicBezTo>
                    <a:pt x="236" y="246"/>
                    <a:pt x="239" y="250"/>
                    <a:pt x="242" y="255"/>
                  </a:cubicBezTo>
                  <a:cubicBezTo>
                    <a:pt x="228" y="269"/>
                    <a:pt x="215" y="285"/>
                    <a:pt x="203" y="301"/>
                  </a:cubicBezTo>
                  <a:cubicBezTo>
                    <a:pt x="198" y="299"/>
                    <a:pt x="194" y="297"/>
                    <a:pt x="189" y="295"/>
                  </a:cubicBezTo>
                  <a:cubicBezTo>
                    <a:pt x="176" y="289"/>
                    <a:pt x="163" y="283"/>
                    <a:pt x="149" y="276"/>
                  </a:cubicBezTo>
                  <a:cubicBezTo>
                    <a:pt x="135" y="270"/>
                    <a:pt x="120" y="263"/>
                    <a:pt x="104" y="256"/>
                  </a:cubicBezTo>
                  <a:cubicBezTo>
                    <a:pt x="90" y="250"/>
                    <a:pt x="74" y="256"/>
                    <a:pt x="66" y="269"/>
                  </a:cubicBezTo>
                  <a:cubicBezTo>
                    <a:pt x="59" y="282"/>
                    <a:pt x="62" y="299"/>
                    <a:pt x="74" y="308"/>
                  </a:cubicBezTo>
                  <a:cubicBezTo>
                    <a:pt x="88" y="318"/>
                    <a:pt x="101" y="328"/>
                    <a:pt x="114" y="337"/>
                  </a:cubicBezTo>
                  <a:cubicBezTo>
                    <a:pt x="127" y="346"/>
                    <a:pt x="139" y="354"/>
                    <a:pt x="150" y="362"/>
                  </a:cubicBezTo>
                  <a:cubicBezTo>
                    <a:pt x="154" y="365"/>
                    <a:pt x="158" y="368"/>
                    <a:pt x="162" y="371"/>
                  </a:cubicBezTo>
                  <a:cubicBezTo>
                    <a:pt x="154" y="389"/>
                    <a:pt x="147" y="409"/>
                    <a:pt x="142" y="428"/>
                  </a:cubicBezTo>
                  <a:cubicBezTo>
                    <a:pt x="137" y="428"/>
                    <a:pt x="132" y="428"/>
                    <a:pt x="126" y="427"/>
                  </a:cubicBezTo>
                  <a:cubicBezTo>
                    <a:pt x="112" y="426"/>
                    <a:pt x="98" y="425"/>
                    <a:pt x="82" y="424"/>
                  </a:cubicBezTo>
                  <a:cubicBezTo>
                    <a:pt x="67" y="422"/>
                    <a:pt x="51" y="421"/>
                    <a:pt x="33" y="420"/>
                  </a:cubicBezTo>
                  <a:cubicBezTo>
                    <a:pt x="18" y="418"/>
                    <a:pt x="5" y="430"/>
                    <a:pt x="3" y="445"/>
                  </a:cubicBezTo>
                  <a:cubicBezTo>
                    <a:pt x="0" y="460"/>
                    <a:pt x="8" y="475"/>
                    <a:pt x="23" y="479"/>
                  </a:cubicBezTo>
                  <a:cubicBezTo>
                    <a:pt x="40" y="484"/>
                    <a:pt x="55" y="488"/>
                    <a:pt x="70" y="492"/>
                  </a:cubicBezTo>
                  <a:cubicBezTo>
                    <a:pt x="85" y="496"/>
                    <a:pt x="99" y="500"/>
                    <a:pt x="113" y="504"/>
                  </a:cubicBezTo>
                  <a:cubicBezTo>
                    <a:pt x="118" y="505"/>
                    <a:pt x="123" y="506"/>
                    <a:pt x="128" y="508"/>
                  </a:cubicBezTo>
                  <a:cubicBezTo>
                    <a:pt x="127" y="518"/>
                    <a:pt x="126" y="528"/>
                    <a:pt x="126" y="538"/>
                  </a:cubicBezTo>
                  <a:cubicBezTo>
                    <a:pt x="126" y="549"/>
                    <a:pt x="127" y="559"/>
                    <a:pt x="128" y="569"/>
                  </a:cubicBezTo>
                  <a:cubicBezTo>
                    <a:pt x="123" y="570"/>
                    <a:pt x="118" y="571"/>
                    <a:pt x="113" y="573"/>
                  </a:cubicBezTo>
                  <a:cubicBezTo>
                    <a:pt x="99" y="577"/>
                    <a:pt x="85" y="580"/>
                    <a:pt x="70" y="585"/>
                  </a:cubicBezTo>
                  <a:cubicBezTo>
                    <a:pt x="55" y="589"/>
                    <a:pt x="40" y="593"/>
                    <a:pt x="23" y="598"/>
                  </a:cubicBezTo>
                  <a:cubicBezTo>
                    <a:pt x="8" y="602"/>
                    <a:pt x="0" y="617"/>
                    <a:pt x="3" y="632"/>
                  </a:cubicBezTo>
                  <a:cubicBezTo>
                    <a:pt x="5" y="647"/>
                    <a:pt x="18" y="658"/>
                    <a:pt x="33" y="657"/>
                  </a:cubicBezTo>
                  <a:cubicBezTo>
                    <a:pt x="51" y="656"/>
                    <a:pt x="67" y="654"/>
                    <a:pt x="82" y="653"/>
                  </a:cubicBezTo>
                  <a:cubicBezTo>
                    <a:pt x="98" y="652"/>
                    <a:pt x="112" y="651"/>
                    <a:pt x="126" y="649"/>
                  </a:cubicBezTo>
                  <a:cubicBezTo>
                    <a:pt x="132" y="649"/>
                    <a:pt x="137" y="649"/>
                    <a:pt x="142" y="648"/>
                  </a:cubicBezTo>
                  <a:cubicBezTo>
                    <a:pt x="147" y="668"/>
                    <a:pt x="154" y="687"/>
                    <a:pt x="162" y="705"/>
                  </a:cubicBezTo>
                  <a:cubicBezTo>
                    <a:pt x="158" y="708"/>
                    <a:pt x="154" y="711"/>
                    <a:pt x="150" y="714"/>
                  </a:cubicBezTo>
                  <a:cubicBezTo>
                    <a:pt x="139" y="722"/>
                    <a:pt x="127" y="731"/>
                    <a:pt x="114" y="740"/>
                  </a:cubicBezTo>
                  <a:cubicBezTo>
                    <a:pt x="101" y="749"/>
                    <a:pt x="88" y="758"/>
                    <a:pt x="74" y="768"/>
                  </a:cubicBezTo>
                  <a:cubicBezTo>
                    <a:pt x="62" y="777"/>
                    <a:pt x="59" y="794"/>
                    <a:pt x="66" y="808"/>
                  </a:cubicBezTo>
                  <a:cubicBezTo>
                    <a:pt x="74" y="821"/>
                    <a:pt x="90" y="827"/>
                    <a:pt x="104" y="821"/>
                  </a:cubicBezTo>
                  <a:cubicBezTo>
                    <a:pt x="120" y="813"/>
                    <a:pt x="135" y="807"/>
                    <a:pt x="149" y="800"/>
                  </a:cubicBezTo>
                  <a:cubicBezTo>
                    <a:pt x="163" y="794"/>
                    <a:pt x="176" y="788"/>
                    <a:pt x="189" y="782"/>
                  </a:cubicBezTo>
                  <a:cubicBezTo>
                    <a:pt x="194" y="780"/>
                    <a:pt x="198" y="777"/>
                    <a:pt x="203" y="775"/>
                  </a:cubicBezTo>
                  <a:cubicBezTo>
                    <a:pt x="215" y="792"/>
                    <a:pt x="228" y="807"/>
                    <a:pt x="242" y="822"/>
                  </a:cubicBezTo>
                  <a:cubicBezTo>
                    <a:pt x="239" y="826"/>
                    <a:pt x="236" y="830"/>
                    <a:pt x="233" y="835"/>
                  </a:cubicBezTo>
                  <a:cubicBezTo>
                    <a:pt x="225" y="846"/>
                    <a:pt x="217" y="858"/>
                    <a:pt x="208" y="871"/>
                  </a:cubicBezTo>
                  <a:cubicBezTo>
                    <a:pt x="199" y="884"/>
                    <a:pt x="190" y="897"/>
                    <a:pt x="180" y="911"/>
                  </a:cubicBezTo>
                  <a:cubicBezTo>
                    <a:pt x="172" y="924"/>
                    <a:pt x="175" y="941"/>
                    <a:pt x="186" y="951"/>
                  </a:cubicBezTo>
                  <a:cubicBezTo>
                    <a:pt x="198" y="961"/>
                    <a:pt x="215" y="961"/>
                    <a:pt x="226" y="950"/>
                  </a:cubicBezTo>
                  <a:cubicBezTo>
                    <a:pt x="239" y="938"/>
                    <a:pt x="250" y="927"/>
                    <a:pt x="261" y="916"/>
                  </a:cubicBezTo>
                  <a:cubicBezTo>
                    <a:pt x="272" y="905"/>
                    <a:pt x="283" y="894"/>
                    <a:pt x="293" y="885"/>
                  </a:cubicBezTo>
                  <a:cubicBezTo>
                    <a:pt x="296" y="881"/>
                    <a:pt x="300" y="877"/>
                    <a:pt x="303" y="874"/>
                  </a:cubicBezTo>
                  <a:cubicBezTo>
                    <a:pt x="320" y="885"/>
                    <a:pt x="338" y="896"/>
                    <a:pt x="356" y="905"/>
                  </a:cubicBezTo>
                  <a:cubicBezTo>
                    <a:pt x="355" y="909"/>
                    <a:pt x="354" y="914"/>
                    <a:pt x="352" y="919"/>
                  </a:cubicBezTo>
                  <a:cubicBezTo>
                    <a:pt x="349" y="933"/>
                    <a:pt x="345" y="947"/>
                    <a:pt x="341" y="962"/>
                  </a:cubicBezTo>
                  <a:cubicBezTo>
                    <a:pt x="337" y="977"/>
                    <a:pt x="333" y="993"/>
                    <a:pt x="329" y="1010"/>
                  </a:cubicBezTo>
                  <a:cubicBezTo>
                    <a:pt x="325" y="1024"/>
                    <a:pt x="334" y="1039"/>
                    <a:pt x="348" y="1044"/>
                  </a:cubicBezTo>
                  <a:cubicBezTo>
                    <a:pt x="362" y="1050"/>
                    <a:pt x="379" y="1044"/>
                    <a:pt x="385" y="1030"/>
                  </a:cubicBezTo>
                  <a:cubicBezTo>
                    <a:pt x="393" y="1014"/>
                    <a:pt x="400" y="1000"/>
                    <a:pt x="406" y="986"/>
                  </a:cubicBezTo>
                  <a:cubicBezTo>
                    <a:pt x="413" y="972"/>
                    <a:pt x="419" y="958"/>
                    <a:pt x="425" y="946"/>
                  </a:cubicBezTo>
                  <a:cubicBezTo>
                    <a:pt x="428" y="941"/>
                    <a:pt x="430" y="937"/>
                    <a:pt x="432" y="932"/>
                  </a:cubicBezTo>
                  <a:cubicBezTo>
                    <a:pt x="451" y="937"/>
                    <a:pt x="471" y="941"/>
                    <a:pt x="492" y="943"/>
                  </a:cubicBezTo>
                  <a:cubicBezTo>
                    <a:pt x="492" y="948"/>
                    <a:pt x="493" y="953"/>
                    <a:pt x="493" y="958"/>
                  </a:cubicBezTo>
                  <a:cubicBezTo>
                    <a:pt x="494" y="972"/>
                    <a:pt x="496" y="986"/>
                    <a:pt x="497" y="1002"/>
                  </a:cubicBezTo>
                  <a:cubicBezTo>
                    <a:pt x="499" y="1017"/>
                    <a:pt x="500" y="1033"/>
                    <a:pt x="502" y="1051"/>
                  </a:cubicBezTo>
                  <a:cubicBezTo>
                    <a:pt x="503" y="1066"/>
                    <a:pt x="517" y="1077"/>
                    <a:pt x="532" y="1077"/>
                  </a:cubicBezTo>
                  <a:cubicBezTo>
                    <a:pt x="547" y="1077"/>
                    <a:pt x="561" y="1066"/>
                    <a:pt x="562" y="1051"/>
                  </a:cubicBezTo>
                  <a:cubicBezTo>
                    <a:pt x="564" y="1033"/>
                    <a:pt x="565" y="1017"/>
                    <a:pt x="567" y="1002"/>
                  </a:cubicBezTo>
                  <a:cubicBezTo>
                    <a:pt x="568" y="986"/>
                    <a:pt x="570" y="972"/>
                    <a:pt x="571" y="958"/>
                  </a:cubicBezTo>
                  <a:cubicBezTo>
                    <a:pt x="571" y="953"/>
                    <a:pt x="572" y="948"/>
                    <a:pt x="572" y="943"/>
                  </a:cubicBezTo>
                  <a:cubicBezTo>
                    <a:pt x="593" y="941"/>
                    <a:pt x="613" y="937"/>
                    <a:pt x="632" y="932"/>
                  </a:cubicBezTo>
                  <a:cubicBezTo>
                    <a:pt x="634" y="937"/>
                    <a:pt x="637" y="941"/>
                    <a:pt x="639" y="946"/>
                  </a:cubicBezTo>
                  <a:cubicBezTo>
                    <a:pt x="645" y="958"/>
                    <a:pt x="651" y="972"/>
                    <a:pt x="658" y="986"/>
                  </a:cubicBezTo>
                  <a:cubicBezTo>
                    <a:pt x="664" y="1000"/>
                    <a:pt x="671" y="1014"/>
                    <a:pt x="679" y="1030"/>
                  </a:cubicBezTo>
                  <a:cubicBezTo>
                    <a:pt x="685" y="1044"/>
                    <a:pt x="702" y="1050"/>
                    <a:pt x="716" y="1044"/>
                  </a:cubicBezTo>
                  <a:cubicBezTo>
                    <a:pt x="730" y="1039"/>
                    <a:pt x="739" y="1024"/>
                    <a:pt x="735" y="1010"/>
                  </a:cubicBezTo>
                  <a:cubicBezTo>
                    <a:pt x="731" y="993"/>
                    <a:pt x="727" y="977"/>
                    <a:pt x="723" y="962"/>
                  </a:cubicBezTo>
                  <a:cubicBezTo>
                    <a:pt x="719" y="947"/>
                    <a:pt x="715" y="933"/>
                    <a:pt x="712" y="919"/>
                  </a:cubicBezTo>
                  <a:cubicBezTo>
                    <a:pt x="710" y="914"/>
                    <a:pt x="709" y="909"/>
                    <a:pt x="708" y="905"/>
                  </a:cubicBezTo>
                  <a:cubicBezTo>
                    <a:pt x="726" y="896"/>
                    <a:pt x="744" y="885"/>
                    <a:pt x="761" y="874"/>
                  </a:cubicBezTo>
                  <a:cubicBezTo>
                    <a:pt x="764" y="877"/>
                    <a:pt x="768" y="881"/>
                    <a:pt x="771" y="885"/>
                  </a:cubicBezTo>
                  <a:cubicBezTo>
                    <a:pt x="781" y="894"/>
                    <a:pt x="792" y="905"/>
                    <a:pt x="803" y="916"/>
                  </a:cubicBezTo>
                  <a:cubicBezTo>
                    <a:pt x="814" y="927"/>
                    <a:pt x="825" y="938"/>
                    <a:pt x="838" y="950"/>
                  </a:cubicBezTo>
                  <a:cubicBezTo>
                    <a:pt x="849" y="961"/>
                    <a:pt x="866" y="961"/>
                    <a:pt x="878" y="951"/>
                  </a:cubicBezTo>
                  <a:cubicBezTo>
                    <a:pt x="889" y="941"/>
                    <a:pt x="893" y="924"/>
                    <a:pt x="884" y="911"/>
                  </a:cubicBezTo>
                  <a:cubicBezTo>
                    <a:pt x="874" y="897"/>
                    <a:pt x="865" y="884"/>
                    <a:pt x="856" y="871"/>
                  </a:cubicBezTo>
                  <a:cubicBezTo>
                    <a:pt x="847" y="858"/>
                    <a:pt x="839" y="846"/>
                    <a:pt x="831" y="835"/>
                  </a:cubicBezTo>
                  <a:cubicBezTo>
                    <a:pt x="828" y="830"/>
                    <a:pt x="825" y="826"/>
                    <a:pt x="822" y="822"/>
                  </a:cubicBezTo>
                  <a:cubicBezTo>
                    <a:pt x="836" y="807"/>
                    <a:pt x="849" y="792"/>
                    <a:pt x="861" y="775"/>
                  </a:cubicBezTo>
                  <a:cubicBezTo>
                    <a:pt x="866" y="777"/>
                    <a:pt x="870" y="780"/>
                    <a:pt x="875" y="782"/>
                  </a:cubicBezTo>
                  <a:cubicBezTo>
                    <a:pt x="888" y="788"/>
                    <a:pt x="901" y="794"/>
                    <a:pt x="915" y="800"/>
                  </a:cubicBezTo>
                  <a:cubicBezTo>
                    <a:pt x="929" y="807"/>
                    <a:pt x="944" y="813"/>
                    <a:pt x="960" y="821"/>
                  </a:cubicBezTo>
                  <a:cubicBezTo>
                    <a:pt x="974" y="827"/>
                    <a:pt x="990" y="821"/>
                    <a:pt x="998" y="808"/>
                  </a:cubicBezTo>
                  <a:cubicBezTo>
                    <a:pt x="1005" y="794"/>
                    <a:pt x="1002" y="777"/>
                    <a:pt x="990" y="768"/>
                  </a:cubicBezTo>
                  <a:cubicBezTo>
                    <a:pt x="976" y="758"/>
                    <a:pt x="963" y="749"/>
                    <a:pt x="950" y="740"/>
                  </a:cubicBezTo>
                  <a:cubicBezTo>
                    <a:pt x="937" y="731"/>
                    <a:pt x="926" y="722"/>
                    <a:pt x="914" y="714"/>
                  </a:cubicBezTo>
                  <a:cubicBezTo>
                    <a:pt x="910" y="711"/>
                    <a:pt x="906" y="708"/>
                    <a:pt x="902" y="705"/>
                  </a:cubicBezTo>
                  <a:cubicBezTo>
                    <a:pt x="910" y="687"/>
                    <a:pt x="917" y="668"/>
                    <a:pt x="923" y="648"/>
                  </a:cubicBezTo>
                  <a:cubicBezTo>
                    <a:pt x="928" y="649"/>
                    <a:pt x="932" y="649"/>
                    <a:pt x="938" y="649"/>
                  </a:cubicBezTo>
                  <a:cubicBezTo>
                    <a:pt x="952" y="651"/>
                    <a:pt x="966" y="652"/>
                    <a:pt x="982" y="653"/>
                  </a:cubicBezTo>
                  <a:cubicBezTo>
                    <a:pt x="997" y="654"/>
                    <a:pt x="1013" y="656"/>
                    <a:pt x="1031" y="657"/>
                  </a:cubicBezTo>
                  <a:cubicBezTo>
                    <a:pt x="1046" y="658"/>
                    <a:pt x="1059" y="647"/>
                    <a:pt x="1061" y="632"/>
                  </a:cubicBezTo>
                  <a:cubicBezTo>
                    <a:pt x="1064" y="617"/>
                    <a:pt x="1056" y="602"/>
                    <a:pt x="1041" y="59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204D8C95-D41A-4189-D479-1EA7025641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46651" y="1977798"/>
              <a:ext cx="136525" cy="138112"/>
            </a:xfrm>
            <a:custGeom>
              <a:avLst/>
              <a:gdLst>
                <a:gd name="T0" fmla="*/ 122026 w 1064"/>
                <a:gd name="T1" fmla="*/ 73480 h 1077"/>
                <a:gd name="T2" fmla="*/ 120101 w 1064"/>
                <a:gd name="T3" fmla="*/ 65145 h 1077"/>
                <a:gd name="T4" fmla="*/ 133574 w 1064"/>
                <a:gd name="T5" fmla="*/ 61426 h 1077"/>
                <a:gd name="T6" fmla="*/ 126003 w 1064"/>
                <a:gd name="T7" fmla="*/ 54373 h 1077"/>
                <a:gd name="T8" fmla="*/ 115738 w 1064"/>
                <a:gd name="T9" fmla="*/ 47576 h 1077"/>
                <a:gd name="T10" fmla="*/ 127030 w 1064"/>
                <a:gd name="T11" fmla="*/ 39497 h 1077"/>
                <a:gd name="T12" fmla="*/ 117406 w 1064"/>
                <a:gd name="T13" fmla="*/ 35394 h 1077"/>
                <a:gd name="T14" fmla="*/ 105473 w 1064"/>
                <a:gd name="T15" fmla="*/ 32701 h 1077"/>
                <a:gd name="T16" fmla="*/ 113429 w 1064"/>
                <a:gd name="T17" fmla="*/ 21159 h 1077"/>
                <a:gd name="T18" fmla="*/ 103035 w 1064"/>
                <a:gd name="T19" fmla="*/ 20646 h 1077"/>
                <a:gd name="T20" fmla="*/ 90846 w 1064"/>
                <a:gd name="T21" fmla="*/ 22057 h 1077"/>
                <a:gd name="T22" fmla="*/ 94310 w 1064"/>
                <a:gd name="T23" fmla="*/ 8592 h 1077"/>
                <a:gd name="T24" fmla="*/ 84430 w 1064"/>
                <a:gd name="T25" fmla="*/ 11670 h 1077"/>
                <a:gd name="T26" fmla="*/ 73395 w 1064"/>
                <a:gd name="T27" fmla="*/ 17184 h 1077"/>
                <a:gd name="T28" fmla="*/ 72112 w 1064"/>
                <a:gd name="T29" fmla="*/ 3334 h 1077"/>
                <a:gd name="T30" fmla="*/ 63772 w 1064"/>
                <a:gd name="T31" fmla="*/ 9618 h 1077"/>
                <a:gd name="T32" fmla="*/ 55431 w 1064"/>
                <a:gd name="T33" fmla="*/ 18466 h 1077"/>
                <a:gd name="T34" fmla="*/ 49400 w 1064"/>
                <a:gd name="T35" fmla="*/ 5899 h 1077"/>
                <a:gd name="T36" fmla="*/ 43755 w 1064"/>
                <a:gd name="T37" fmla="*/ 14747 h 1077"/>
                <a:gd name="T38" fmla="*/ 38879 w 1064"/>
                <a:gd name="T39" fmla="*/ 26032 h 1077"/>
                <a:gd name="T40" fmla="*/ 28999 w 1064"/>
                <a:gd name="T41" fmla="*/ 16158 h 1077"/>
                <a:gd name="T42" fmla="*/ 26689 w 1064"/>
                <a:gd name="T43" fmla="*/ 26417 h 1077"/>
                <a:gd name="T44" fmla="*/ 26048 w 1064"/>
                <a:gd name="T45" fmla="*/ 38600 h 1077"/>
                <a:gd name="T46" fmla="*/ 13345 w 1064"/>
                <a:gd name="T47" fmla="*/ 32829 h 1077"/>
                <a:gd name="T48" fmla="*/ 14628 w 1064"/>
                <a:gd name="T49" fmla="*/ 43216 h 1077"/>
                <a:gd name="T50" fmla="*/ 18220 w 1064"/>
                <a:gd name="T51" fmla="*/ 54886 h 1077"/>
                <a:gd name="T52" fmla="*/ 4234 w 1064"/>
                <a:gd name="T53" fmla="*/ 53860 h 1077"/>
                <a:gd name="T54" fmla="*/ 8982 w 1064"/>
                <a:gd name="T55" fmla="*/ 63093 h 1077"/>
                <a:gd name="T56" fmla="*/ 16167 w 1064"/>
                <a:gd name="T57" fmla="*/ 68992 h 1077"/>
                <a:gd name="T58" fmla="*/ 8982 w 1064"/>
                <a:gd name="T59" fmla="*/ 75019 h 1077"/>
                <a:gd name="T60" fmla="*/ 4234 w 1064"/>
                <a:gd name="T61" fmla="*/ 84252 h 1077"/>
                <a:gd name="T62" fmla="*/ 18220 w 1064"/>
                <a:gd name="T63" fmla="*/ 83098 h 1077"/>
                <a:gd name="T64" fmla="*/ 14628 w 1064"/>
                <a:gd name="T65" fmla="*/ 94896 h 1077"/>
                <a:gd name="T66" fmla="*/ 13345 w 1064"/>
                <a:gd name="T67" fmla="*/ 105283 h 1077"/>
                <a:gd name="T68" fmla="*/ 26048 w 1064"/>
                <a:gd name="T69" fmla="*/ 99384 h 1077"/>
                <a:gd name="T70" fmla="*/ 26689 w 1064"/>
                <a:gd name="T71" fmla="*/ 111695 h 1077"/>
                <a:gd name="T72" fmla="*/ 28999 w 1064"/>
                <a:gd name="T73" fmla="*/ 121826 h 1077"/>
                <a:gd name="T74" fmla="*/ 38879 w 1064"/>
                <a:gd name="T75" fmla="*/ 112080 h 1077"/>
                <a:gd name="T76" fmla="*/ 43755 w 1064"/>
                <a:gd name="T77" fmla="*/ 123365 h 1077"/>
                <a:gd name="T78" fmla="*/ 49400 w 1064"/>
                <a:gd name="T79" fmla="*/ 132085 h 1077"/>
                <a:gd name="T80" fmla="*/ 55431 w 1064"/>
                <a:gd name="T81" fmla="*/ 119518 h 1077"/>
                <a:gd name="T82" fmla="*/ 63772 w 1064"/>
                <a:gd name="T83" fmla="*/ 128494 h 1077"/>
                <a:gd name="T84" fmla="*/ 72112 w 1064"/>
                <a:gd name="T85" fmla="*/ 134778 h 1077"/>
                <a:gd name="T86" fmla="*/ 73395 w 1064"/>
                <a:gd name="T87" fmla="*/ 120928 h 1077"/>
                <a:gd name="T88" fmla="*/ 84430 w 1064"/>
                <a:gd name="T89" fmla="*/ 126442 h 1077"/>
                <a:gd name="T90" fmla="*/ 94310 w 1064"/>
                <a:gd name="T91" fmla="*/ 129520 h 1077"/>
                <a:gd name="T92" fmla="*/ 90846 w 1064"/>
                <a:gd name="T93" fmla="*/ 116055 h 1077"/>
                <a:gd name="T94" fmla="*/ 103035 w 1064"/>
                <a:gd name="T95" fmla="*/ 117466 h 1077"/>
                <a:gd name="T96" fmla="*/ 113429 w 1064"/>
                <a:gd name="T97" fmla="*/ 116825 h 1077"/>
                <a:gd name="T98" fmla="*/ 105473 w 1064"/>
                <a:gd name="T99" fmla="*/ 105411 h 1077"/>
                <a:gd name="T100" fmla="*/ 117406 w 1064"/>
                <a:gd name="T101" fmla="*/ 102590 h 1077"/>
                <a:gd name="T102" fmla="*/ 127030 w 1064"/>
                <a:gd name="T103" fmla="*/ 98487 h 1077"/>
                <a:gd name="T104" fmla="*/ 115738 w 1064"/>
                <a:gd name="T105" fmla="*/ 90408 h 1077"/>
                <a:gd name="T106" fmla="*/ 126003 w 1064"/>
                <a:gd name="T107" fmla="*/ 83739 h 1077"/>
                <a:gd name="T108" fmla="*/ 133574 w 1064"/>
                <a:gd name="T109" fmla="*/ 76686 h 107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64"/>
                <a:gd name="T166" fmla="*/ 0 h 1077"/>
                <a:gd name="T167" fmla="*/ 1064 w 1064"/>
                <a:gd name="T168" fmla="*/ 1077 h 107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64" h="1077">
                  <a:moveTo>
                    <a:pt x="1041" y="598"/>
                  </a:moveTo>
                  <a:cubicBezTo>
                    <a:pt x="1024" y="593"/>
                    <a:pt x="1009" y="589"/>
                    <a:pt x="994" y="585"/>
                  </a:cubicBezTo>
                  <a:cubicBezTo>
                    <a:pt x="979" y="580"/>
                    <a:pt x="965" y="577"/>
                    <a:pt x="951" y="573"/>
                  </a:cubicBezTo>
                  <a:cubicBezTo>
                    <a:pt x="946" y="571"/>
                    <a:pt x="941" y="570"/>
                    <a:pt x="936" y="569"/>
                  </a:cubicBezTo>
                  <a:cubicBezTo>
                    <a:pt x="937" y="559"/>
                    <a:pt x="938" y="549"/>
                    <a:pt x="938" y="538"/>
                  </a:cubicBezTo>
                  <a:cubicBezTo>
                    <a:pt x="938" y="528"/>
                    <a:pt x="937" y="518"/>
                    <a:pt x="936" y="508"/>
                  </a:cubicBezTo>
                  <a:cubicBezTo>
                    <a:pt x="941" y="506"/>
                    <a:pt x="946" y="505"/>
                    <a:pt x="951" y="504"/>
                  </a:cubicBezTo>
                  <a:cubicBezTo>
                    <a:pt x="965" y="500"/>
                    <a:pt x="979" y="496"/>
                    <a:pt x="994" y="492"/>
                  </a:cubicBezTo>
                  <a:cubicBezTo>
                    <a:pt x="1009" y="488"/>
                    <a:pt x="1024" y="484"/>
                    <a:pt x="1041" y="479"/>
                  </a:cubicBezTo>
                  <a:cubicBezTo>
                    <a:pt x="1056" y="475"/>
                    <a:pt x="1064" y="460"/>
                    <a:pt x="1061" y="445"/>
                  </a:cubicBezTo>
                  <a:cubicBezTo>
                    <a:pt x="1059" y="430"/>
                    <a:pt x="1046" y="418"/>
                    <a:pt x="1031" y="420"/>
                  </a:cubicBezTo>
                  <a:cubicBezTo>
                    <a:pt x="1013" y="421"/>
                    <a:pt x="997" y="422"/>
                    <a:pt x="982" y="424"/>
                  </a:cubicBezTo>
                  <a:cubicBezTo>
                    <a:pt x="966" y="425"/>
                    <a:pt x="952" y="426"/>
                    <a:pt x="938" y="427"/>
                  </a:cubicBezTo>
                  <a:cubicBezTo>
                    <a:pt x="932" y="428"/>
                    <a:pt x="928" y="428"/>
                    <a:pt x="923" y="428"/>
                  </a:cubicBezTo>
                  <a:cubicBezTo>
                    <a:pt x="917" y="409"/>
                    <a:pt x="910" y="389"/>
                    <a:pt x="902" y="371"/>
                  </a:cubicBezTo>
                  <a:cubicBezTo>
                    <a:pt x="906" y="368"/>
                    <a:pt x="910" y="365"/>
                    <a:pt x="914" y="362"/>
                  </a:cubicBezTo>
                  <a:cubicBezTo>
                    <a:pt x="926" y="354"/>
                    <a:pt x="937" y="346"/>
                    <a:pt x="950" y="337"/>
                  </a:cubicBezTo>
                  <a:cubicBezTo>
                    <a:pt x="963" y="328"/>
                    <a:pt x="976" y="318"/>
                    <a:pt x="990" y="308"/>
                  </a:cubicBezTo>
                  <a:cubicBezTo>
                    <a:pt x="1002" y="299"/>
                    <a:pt x="1005" y="282"/>
                    <a:pt x="998" y="269"/>
                  </a:cubicBezTo>
                  <a:cubicBezTo>
                    <a:pt x="990" y="256"/>
                    <a:pt x="974" y="250"/>
                    <a:pt x="960" y="256"/>
                  </a:cubicBezTo>
                  <a:cubicBezTo>
                    <a:pt x="944" y="263"/>
                    <a:pt x="929" y="270"/>
                    <a:pt x="915" y="276"/>
                  </a:cubicBezTo>
                  <a:cubicBezTo>
                    <a:pt x="901" y="283"/>
                    <a:pt x="888" y="289"/>
                    <a:pt x="875" y="295"/>
                  </a:cubicBezTo>
                  <a:cubicBezTo>
                    <a:pt x="870" y="297"/>
                    <a:pt x="866" y="299"/>
                    <a:pt x="861" y="301"/>
                  </a:cubicBezTo>
                  <a:cubicBezTo>
                    <a:pt x="850" y="285"/>
                    <a:pt x="836" y="269"/>
                    <a:pt x="822" y="255"/>
                  </a:cubicBezTo>
                  <a:cubicBezTo>
                    <a:pt x="825" y="250"/>
                    <a:pt x="828" y="246"/>
                    <a:pt x="831" y="242"/>
                  </a:cubicBezTo>
                  <a:cubicBezTo>
                    <a:pt x="839" y="230"/>
                    <a:pt x="847" y="218"/>
                    <a:pt x="856" y="206"/>
                  </a:cubicBezTo>
                  <a:cubicBezTo>
                    <a:pt x="865" y="193"/>
                    <a:pt x="874" y="179"/>
                    <a:pt x="884" y="165"/>
                  </a:cubicBezTo>
                  <a:cubicBezTo>
                    <a:pt x="893" y="153"/>
                    <a:pt x="889" y="135"/>
                    <a:pt x="878" y="126"/>
                  </a:cubicBezTo>
                  <a:cubicBezTo>
                    <a:pt x="866" y="116"/>
                    <a:pt x="849" y="116"/>
                    <a:pt x="838" y="126"/>
                  </a:cubicBezTo>
                  <a:cubicBezTo>
                    <a:pt x="825" y="139"/>
                    <a:pt x="814" y="150"/>
                    <a:pt x="803" y="161"/>
                  </a:cubicBezTo>
                  <a:cubicBezTo>
                    <a:pt x="792" y="172"/>
                    <a:pt x="781" y="182"/>
                    <a:pt x="771" y="192"/>
                  </a:cubicBezTo>
                  <a:cubicBezTo>
                    <a:pt x="768" y="196"/>
                    <a:pt x="764" y="199"/>
                    <a:pt x="761" y="203"/>
                  </a:cubicBezTo>
                  <a:cubicBezTo>
                    <a:pt x="744" y="191"/>
                    <a:pt x="726" y="181"/>
                    <a:pt x="708" y="172"/>
                  </a:cubicBezTo>
                  <a:cubicBezTo>
                    <a:pt x="709" y="167"/>
                    <a:pt x="710" y="162"/>
                    <a:pt x="712" y="157"/>
                  </a:cubicBezTo>
                  <a:cubicBezTo>
                    <a:pt x="715" y="144"/>
                    <a:pt x="719" y="130"/>
                    <a:pt x="723" y="115"/>
                  </a:cubicBezTo>
                  <a:cubicBezTo>
                    <a:pt x="727" y="100"/>
                    <a:pt x="731" y="84"/>
                    <a:pt x="735" y="67"/>
                  </a:cubicBezTo>
                  <a:cubicBezTo>
                    <a:pt x="739" y="52"/>
                    <a:pt x="730" y="37"/>
                    <a:pt x="716" y="32"/>
                  </a:cubicBezTo>
                  <a:cubicBezTo>
                    <a:pt x="702" y="27"/>
                    <a:pt x="685" y="33"/>
                    <a:pt x="679" y="46"/>
                  </a:cubicBezTo>
                  <a:cubicBezTo>
                    <a:pt x="671" y="62"/>
                    <a:pt x="664" y="77"/>
                    <a:pt x="658" y="91"/>
                  </a:cubicBezTo>
                  <a:cubicBezTo>
                    <a:pt x="651" y="105"/>
                    <a:pt x="645" y="118"/>
                    <a:pt x="639" y="131"/>
                  </a:cubicBezTo>
                  <a:cubicBezTo>
                    <a:pt x="637" y="135"/>
                    <a:pt x="634" y="140"/>
                    <a:pt x="632" y="144"/>
                  </a:cubicBezTo>
                  <a:cubicBezTo>
                    <a:pt x="613" y="139"/>
                    <a:pt x="593" y="136"/>
                    <a:pt x="572" y="134"/>
                  </a:cubicBezTo>
                  <a:cubicBezTo>
                    <a:pt x="572" y="129"/>
                    <a:pt x="571" y="124"/>
                    <a:pt x="571" y="119"/>
                  </a:cubicBezTo>
                  <a:cubicBezTo>
                    <a:pt x="570" y="105"/>
                    <a:pt x="568" y="90"/>
                    <a:pt x="567" y="75"/>
                  </a:cubicBezTo>
                  <a:cubicBezTo>
                    <a:pt x="565" y="59"/>
                    <a:pt x="564" y="43"/>
                    <a:pt x="562" y="26"/>
                  </a:cubicBezTo>
                  <a:cubicBezTo>
                    <a:pt x="561" y="11"/>
                    <a:pt x="547" y="0"/>
                    <a:pt x="532" y="0"/>
                  </a:cubicBezTo>
                  <a:cubicBezTo>
                    <a:pt x="517" y="0"/>
                    <a:pt x="503" y="11"/>
                    <a:pt x="502" y="26"/>
                  </a:cubicBezTo>
                  <a:cubicBezTo>
                    <a:pt x="500" y="43"/>
                    <a:pt x="499" y="59"/>
                    <a:pt x="497" y="75"/>
                  </a:cubicBezTo>
                  <a:cubicBezTo>
                    <a:pt x="496" y="90"/>
                    <a:pt x="494" y="105"/>
                    <a:pt x="493" y="119"/>
                  </a:cubicBezTo>
                  <a:cubicBezTo>
                    <a:pt x="493" y="124"/>
                    <a:pt x="492" y="129"/>
                    <a:pt x="492" y="134"/>
                  </a:cubicBezTo>
                  <a:cubicBezTo>
                    <a:pt x="471" y="136"/>
                    <a:pt x="451" y="139"/>
                    <a:pt x="432" y="144"/>
                  </a:cubicBezTo>
                  <a:cubicBezTo>
                    <a:pt x="430" y="140"/>
                    <a:pt x="428" y="135"/>
                    <a:pt x="425" y="131"/>
                  </a:cubicBezTo>
                  <a:cubicBezTo>
                    <a:pt x="419" y="118"/>
                    <a:pt x="413" y="105"/>
                    <a:pt x="406" y="91"/>
                  </a:cubicBezTo>
                  <a:cubicBezTo>
                    <a:pt x="400" y="77"/>
                    <a:pt x="393" y="62"/>
                    <a:pt x="385" y="46"/>
                  </a:cubicBezTo>
                  <a:cubicBezTo>
                    <a:pt x="379" y="33"/>
                    <a:pt x="362" y="27"/>
                    <a:pt x="348" y="32"/>
                  </a:cubicBezTo>
                  <a:cubicBezTo>
                    <a:pt x="334" y="37"/>
                    <a:pt x="325" y="52"/>
                    <a:pt x="329" y="67"/>
                  </a:cubicBezTo>
                  <a:cubicBezTo>
                    <a:pt x="333" y="84"/>
                    <a:pt x="337" y="100"/>
                    <a:pt x="341" y="115"/>
                  </a:cubicBezTo>
                  <a:cubicBezTo>
                    <a:pt x="345" y="130"/>
                    <a:pt x="349" y="144"/>
                    <a:pt x="352" y="157"/>
                  </a:cubicBezTo>
                  <a:cubicBezTo>
                    <a:pt x="354" y="162"/>
                    <a:pt x="355" y="167"/>
                    <a:pt x="356" y="172"/>
                  </a:cubicBezTo>
                  <a:cubicBezTo>
                    <a:pt x="338" y="181"/>
                    <a:pt x="320" y="191"/>
                    <a:pt x="303" y="203"/>
                  </a:cubicBezTo>
                  <a:cubicBezTo>
                    <a:pt x="300" y="199"/>
                    <a:pt x="296" y="196"/>
                    <a:pt x="293" y="192"/>
                  </a:cubicBezTo>
                  <a:cubicBezTo>
                    <a:pt x="283" y="182"/>
                    <a:pt x="272" y="172"/>
                    <a:pt x="261" y="161"/>
                  </a:cubicBezTo>
                  <a:cubicBezTo>
                    <a:pt x="250" y="150"/>
                    <a:pt x="239" y="139"/>
                    <a:pt x="226" y="126"/>
                  </a:cubicBezTo>
                  <a:cubicBezTo>
                    <a:pt x="215" y="116"/>
                    <a:pt x="198" y="116"/>
                    <a:pt x="186" y="126"/>
                  </a:cubicBezTo>
                  <a:cubicBezTo>
                    <a:pt x="175" y="135"/>
                    <a:pt x="172" y="153"/>
                    <a:pt x="180" y="165"/>
                  </a:cubicBezTo>
                  <a:cubicBezTo>
                    <a:pt x="190" y="179"/>
                    <a:pt x="199" y="193"/>
                    <a:pt x="208" y="206"/>
                  </a:cubicBezTo>
                  <a:cubicBezTo>
                    <a:pt x="217" y="218"/>
                    <a:pt x="225" y="230"/>
                    <a:pt x="233" y="242"/>
                  </a:cubicBezTo>
                  <a:cubicBezTo>
                    <a:pt x="236" y="246"/>
                    <a:pt x="239" y="250"/>
                    <a:pt x="242" y="255"/>
                  </a:cubicBezTo>
                  <a:cubicBezTo>
                    <a:pt x="228" y="269"/>
                    <a:pt x="215" y="285"/>
                    <a:pt x="203" y="301"/>
                  </a:cubicBezTo>
                  <a:cubicBezTo>
                    <a:pt x="198" y="299"/>
                    <a:pt x="194" y="297"/>
                    <a:pt x="189" y="295"/>
                  </a:cubicBezTo>
                  <a:cubicBezTo>
                    <a:pt x="176" y="289"/>
                    <a:pt x="163" y="283"/>
                    <a:pt x="149" y="276"/>
                  </a:cubicBezTo>
                  <a:cubicBezTo>
                    <a:pt x="135" y="270"/>
                    <a:pt x="120" y="263"/>
                    <a:pt x="104" y="256"/>
                  </a:cubicBezTo>
                  <a:cubicBezTo>
                    <a:pt x="90" y="250"/>
                    <a:pt x="74" y="256"/>
                    <a:pt x="66" y="269"/>
                  </a:cubicBezTo>
                  <a:cubicBezTo>
                    <a:pt x="59" y="282"/>
                    <a:pt x="62" y="299"/>
                    <a:pt x="74" y="308"/>
                  </a:cubicBezTo>
                  <a:cubicBezTo>
                    <a:pt x="88" y="318"/>
                    <a:pt x="101" y="328"/>
                    <a:pt x="114" y="337"/>
                  </a:cubicBezTo>
                  <a:cubicBezTo>
                    <a:pt x="127" y="346"/>
                    <a:pt x="139" y="354"/>
                    <a:pt x="150" y="362"/>
                  </a:cubicBezTo>
                  <a:cubicBezTo>
                    <a:pt x="154" y="365"/>
                    <a:pt x="158" y="368"/>
                    <a:pt x="162" y="371"/>
                  </a:cubicBezTo>
                  <a:cubicBezTo>
                    <a:pt x="154" y="389"/>
                    <a:pt x="147" y="409"/>
                    <a:pt x="142" y="428"/>
                  </a:cubicBezTo>
                  <a:cubicBezTo>
                    <a:pt x="137" y="428"/>
                    <a:pt x="132" y="428"/>
                    <a:pt x="126" y="427"/>
                  </a:cubicBezTo>
                  <a:cubicBezTo>
                    <a:pt x="112" y="426"/>
                    <a:pt x="98" y="425"/>
                    <a:pt x="82" y="424"/>
                  </a:cubicBezTo>
                  <a:cubicBezTo>
                    <a:pt x="67" y="422"/>
                    <a:pt x="51" y="421"/>
                    <a:pt x="33" y="420"/>
                  </a:cubicBezTo>
                  <a:cubicBezTo>
                    <a:pt x="18" y="418"/>
                    <a:pt x="5" y="430"/>
                    <a:pt x="3" y="445"/>
                  </a:cubicBezTo>
                  <a:cubicBezTo>
                    <a:pt x="0" y="460"/>
                    <a:pt x="8" y="475"/>
                    <a:pt x="23" y="479"/>
                  </a:cubicBezTo>
                  <a:cubicBezTo>
                    <a:pt x="40" y="484"/>
                    <a:pt x="55" y="488"/>
                    <a:pt x="70" y="492"/>
                  </a:cubicBezTo>
                  <a:cubicBezTo>
                    <a:pt x="85" y="496"/>
                    <a:pt x="99" y="500"/>
                    <a:pt x="113" y="504"/>
                  </a:cubicBezTo>
                  <a:cubicBezTo>
                    <a:pt x="118" y="505"/>
                    <a:pt x="123" y="506"/>
                    <a:pt x="128" y="508"/>
                  </a:cubicBezTo>
                  <a:cubicBezTo>
                    <a:pt x="127" y="518"/>
                    <a:pt x="126" y="528"/>
                    <a:pt x="126" y="538"/>
                  </a:cubicBezTo>
                  <a:cubicBezTo>
                    <a:pt x="126" y="549"/>
                    <a:pt x="127" y="559"/>
                    <a:pt x="128" y="569"/>
                  </a:cubicBezTo>
                  <a:cubicBezTo>
                    <a:pt x="123" y="570"/>
                    <a:pt x="118" y="571"/>
                    <a:pt x="113" y="573"/>
                  </a:cubicBezTo>
                  <a:cubicBezTo>
                    <a:pt x="99" y="577"/>
                    <a:pt x="85" y="580"/>
                    <a:pt x="70" y="585"/>
                  </a:cubicBezTo>
                  <a:cubicBezTo>
                    <a:pt x="55" y="589"/>
                    <a:pt x="40" y="593"/>
                    <a:pt x="23" y="598"/>
                  </a:cubicBezTo>
                  <a:cubicBezTo>
                    <a:pt x="8" y="602"/>
                    <a:pt x="0" y="617"/>
                    <a:pt x="3" y="632"/>
                  </a:cubicBezTo>
                  <a:cubicBezTo>
                    <a:pt x="5" y="647"/>
                    <a:pt x="18" y="658"/>
                    <a:pt x="33" y="657"/>
                  </a:cubicBezTo>
                  <a:cubicBezTo>
                    <a:pt x="51" y="656"/>
                    <a:pt x="67" y="654"/>
                    <a:pt x="82" y="653"/>
                  </a:cubicBezTo>
                  <a:cubicBezTo>
                    <a:pt x="98" y="652"/>
                    <a:pt x="112" y="651"/>
                    <a:pt x="126" y="649"/>
                  </a:cubicBezTo>
                  <a:cubicBezTo>
                    <a:pt x="132" y="649"/>
                    <a:pt x="137" y="649"/>
                    <a:pt x="142" y="648"/>
                  </a:cubicBezTo>
                  <a:cubicBezTo>
                    <a:pt x="147" y="668"/>
                    <a:pt x="154" y="687"/>
                    <a:pt x="162" y="705"/>
                  </a:cubicBezTo>
                  <a:cubicBezTo>
                    <a:pt x="158" y="708"/>
                    <a:pt x="154" y="711"/>
                    <a:pt x="150" y="714"/>
                  </a:cubicBezTo>
                  <a:cubicBezTo>
                    <a:pt x="139" y="722"/>
                    <a:pt x="127" y="731"/>
                    <a:pt x="114" y="740"/>
                  </a:cubicBezTo>
                  <a:cubicBezTo>
                    <a:pt x="101" y="749"/>
                    <a:pt x="88" y="758"/>
                    <a:pt x="74" y="768"/>
                  </a:cubicBezTo>
                  <a:cubicBezTo>
                    <a:pt x="62" y="777"/>
                    <a:pt x="59" y="794"/>
                    <a:pt x="66" y="808"/>
                  </a:cubicBezTo>
                  <a:cubicBezTo>
                    <a:pt x="74" y="821"/>
                    <a:pt x="90" y="827"/>
                    <a:pt x="104" y="821"/>
                  </a:cubicBezTo>
                  <a:cubicBezTo>
                    <a:pt x="120" y="813"/>
                    <a:pt x="135" y="807"/>
                    <a:pt x="149" y="800"/>
                  </a:cubicBezTo>
                  <a:cubicBezTo>
                    <a:pt x="163" y="794"/>
                    <a:pt x="176" y="788"/>
                    <a:pt x="189" y="782"/>
                  </a:cubicBezTo>
                  <a:cubicBezTo>
                    <a:pt x="194" y="780"/>
                    <a:pt x="198" y="777"/>
                    <a:pt x="203" y="775"/>
                  </a:cubicBezTo>
                  <a:cubicBezTo>
                    <a:pt x="215" y="792"/>
                    <a:pt x="228" y="807"/>
                    <a:pt x="242" y="822"/>
                  </a:cubicBezTo>
                  <a:cubicBezTo>
                    <a:pt x="239" y="826"/>
                    <a:pt x="236" y="830"/>
                    <a:pt x="233" y="835"/>
                  </a:cubicBezTo>
                  <a:cubicBezTo>
                    <a:pt x="225" y="846"/>
                    <a:pt x="217" y="858"/>
                    <a:pt x="208" y="871"/>
                  </a:cubicBezTo>
                  <a:cubicBezTo>
                    <a:pt x="199" y="884"/>
                    <a:pt x="190" y="897"/>
                    <a:pt x="180" y="911"/>
                  </a:cubicBezTo>
                  <a:cubicBezTo>
                    <a:pt x="172" y="924"/>
                    <a:pt x="175" y="941"/>
                    <a:pt x="186" y="951"/>
                  </a:cubicBezTo>
                  <a:cubicBezTo>
                    <a:pt x="198" y="961"/>
                    <a:pt x="215" y="961"/>
                    <a:pt x="226" y="950"/>
                  </a:cubicBezTo>
                  <a:cubicBezTo>
                    <a:pt x="239" y="938"/>
                    <a:pt x="250" y="927"/>
                    <a:pt x="261" y="916"/>
                  </a:cubicBezTo>
                  <a:cubicBezTo>
                    <a:pt x="272" y="905"/>
                    <a:pt x="283" y="894"/>
                    <a:pt x="293" y="885"/>
                  </a:cubicBezTo>
                  <a:cubicBezTo>
                    <a:pt x="296" y="881"/>
                    <a:pt x="300" y="877"/>
                    <a:pt x="303" y="874"/>
                  </a:cubicBezTo>
                  <a:cubicBezTo>
                    <a:pt x="320" y="885"/>
                    <a:pt x="338" y="896"/>
                    <a:pt x="356" y="905"/>
                  </a:cubicBezTo>
                  <a:cubicBezTo>
                    <a:pt x="355" y="909"/>
                    <a:pt x="354" y="914"/>
                    <a:pt x="352" y="919"/>
                  </a:cubicBezTo>
                  <a:cubicBezTo>
                    <a:pt x="349" y="933"/>
                    <a:pt x="345" y="947"/>
                    <a:pt x="341" y="962"/>
                  </a:cubicBezTo>
                  <a:cubicBezTo>
                    <a:pt x="337" y="977"/>
                    <a:pt x="333" y="993"/>
                    <a:pt x="329" y="1010"/>
                  </a:cubicBezTo>
                  <a:cubicBezTo>
                    <a:pt x="325" y="1024"/>
                    <a:pt x="334" y="1039"/>
                    <a:pt x="348" y="1044"/>
                  </a:cubicBezTo>
                  <a:cubicBezTo>
                    <a:pt x="362" y="1050"/>
                    <a:pt x="379" y="1044"/>
                    <a:pt x="385" y="1030"/>
                  </a:cubicBezTo>
                  <a:cubicBezTo>
                    <a:pt x="393" y="1014"/>
                    <a:pt x="400" y="1000"/>
                    <a:pt x="406" y="986"/>
                  </a:cubicBezTo>
                  <a:cubicBezTo>
                    <a:pt x="413" y="972"/>
                    <a:pt x="419" y="958"/>
                    <a:pt x="425" y="946"/>
                  </a:cubicBezTo>
                  <a:cubicBezTo>
                    <a:pt x="428" y="941"/>
                    <a:pt x="430" y="937"/>
                    <a:pt x="432" y="932"/>
                  </a:cubicBezTo>
                  <a:cubicBezTo>
                    <a:pt x="451" y="937"/>
                    <a:pt x="471" y="941"/>
                    <a:pt x="492" y="943"/>
                  </a:cubicBezTo>
                  <a:cubicBezTo>
                    <a:pt x="492" y="948"/>
                    <a:pt x="493" y="953"/>
                    <a:pt x="493" y="958"/>
                  </a:cubicBezTo>
                  <a:cubicBezTo>
                    <a:pt x="494" y="972"/>
                    <a:pt x="496" y="986"/>
                    <a:pt x="497" y="1002"/>
                  </a:cubicBezTo>
                  <a:cubicBezTo>
                    <a:pt x="499" y="1017"/>
                    <a:pt x="500" y="1033"/>
                    <a:pt x="502" y="1051"/>
                  </a:cubicBezTo>
                  <a:cubicBezTo>
                    <a:pt x="503" y="1066"/>
                    <a:pt x="517" y="1077"/>
                    <a:pt x="532" y="1077"/>
                  </a:cubicBezTo>
                  <a:cubicBezTo>
                    <a:pt x="547" y="1077"/>
                    <a:pt x="561" y="1066"/>
                    <a:pt x="562" y="1051"/>
                  </a:cubicBezTo>
                  <a:cubicBezTo>
                    <a:pt x="564" y="1033"/>
                    <a:pt x="565" y="1017"/>
                    <a:pt x="567" y="1002"/>
                  </a:cubicBezTo>
                  <a:cubicBezTo>
                    <a:pt x="568" y="986"/>
                    <a:pt x="570" y="972"/>
                    <a:pt x="571" y="958"/>
                  </a:cubicBezTo>
                  <a:cubicBezTo>
                    <a:pt x="571" y="953"/>
                    <a:pt x="572" y="948"/>
                    <a:pt x="572" y="943"/>
                  </a:cubicBezTo>
                  <a:cubicBezTo>
                    <a:pt x="593" y="941"/>
                    <a:pt x="613" y="937"/>
                    <a:pt x="632" y="932"/>
                  </a:cubicBezTo>
                  <a:cubicBezTo>
                    <a:pt x="634" y="937"/>
                    <a:pt x="637" y="941"/>
                    <a:pt x="639" y="946"/>
                  </a:cubicBezTo>
                  <a:cubicBezTo>
                    <a:pt x="645" y="958"/>
                    <a:pt x="651" y="972"/>
                    <a:pt x="658" y="986"/>
                  </a:cubicBezTo>
                  <a:cubicBezTo>
                    <a:pt x="664" y="1000"/>
                    <a:pt x="671" y="1014"/>
                    <a:pt x="679" y="1030"/>
                  </a:cubicBezTo>
                  <a:cubicBezTo>
                    <a:pt x="685" y="1044"/>
                    <a:pt x="702" y="1050"/>
                    <a:pt x="716" y="1044"/>
                  </a:cubicBezTo>
                  <a:cubicBezTo>
                    <a:pt x="730" y="1039"/>
                    <a:pt x="739" y="1024"/>
                    <a:pt x="735" y="1010"/>
                  </a:cubicBezTo>
                  <a:cubicBezTo>
                    <a:pt x="731" y="993"/>
                    <a:pt x="727" y="977"/>
                    <a:pt x="723" y="962"/>
                  </a:cubicBezTo>
                  <a:cubicBezTo>
                    <a:pt x="719" y="947"/>
                    <a:pt x="715" y="933"/>
                    <a:pt x="712" y="919"/>
                  </a:cubicBezTo>
                  <a:cubicBezTo>
                    <a:pt x="710" y="914"/>
                    <a:pt x="709" y="909"/>
                    <a:pt x="708" y="905"/>
                  </a:cubicBezTo>
                  <a:cubicBezTo>
                    <a:pt x="726" y="896"/>
                    <a:pt x="744" y="885"/>
                    <a:pt x="761" y="874"/>
                  </a:cubicBezTo>
                  <a:cubicBezTo>
                    <a:pt x="764" y="877"/>
                    <a:pt x="768" y="881"/>
                    <a:pt x="771" y="885"/>
                  </a:cubicBezTo>
                  <a:cubicBezTo>
                    <a:pt x="781" y="894"/>
                    <a:pt x="792" y="905"/>
                    <a:pt x="803" y="916"/>
                  </a:cubicBezTo>
                  <a:cubicBezTo>
                    <a:pt x="814" y="927"/>
                    <a:pt x="825" y="938"/>
                    <a:pt x="838" y="950"/>
                  </a:cubicBezTo>
                  <a:cubicBezTo>
                    <a:pt x="849" y="961"/>
                    <a:pt x="866" y="961"/>
                    <a:pt x="878" y="951"/>
                  </a:cubicBezTo>
                  <a:cubicBezTo>
                    <a:pt x="889" y="941"/>
                    <a:pt x="893" y="924"/>
                    <a:pt x="884" y="911"/>
                  </a:cubicBezTo>
                  <a:cubicBezTo>
                    <a:pt x="874" y="897"/>
                    <a:pt x="865" y="884"/>
                    <a:pt x="856" y="871"/>
                  </a:cubicBezTo>
                  <a:cubicBezTo>
                    <a:pt x="847" y="858"/>
                    <a:pt x="839" y="846"/>
                    <a:pt x="831" y="835"/>
                  </a:cubicBezTo>
                  <a:cubicBezTo>
                    <a:pt x="828" y="830"/>
                    <a:pt x="825" y="826"/>
                    <a:pt x="822" y="822"/>
                  </a:cubicBezTo>
                  <a:cubicBezTo>
                    <a:pt x="836" y="807"/>
                    <a:pt x="849" y="792"/>
                    <a:pt x="861" y="775"/>
                  </a:cubicBezTo>
                  <a:cubicBezTo>
                    <a:pt x="866" y="777"/>
                    <a:pt x="870" y="780"/>
                    <a:pt x="875" y="782"/>
                  </a:cubicBezTo>
                  <a:cubicBezTo>
                    <a:pt x="888" y="788"/>
                    <a:pt x="901" y="794"/>
                    <a:pt x="915" y="800"/>
                  </a:cubicBezTo>
                  <a:cubicBezTo>
                    <a:pt x="929" y="807"/>
                    <a:pt x="944" y="813"/>
                    <a:pt x="960" y="821"/>
                  </a:cubicBezTo>
                  <a:cubicBezTo>
                    <a:pt x="974" y="827"/>
                    <a:pt x="990" y="821"/>
                    <a:pt x="998" y="808"/>
                  </a:cubicBezTo>
                  <a:cubicBezTo>
                    <a:pt x="1005" y="794"/>
                    <a:pt x="1002" y="777"/>
                    <a:pt x="990" y="768"/>
                  </a:cubicBezTo>
                  <a:cubicBezTo>
                    <a:pt x="976" y="758"/>
                    <a:pt x="963" y="749"/>
                    <a:pt x="950" y="740"/>
                  </a:cubicBezTo>
                  <a:cubicBezTo>
                    <a:pt x="937" y="731"/>
                    <a:pt x="926" y="722"/>
                    <a:pt x="914" y="714"/>
                  </a:cubicBezTo>
                  <a:cubicBezTo>
                    <a:pt x="910" y="711"/>
                    <a:pt x="906" y="708"/>
                    <a:pt x="902" y="705"/>
                  </a:cubicBezTo>
                  <a:cubicBezTo>
                    <a:pt x="910" y="687"/>
                    <a:pt x="917" y="668"/>
                    <a:pt x="923" y="648"/>
                  </a:cubicBezTo>
                  <a:cubicBezTo>
                    <a:pt x="928" y="649"/>
                    <a:pt x="932" y="649"/>
                    <a:pt x="938" y="649"/>
                  </a:cubicBezTo>
                  <a:cubicBezTo>
                    <a:pt x="952" y="651"/>
                    <a:pt x="966" y="652"/>
                    <a:pt x="982" y="653"/>
                  </a:cubicBezTo>
                  <a:cubicBezTo>
                    <a:pt x="997" y="654"/>
                    <a:pt x="1013" y="656"/>
                    <a:pt x="1031" y="657"/>
                  </a:cubicBezTo>
                  <a:cubicBezTo>
                    <a:pt x="1046" y="658"/>
                    <a:pt x="1059" y="647"/>
                    <a:pt x="1061" y="632"/>
                  </a:cubicBezTo>
                  <a:cubicBezTo>
                    <a:pt x="1064" y="617"/>
                    <a:pt x="1056" y="602"/>
                    <a:pt x="1041" y="59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DC9056A5-CE13-FF65-DB58-92D9A89DC6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70439" y="2419124"/>
              <a:ext cx="136525" cy="138112"/>
            </a:xfrm>
            <a:custGeom>
              <a:avLst/>
              <a:gdLst>
                <a:gd name="T0" fmla="*/ 122026 w 1064"/>
                <a:gd name="T1" fmla="*/ 73480 h 1077"/>
                <a:gd name="T2" fmla="*/ 120101 w 1064"/>
                <a:gd name="T3" fmla="*/ 65145 h 1077"/>
                <a:gd name="T4" fmla="*/ 133574 w 1064"/>
                <a:gd name="T5" fmla="*/ 61426 h 1077"/>
                <a:gd name="T6" fmla="*/ 126003 w 1064"/>
                <a:gd name="T7" fmla="*/ 54373 h 1077"/>
                <a:gd name="T8" fmla="*/ 115738 w 1064"/>
                <a:gd name="T9" fmla="*/ 47576 h 1077"/>
                <a:gd name="T10" fmla="*/ 127030 w 1064"/>
                <a:gd name="T11" fmla="*/ 39497 h 1077"/>
                <a:gd name="T12" fmla="*/ 117406 w 1064"/>
                <a:gd name="T13" fmla="*/ 35394 h 1077"/>
                <a:gd name="T14" fmla="*/ 105473 w 1064"/>
                <a:gd name="T15" fmla="*/ 32701 h 1077"/>
                <a:gd name="T16" fmla="*/ 113429 w 1064"/>
                <a:gd name="T17" fmla="*/ 21159 h 1077"/>
                <a:gd name="T18" fmla="*/ 103035 w 1064"/>
                <a:gd name="T19" fmla="*/ 20646 h 1077"/>
                <a:gd name="T20" fmla="*/ 90846 w 1064"/>
                <a:gd name="T21" fmla="*/ 22057 h 1077"/>
                <a:gd name="T22" fmla="*/ 94310 w 1064"/>
                <a:gd name="T23" fmla="*/ 8592 h 1077"/>
                <a:gd name="T24" fmla="*/ 84430 w 1064"/>
                <a:gd name="T25" fmla="*/ 11670 h 1077"/>
                <a:gd name="T26" fmla="*/ 73395 w 1064"/>
                <a:gd name="T27" fmla="*/ 17184 h 1077"/>
                <a:gd name="T28" fmla="*/ 72112 w 1064"/>
                <a:gd name="T29" fmla="*/ 3334 h 1077"/>
                <a:gd name="T30" fmla="*/ 63772 w 1064"/>
                <a:gd name="T31" fmla="*/ 9618 h 1077"/>
                <a:gd name="T32" fmla="*/ 55431 w 1064"/>
                <a:gd name="T33" fmla="*/ 18466 h 1077"/>
                <a:gd name="T34" fmla="*/ 49400 w 1064"/>
                <a:gd name="T35" fmla="*/ 5899 h 1077"/>
                <a:gd name="T36" fmla="*/ 43755 w 1064"/>
                <a:gd name="T37" fmla="*/ 14747 h 1077"/>
                <a:gd name="T38" fmla="*/ 38879 w 1064"/>
                <a:gd name="T39" fmla="*/ 26032 h 1077"/>
                <a:gd name="T40" fmla="*/ 28999 w 1064"/>
                <a:gd name="T41" fmla="*/ 16158 h 1077"/>
                <a:gd name="T42" fmla="*/ 26689 w 1064"/>
                <a:gd name="T43" fmla="*/ 26417 h 1077"/>
                <a:gd name="T44" fmla="*/ 26048 w 1064"/>
                <a:gd name="T45" fmla="*/ 38600 h 1077"/>
                <a:gd name="T46" fmla="*/ 13345 w 1064"/>
                <a:gd name="T47" fmla="*/ 32829 h 1077"/>
                <a:gd name="T48" fmla="*/ 14628 w 1064"/>
                <a:gd name="T49" fmla="*/ 43216 h 1077"/>
                <a:gd name="T50" fmla="*/ 18220 w 1064"/>
                <a:gd name="T51" fmla="*/ 54886 h 1077"/>
                <a:gd name="T52" fmla="*/ 4234 w 1064"/>
                <a:gd name="T53" fmla="*/ 53860 h 1077"/>
                <a:gd name="T54" fmla="*/ 8982 w 1064"/>
                <a:gd name="T55" fmla="*/ 63093 h 1077"/>
                <a:gd name="T56" fmla="*/ 16167 w 1064"/>
                <a:gd name="T57" fmla="*/ 68992 h 1077"/>
                <a:gd name="T58" fmla="*/ 8982 w 1064"/>
                <a:gd name="T59" fmla="*/ 75019 h 1077"/>
                <a:gd name="T60" fmla="*/ 4234 w 1064"/>
                <a:gd name="T61" fmla="*/ 84252 h 1077"/>
                <a:gd name="T62" fmla="*/ 18220 w 1064"/>
                <a:gd name="T63" fmla="*/ 83098 h 1077"/>
                <a:gd name="T64" fmla="*/ 14628 w 1064"/>
                <a:gd name="T65" fmla="*/ 94896 h 1077"/>
                <a:gd name="T66" fmla="*/ 13345 w 1064"/>
                <a:gd name="T67" fmla="*/ 105283 h 1077"/>
                <a:gd name="T68" fmla="*/ 26048 w 1064"/>
                <a:gd name="T69" fmla="*/ 99384 h 1077"/>
                <a:gd name="T70" fmla="*/ 26689 w 1064"/>
                <a:gd name="T71" fmla="*/ 111695 h 1077"/>
                <a:gd name="T72" fmla="*/ 28999 w 1064"/>
                <a:gd name="T73" fmla="*/ 121826 h 1077"/>
                <a:gd name="T74" fmla="*/ 38879 w 1064"/>
                <a:gd name="T75" fmla="*/ 112080 h 1077"/>
                <a:gd name="T76" fmla="*/ 43755 w 1064"/>
                <a:gd name="T77" fmla="*/ 123365 h 1077"/>
                <a:gd name="T78" fmla="*/ 49400 w 1064"/>
                <a:gd name="T79" fmla="*/ 132085 h 1077"/>
                <a:gd name="T80" fmla="*/ 55431 w 1064"/>
                <a:gd name="T81" fmla="*/ 119518 h 1077"/>
                <a:gd name="T82" fmla="*/ 63772 w 1064"/>
                <a:gd name="T83" fmla="*/ 128494 h 1077"/>
                <a:gd name="T84" fmla="*/ 72112 w 1064"/>
                <a:gd name="T85" fmla="*/ 134778 h 1077"/>
                <a:gd name="T86" fmla="*/ 73395 w 1064"/>
                <a:gd name="T87" fmla="*/ 120928 h 1077"/>
                <a:gd name="T88" fmla="*/ 84430 w 1064"/>
                <a:gd name="T89" fmla="*/ 126442 h 1077"/>
                <a:gd name="T90" fmla="*/ 94310 w 1064"/>
                <a:gd name="T91" fmla="*/ 129520 h 1077"/>
                <a:gd name="T92" fmla="*/ 90846 w 1064"/>
                <a:gd name="T93" fmla="*/ 116055 h 1077"/>
                <a:gd name="T94" fmla="*/ 103035 w 1064"/>
                <a:gd name="T95" fmla="*/ 117466 h 1077"/>
                <a:gd name="T96" fmla="*/ 113429 w 1064"/>
                <a:gd name="T97" fmla="*/ 116825 h 1077"/>
                <a:gd name="T98" fmla="*/ 105473 w 1064"/>
                <a:gd name="T99" fmla="*/ 105411 h 1077"/>
                <a:gd name="T100" fmla="*/ 117406 w 1064"/>
                <a:gd name="T101" fmla="*/ 102590 h 1077"/>
                <a:gd name="T102" fmla="*/ 127030 w 1064"/>
                <a:gd name="T103" fmla="*/ 98487 h 1077"/>
                <a:gd name="T104" fmla="*/ 115738 w 1064"/>
                <a:gd name="T105" fmla="*/ 90408 h 1077"/>
                <a:gd name="T106" fmla="*/ 126003 w 1064"/>
                <a:gd name="T107" fmla="*/ 83739 h 1077"/>
                <a:gd name="T108" fmla="*/ 133574 w 1064"/>
                <a:gd name="T109" fmla="*/ 76686 h 107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64"/>
                <a:gd name="T166" fmla="*/ 0 h 1077"/>
                <a:gd name="T167" fmla="*/ 1064 w 1064"/>
                <a:gd name="T168" fmla="*/ 1077 h 107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64" h="1077">
                  <a:moveTo>
                    <a:pt x="1041" y="598"/>
                  </a:moveTo>
                  <a:cubicBezTo>
                    <a:pt x="1024" y="593"/>
                    <a:pt x="1009" y="589"/>
                    <a:pt x="994" y="585"/>
                  </a:cubicBezTo>
                  <a:cubicBezTo>
                    <a:pt x="979" y="580"/>
                    <a:pt x="965" y="577"/>
                    <a:pt x="951" y="573"/>
                  </a:cubicBezTo>
                  <a:cubicBezTo>
                    <a:pt x="946" y="571"/>
                    <a:pt x="941" y="570"/>
                    <a:pt x="936" y="569"/>
                  </a:cubicBezTo>
                  <a:cubicBezTo>
                    <a:pt x="937" y="559"/>
                    <a:pt x="938" y="549"/>
                    <a:pt x="938" y="538"/>
                  </a:cubicBezTo>
                  <a:cubicBezTo>
                    <a:pt x="938" y="528"/>
                    <a:pt x="937" y="518"/>
                    <a:pt x="936" y="508"/>
                  </a:cubicBezTo>
                  <a:cubicBezTo>
                    <a:pt x="941" y="506"/>
                    <a:pt x="946" y="505"/>
                    <a:pt x="951" y="504"/>
                  </a:cubicBezTo>
                  <a:cubicBezTo>
                    <a:pt x="965" y="500"/>
                    <a:pt x="979" y="496"/>
                    <a:pt x="994" y="492"/>
                  </a:cubicBezTo>
                  <a:cubicBezTo>
                    <a:pt x="1009" y="488"/>
                    <a:pt x="1024" y="484"/>
                    <a:pt x="1041" y="479"/>
                  </a:cubicBezTo>
                  <a:cubicBezTo>
                    <a:pt x="1056" y="475"/>
                    <a:pt x="1064" y="460"/>
                    <a:pt x="1061" y="445"/>
                  </a:cubicBezTo>
                  <a:cubicBezTo>
                    <a:pt x="1059" y="430"/>
                    <a:pt x="1046" y="418"/>
                    <a:pt x="1031" y="420"/>
                  </a:cubicBezTo>
                  <a:cubicBezTo>
                    <a:pt x="1013" y="421"/>
                    <a:pt x="997" y="422"/>
                    <a:pt x="982" y="424"/>
                  </a:cubicBezTo>
                  <a:cubicBezTo>
                    <a:pt x="966" y="425"/>
                    <a:pt x="952" y="426"/>
                    <a:pt x="938" y="427"/>
                  </a:cubicBezTo>
                  <a:cubicBezTo>
                    <a:pt x="932" y="428"/>
                    <a:pt x="928" y="428"/>
                    <a:pt x="923" y="428"/>
                  </a:cubicBezTo>
                  <a:cubicBezTo>
                    <a:pt x="917" y="409"/>
                    <a:pt x="910" y="389"/>
                    <a:pt x="902" y="371"/>
                  </a:cubicBezTo>
                  <a:cubicBezTo>
                    <a:pt x="906" y="368"/>
                    <a:pt x="910" y="365"/>
                    <a:pt x="914" y="362"/>
                  </a:cubicBezTo>
                  <a:cubicBezTo>
                    <a:pt x="926" y="354"/>
                    <a:pt x="937" y="346"/>
                    <a:pt x="950" y="337"/>
                  </a:cubicBezTo>
                  <a:cubicBezTo>
                    <a:pt x="963" y="328"/>
                    <a:pt x="976" y="318"/>
                    <a:pt x="990" y="308"/>
                  </a:cubicBezTo>
                  <a:cubicBezTo>
                    <a:pt x="1002" y="299"/>
                    <a:pt x="1005" y="282"/>
                    <a:pt x="998" y="269"/>
                  </a:cubicBezTo>
                  <a:cubicBezTo>
                    <a:pt x="990" y="256"/>
                    <a:pt x="974" y="250"/>
                    <a:pt x="960" y="256"/>
                  </a:cubicBezTo>
                  <a:cubicBezTo>
                    <a:pt x="944" y="263"/>
                    <a:pt x="929" y="270"/>
                    <a:pt x="915" y="276"/>
                  </a:cubicBezTo>
                  <a:cubicBezTo>
                    <a:pt x="901" y="283"/>
                    <a:pt x="888" y="289"/>
                    <a:pt x="875" y="295"/>
                  </a:cubicBezTo>
                  <a:cubicBezTo>
                    <a:pt x="870" y="297"/>
                    <a:pt x="866" y="299"/>
                    <a:pt x="861" y="301"/>
                  </a:cubicBezTo>
                  <a:cubicBezTo>
                    <a:pt x="850" y="285"/>
                    <a:pt x="836" y="269"/>
                    <a:pt x="822" y="255"/>
                  </a:cubicBezTo>
                  <a:cubicBezTo>
                    <a:pt x="825" y="250"/>
                    <a:pt x="828" y="246"/>
                    <a:pt x="831" y="242"/>
                  </a:cubicBezTo>
                  <a:cubicBezTo>
                    <a:pt x="839" y="230"/>
                    <a:pt x="847" y="218"/>
                    <a:pt x="856" y="206"/>
                  </a:cubicBezTo>
                  <a:cubicBezTo>
                    <a:pt x="865" y="193"/>
                    <a:pt x="874" y="179"/>
                    <a:pt x="884" y="165"/>
                  </a:cubicBezTo>
                  <a:cubicBezTo>
                    <a:pt x="893" y="153"/>
                    <a:pt x="889" y="135"/>
                    <a:pt x="878" y="126"/>
                  </a:cubicBezTo>
                  <a:cubicBezTo>
                    <a:pt x="866" y="116"/>
                    <a:pt x="849" y="116"/>
                    <a:pt x="838" y="126"/>
                  </a:cubicBezTo>
                  <a:cubicBezTo>
                    <a:pt x="825" y="139"/>
                    <a:pt x="814" y="150"/>
                    <a:pt x="803" y="161"/>
                  </a:cubicBezTo>
                  <a:cubicBezTo>
                    <a:pt x="792" y="172"/>
                    <a:pt x="781" y="182"/>
                    <a:pt x="771" y="192"/>
                  </a:cubicBezTo>
                  <a:cubicBezTo>
                    <a:pt x="768" y="196"/>
                    <a:pt x="764" y="199"/>
                    <a:pt x="761" y="203"/>
                  </a:cubicBezTo>
                  <a:cubicBezTo>
                    <a:pt x="744" y="191"/>
                    <a:pt x="726" y="181"/>
                    <a:pt x="708" y="172"/>
                  </a:cubicBezTo>
                  <a:cubicBezTo>
                    <a:pt x="709" y="167"/>
                    <a:pt x="710" y="162"/>
                    <a:pt x="712" y="157"/>
                  </a:cubicBezTo>
                  <a:cubicBezTo>
                    <a:pt x="715" y="144"/>
                    <a:pt x="719" y="130"/>
                    <a:pt x="723" y="115"/>
                  </a:cubicBezTo>
                  <a:cubicBezTo>
                    <a:pt x="727" y="100"/>
                    <a:pt x="731" y="84"/>
                    <a:pt x="735" y="67"/>
                  </a:cubicBezTo>
                  <a:cubicBezTo>
                    <a:pt x="739" y="52"/>
                    <a:pt x="730" y="37"/>
                    <a:pt x="716" y="32"/>
                  </a:cubicBezTo>
                  <a:cubicBezTo>
                    <a:pt x="702" y="27"/>
                    <a:pt x="685" y="33"/>
                    <a:pt x="679" y="46"/>
                  </a:cubicBezTo>
                  <a:cubicBezTo>
                    <a:pt x="671" y="62"/>
                    <a:pt x="664" y="77"/>
                    <a:pt x="658" y="91"/>
                  </a:cubicBezTo>
                  <a:cubicBezTo>
                    <a:pt x="651" y="105"/>
                    <a:pt x="645" y="118"/>
                    <a:pt x="639" y="131"/>
                  </a:cubicBezTo>
                  <a:cubicBezTo>
                    <a:pt x="637" y="135"/>
                    <a:pt x="634" y="140"/>
                    <a:pt x="632" y="144"/>
                  </a:cubicBezTo>
                  <a:cubicBezTo>
                    <a:pt x="613" y="139"/>
                    <a:pt x="593" y="136"/>
                    <a:pt x="572" y="134"/>
                  </a:cubicBezTo>
                  <a:cubicBezTo>
                    <a:pt x="572" y="129"/>
                    <a:pt x="571" y="124"/>
                    <a:pt x="571" y="119"/>
                  </a:cubicBezTo>
                  <a:cubicBezTo>
                    <a:pt x="570" y="105"/>
                    <a:pt x="568" y="90"/>
                    <a:pt x="567" y="75"/>
                  </a:cubicBezTo>
                  <a:cubicBezTo>
                    <a:pt x="565" y="59"/>
                    <a:pt x="564" y="43"/>
                    <a:pt x="562" y="26"/>
                  </a:cubicBezTo>
                  <a:cubicBezTo>
                    <a:pt x="561" y="11"/>
                    <a:pt x="547" y="0"/>
                    <a:pt x="532" y="0"/>
                  </a:cubicBezTo>
                  <a:cubicBezTo>
                    <a:pt x="517" y="0"/>
                    <a:pt x="503" y="11"/>
                    <a:pt x="502" y="26"/>
                  </a:cubicBezTo>
                  <a:cubicBezTo>
                    <a:pt x="500" y="43"/>
                    <a:pt x="499" y="59"/>
                    <a:pt x="497" y="75"/>
                  </a:cubicBezTo>
                  <a:cubicBezTo>
                    <a:pt x="496" y="90"/>
                    <a:pt x="494" y="105"/>
                    <a:pt x="493" y="119"/>
                  </a:cubicBezTo>
                  <a:cubicBezTo>
                    <a:pt x="493" y="124"/>
                    <a:pt x="492" y="129"/>
                    <a:pt x="492" y="134"/>
                  </a:cubicBezTo>
                  <a:cubicBezTo>
                    <a:pt x="471" y="136"/>
                    <a:pt x="451" y="139"/>
                    <a:pt x="432" y="144"/>
                  </a:cubicBezTo>
                  <a:cubicBezTo>
                    <a:pt x="430" y="140"/>
                    <a:pt x="428" y="135"/>
                    <a:pt x="425" y="131"/>
                  </a:cubicBezTo>
                  <a:cubicBezTo>
                    <a:pt x="419" y="118"/>
                    <a:pt x="413" y="105"/>
                    <a:pt x="406" y="91"/>
                  </a:cubicBezTo>
                  <a:cubicBezTo>
                    <a:pt x="400" y="77"/>
                    <a:pt x="393" y="62"/>
                    <a:pt x="385" y="46"/>
                  </a:cubicBezTo>
                  <a:cubicBezTo>
                    <a:pt x="379" y="33"/>
                    <a:pt x="362" y="27"/>
                    <a:pt x="348" y="32"/>
                  </a:cubicBezTo>
                  <a:cubicBezTo>
                    <a:pt x="334" y="37"/>
                    <a:pt x="325" y="52"/>
                    <a:pt x="329" y="67"/>
                  </a:cubicBezTo>
                  <a:cubicBezTo>
                    <a:pt x="333" y="84"/>
                    <a:pt x="337" y="100"/>
                    <a:pt x="341" y="115"/>
                  </a:cubicBezTo>
                  <a:cubicBezTo>
                    <a:pt x="345" y="130"/>
                    <a:pt x="349" y="144"/>
                    <a:pt x="352" y="157"/>
                  </a:cubicBezTo>
                  <a:cubicBezTo>
                    <a:pt x="354" y="162"/>
                    <a:pt x="355" y="167"/>
                    <a:pt x="356" y="172"/>
                  </a:cubicBezTo>
                  <a:cubicBezTo>
                    <a:pt x="338" y="181"/>
                    <a:pt x="320" y="191"/>
                    <a:pt x="303" y="203"/>
                  </a:cubicBezTo>
                  <a:cubicBezTo>
                    <a:pt x="300" y="199"/>
                    <a:pt x="296" y="196"/>
                    <a:pt x="293" y="192"/>
                  </a:cubicBezTo>
                  <a:cubicBezTo>
                    <a:pt x="283" y="182"/>
                    <a:pt x="272" y="172"/>
                    <a:pt x="261" y="161"/>
                  </a:cubicBezTo>
                  <a:cubicBezTo>
                    <a:pt x="250" y="150"/>
                    <a:pt x="239" y="139"/>
                    <a:pt x="226" y="126"/>
                  </a:cubicBezTo>
                  <a:cubicBezTo>
                    <a:pt x="215" y="116"/>
                    <a:pt x="198" y="116"/>
                    <a:pt x="186" y="126"/>
                  </a:cubicBezTo>
                  <a:cubicBezTo>
                    <a:pt x="175" y="135"/>
                    <a:pt x="172" y="153"/>
                    <a:pt x="180" y="165"/>
                  </a:cubicBezTo>
                  <a:cubicBezTo>
                    <a:pt x="190" y="179"/>
                    <a:pt x="199" y="193"/>
                    <a:pt x="208" y="206"/>
                  </a:cubicBezTo>
                  <a:cubicBezTo>
                    <a:pt x="217" y="218"/>
                    <a:pt x="225" y="230"/>
                    <a:pt x="233" y="242"/>
                  </a:cubicBezTo>
                  <a:cubicBezTo>
                    <a:pt x="236" y="246"/>
                    <a:pt x="239" y="250"/>
                    <a:pt x="242" y="255"/>
                  </a:cubicBezTo>
                  <a:cubicBezTo>
                    <a:pt x="228" y="269"/>
                    <a:pt x="215" y="285"/>
                    <a:pt x="203" y="301"/>
                  </a:cubicBezTo>
                  <a:cubicBezTo>
                    <a:pt x="198" y="299"/>
                    <a:pt x="194" y="297"/>
                    <a:pt x="189" y="295"/>
                  </a:cubicBezTo>
                  <a:cubicBezTo>
                    <a:pt x="176" y="289"/>
                    <a:pt x="163" y="283"/>
                    <a:pt x="149" y="276"/>
                  </a:cubicBezTo>
                  <a:cubicBezTo>
                    <a:pt x="135" y="270"/>
                    <a:pt x="120" y="263"/>
                    <a:pt x="104" y="256"/>
                  </a:cubicBezTo>
                  <a:cubicBezTo>
                    <a:pt x="90" y="250"/>
                    <a:pt x="74" y="256"/>
                    <a:pt x="66" y="269"/>
                  </a:cubicBezTo>
                  <a:cubicBezTo>
                    <a:pt x="59" y="282"/>
                    <a:pt x="62" y="299"/>
                    <a:pt x="74" y="308"/>
                  </a:cubicBezTo>
                  <a:cubicBezTo>
                    <a:pt x="88" y="318"/>
                    <a:pt x="101" y="328"/>
                    <a:pt x="114" y="337"/>
                  </a:cubicBezTo>
                  <a:cubicBezTo>
                    <a:pt x="127" y="346"/>
                    <a:pt x="139" y="354"/>
                    <a:pt x="150" y="362"/>
                  </a:cubicBezTo>
                  <a:cubicBezTo>
                    <a:pt x="154" y="365"/>
                    <a:pt x="158" y="368"/>
                    <a:pt x="162" y="371"/>
                  </a:cubicBezTo>
                  <a:cubicBezTo>
                    <a:pt x="154" y="389"/>
                    <a:pt x="147" y="409"/>
                    <a:pt x="142" y="428"/>
                  </a:cubicBezTo>
                  <a:cubicBezTo>
                    <a:pt x="137" y="428"/>
                    <a:pt x="132" y="428"/>
                    <a:pt x="126" y="427"/>
                  </a:cubicBezTo>
                  <a:cubicBezTo>
                    <a:pt x="112" y="426"/>
                    <a:pt x="98" y="425"/>
                    <a:pt x="82" y="424"/>
                  </a:cubicBezTo>
                  <a:cubicBezTo>
                    <a:pt x="67" y="422"/>
                    <a:pt x="51" y="421"/>
                    <a:pt x="33" y="420"/>
                  </a:cubicBezTo>
                  <a:cubicBezTo>
                    <a:pt x="18" y="418"/>
                    <a:pt x="5" y="430"/>
                    <a:pt x="3" y="445"/>
                  </a:cubicBezTo>
                  <a:cubicBezTo>
                    <a:pt x="0" y="460"/>
                    <a:pt x="8" y="475"/>
                    <a:pt x="23" y="479"/>
                  </a:cubicBezTo>
                  <a:cubicBezTo>
                    <a:pt x="40" y="484"/>
                    <a:pt x="55" y="488"/>
                    <a:pt x="70" y="492"/>
                  </a:cubicBezTo>
                  <a:cubicBezTo>
                    <a:pt x="85" y="496"/>
                    <a:pt x="99" y="500"/>
                    <a:pt x="113" y="504"/>
                  </a:cubicBezTo>
                  <a:cubicBezTo>
                    <a:pt x="118" y="505"/>
                    <a:pt x="123" y="506"/>
                    <a:pt x="128" y="508"/>
                  </a:cubicBezTo>
                  <a:cubicBezTo>
                    <a:pt x="127" y="518"/>
                    <a:pt x="126" y="528"/>
                    <a:pt x="126" y="538"/>
                  </a:cubicBezTo>
                  <a:cubicBezTo>
                    <a:pt x="126" y="549"/>
                    <a:pt x="127" y="559"/>
                    <a:pt x="128" y="569"/>
                  </a:cubicBezTo>
                  <a:cubicBezTo>
                    <a:pt x="123" y="570"/>
                    <a:pt x="118" y="571"/>
                    <a:pt x="113" y="573"/>
                  </a:cubicBezTo>
                  <a:cubicBezTo>
                    <a:pt x="99" y="577"/>
                    <a:pt x="85" y="580"/>
                    <a:pt x="70" y="585"/>
                  </a:cubicBezTo>
                  <a:cubicBezTo>
                    <a:pt x="55" y="589"/>
                    <a:pt x="40" y="593"/>
                    <a:pt x="23" y="598"/>
                  </a:cubicBezTo>
                  <a:cubicBezTo>
                    <a:pt x="8" y="602"/>
                    <a:pt x="0" y="617"/>
                    <a:pt x="3" y="632"/>
                  </a:cubicBezTo>
                  <a:cubicBezTo>
                    <a:pt x="5" y="647"/>
                    <a:pt x="18" y="658"/>
                    <a:pt x="33" y="657"/>
                  </a:cubicBezTo>
                  <a:cubicBezTo>
                    <a:pt x="51" y="656"/>
                    <a:pt x="67" y="654"/>
                    <a:pt x="82" y="653"/>
                  </a:cubicBezTo>
                  <a:cubicBezTo>
                    <a:pt x="98" y="652"/>
                    <a:pt x="112" y="651"/>
                    <a:pt x="126" y="649"/>
                  </a:cubicBezTo>
                  <a:cubicBezTo>
                    <a:pt x="132" y="649"/>
                    <a:pt x="137" y="649"/>
                    <a:pt x="142" y="648"/>
                  </a:cubicBezTo>
                  <a:cubicBezTo>
                    <a:pt x="147" y="668"/>
                    <a:pt x="154" y="687"/>
                    <a:pt x="162" y="705"/>
                  </a:cubicBezTo>
                  <a:cubicBezTo>
                    <a:pt x="158" y="708"/>
                    <a:pt x="154" y="711"/>
                    <a:pt x="150" y="714"/>
                  </a:cubicBezTo>
                  <a:cubicBezTo>
                    <a:pt x="139" y="722"/>
                    <a:pt x="127" y="731"/>
                    <a:pt x="114" y="740"/>
                  </a:cubicBezTo>
                  <a:cubicBezTo>
                    <a:pt x="101" y="749"/>
                    <a:pt x="88" y="758"/>
                    <a:pt x="74" y="768"/>
                  </a:cubicBezTo>
                  <a:cubicBezTo>
                    <a:pt x="62" y="777"/>
                    <a:pt x="59" y="794"/>
                    <a:pt x="66" y="808"/>
                  </a:cubicBezTo>
                  <a:cubicBezTo>
                    <a:pt x="74" y="821"/>
                    <a:pt x="90" y="827"/>
                    <a:pt x="104" y="821"/>
                  </a:cubicBezTo>
                  <a:cubicBezTo>
                    <a:pt x="120" y="813"/>
                    <a:pt x="135" y="807"/>
                    <a:pt x="149" y="800"/>
                  </a:cubicBezTo>
                  <a:cubicBezTo>
                    <a:pt x="163" y="794"/>
                    <a:pt x="176" y="788"/>
                    <a:pt x="189" y="782"/>
                  </a:cubicBezTo>
                  <a:cubicBezTo>
                    <a:pt x="194" y="780"/>
                    <a:pt x="198" y="777"/>
                    <a:pt x="203" y="775"/>
                  </a:cubicBezTo>
                  <a:cubicBezTo>
                    <a:pt x="215" y="792"/>
                    <a:pt x="228" y="807"/>
                    <a:pt x="242" y="822"/>
                  </a:cubicBezTo>
                  <a:cubicBezTo>
                    <a:pt x="239" y="826"/>
                    <a:pt x="236" y="830"/>
                    <a:pt x="233" y="835"/>
                  </a:cubicBezTo>
                  <a:cubicBezTo>
                    <a:pt x="225" y="846"/>
                    <a:pt x="217" y="858"/>
                    <a:pt x="208" y="871"/>
                  </a:cubicBezTo>
                  <a:cubicBezTo>
                    <a:pt x="199" y="884"/>
                    <a:pt x="190" y="897"/>
                    <a:pt x="180" y="911"/>
                  </a:cubicBezTo>
                  <a:cubicBezTo>
                    <a:pt x="172" y="924"/>
                    <a:pt x="175" y="941"/>
                    <a:pt x="186" y="951"/>
                  </a:cubicBezTo>
                  <a:cubicBezTo>
                    <a:pt x="198" y="961"/>
                    <a:pt x="215" y="961"/>
                    <a:pt x="226" y="950"/>
                  </a:cubicBezTo>
                  <a:cubicBezTo>
                    <a:pt x="239" y="938"/>
                    <a:pt x="250" y="927"/>
                    <a:pt x="261" y="916"/>
                  </a:cubicBezTo>
                  <a:cubicBezTo>
                    <a:pt x="272" y="905"/>
                    <a:pt x="283" y="894"/>
                    <a:pt x="293" y="885"/>
                  </a:cubicBezTo>
                  <a:cubicBezTo>
                    <a:pt x="296" y="881"/>
                    <a:pt x="300" y="877"/>
                    <a:pt x="303" y="874"/>
                  </a:cubicBezTo>
                  <a:cubicBezTo>
                    <a:pt x="320" y="885"/>
                    <a:pt x="338" y="896"/>
                    <a:pt x="356" y="905"/>
                  </a:cubicBezTo>
                  <a:cubicBezTo>
                    <a:pt x="355" y="909"/>
                    <a:pt x="354" y="914"/>
                    <a:pt x="352" y="919"/>
                  </a:cubicBezTo>
                  <a:cubicBezTo>
                    <a:pt x="349" y="933"/>
                    <a:pt x="345" y="947"/>
                    <a:pt x="341" y="962"/>
                  </a:cubicBezTo>
                  <a:cubicBezTo>
                    <a:pt x="337" y="977"/>
                    <a:pt x="333" y="993"/>
                    <a:pt x="329" y="1010"/>
                  </a:cubicBezTo>
                  <a:cubicBezTo>
                    <a:pt x="325" y="1024"/>
                    <a:pt x="334" y="1039"/>
                    <a:pt x="348" y="1044"/>
                  </a:cubicBezTo>
                  <a:cubicBezTo>
                    <a:pt x="362" y="1050"/>
                    <a:pt x="379" y="1044"/>
                    <a:pt x="385" y="1030"/>
                  </a:cubicBezTo>
                  <a:cubicBezTo>
                    <a:pt x="393" y="1014"/>
                    <a:pt x="400" y="1000"/>
                    <a:pt x="406" y="986"/>
                  </a:cubicBezTo>
                  <a:cubicBezTo>
                    <a:pt x="413" y="972"/>
                    <a:pt x="419" y="958"/>
                    <a:pt x="425" y="946"/>
                  </a:cubicBezTo>
                  <a:cubicBezTo>
                    <a:pt x="428" y="941"/>
                    <a:pt x="430" y="937"/>
                    <a:pt x="432" y="932"/>
                  </a:cubicBezTo>
                  <a:cubicBezTo>
                    <a:pt x="451" y="937"/>
                    <a:pt x="471" y="941"/>
                    <a:pt x="492" y="943"/>
                  </a:cubicBezTo>
                  <a:cubicBezTo>
                    <a:pt x="492" y="948"/>
                    <a:pt x="493" y="953"/>
                    <a:pt x="493" y="958"/>
                  </a:cubicBezTo>
                  <a:cubicBezTo>
                    <a:pt x="494" y="972"/>
                    <a:pt x="496" y="986"/>
                    <a:pt x="497" y="1002"/>
                  </a:cubicBezTo>
                  <a:cubicBezTo>
                    <a:pt x="499" y="1017"/>
                    <a:pt x="500" y="1033"/>
                    <a:pt x="502" y="1051"/>
                  </a:cubicBezTo>
                  <a:cubicBezTo>
                    <a:pt x="503" y="1066"/>
                    <a:pt x="517" y="1077"/>
                    <a:pt x="532" y="1077"/>
                  </a:cubicBezTo>
                  <a:cubicBezTo>
                    <a:pt x="547" y="1077"/>
                    <a:pt x="561" y="1066"/>
                    <a:pt x="562" y="1051"/>
                  </a:cubicBezTo>
                  <a:cubicBezTo>
                    <a:pt x="564" y="1033"/>
                    <a:pt x="565" y="1017"/>
                    <a:pt x="567" y="1002"/>
                  </a:cubicBezTo>
                  <a:cubicBezTo>
                    <a:pt x="568" y="986"/>
                    <a:pt x="570" y="972"/>
                    <a:pt x="571" y="958"/>
                  </a:cubicBezTo>
                  <a:cubicBezTo>
                    <a:pt x="571" y="953"/>
                    <a:pt x="572" y="948"/>
                    <a:pt x="572" y="943"/>
                  </a:cubicBezTo>
                  <a:cubicBezTo>
                    <a:pt x="593" y="941"/>
                    <a:pt x="613" y="937"/>
                    <a:pt x="632" y="932"/>
                  </a:cubicBezTo>
                  <a:cubicBezTo>
                    <a:pt x="634" y="937"/>
                    <a:pt x="637" y="941"/>
                    <a:pt x="639" y="946"/>
                  </a:cubicBezTo>
                  <a:cubicBezTo>
                    <a:pt x="645" y="958"/>
                    <a:pt x="651" y="972"/>
                    <a:pt x="658" y="986"/>
                  </a:cubicBezTo>
                  <a:cubicBezTo>
                    <a:pt x="664" y="1000"/>
                    <a:pt x="671" y="1014"/>
                    <a:pt x="679" y="1030"/>
                  </a:cubicBezTo>
                  <a:cubicBezTo>
                    <a:pt x="685" y="1044"/>
                    <a:pt x="702" y="1050"/>
                    <a:pt x="716" y="1044"/>
                  </a:cubicBezTo>
                  <a:cubicBezTo>
                    <a:pt x="730" y="1039"/>
                    <a:pt x="739" y="1024"/>
                    <a:pt x="735" y="1010"/>
                  </a:cubicBezTo>
                  <a:cubicBezTo>
                    <a:pt x="731" y="993"/>
                    <a:pt x="727" y="977"/>
                    <a:pt x="723" y="962"/>
                  </a:cubicBezTo>
                  <a:cubicBezTo>
                    <a:pt x="719" y="947"/>
                    <a:pt x="715" y="933"/>
                    <a:pt x="712" y="919"/>
                  </a:cubicBezTo>
                  <a:cubicBezTo>
                    <a:pt x="710" y="914"/>
                    <a:pt x="709" y="909"/>
                    <a:pt x="708" y="905"/>
                  </a:cubicBezTo>
                  <a:cubicBezTo>
                    <a:pt x="726" y="896"/>
                    <a:pt x="744" y="885"/>
                    <a:pt x="761" y="874"/>
                  </a:cubicBezTo>
                  <a:cubicBezTo>
                    <a:pt x="764" y="877"/>
                    <a:pt x="768" y="881"/>
                    <a:pt x="771" y="885"/>
                  </a:cubicBezTo>
                  <a:cubicBezTo>
                    <a:pt x="781" y="894"/>
                    <a:pt x="792" y="905"/>
                    <a:pt x="803" y="916"/>
                  </a:cubicBezTo>
                  <a:cubicBezTo>
                    <a:pt x="814" y="927"/>
                    <a:pt x="825" y="938"/>
                    <a:pt x="838" y="950"/>
                  </a:cubicBezTo>
                  <a:cubicBezTo>
                    <a:pt x="849" y="961"/>
                    <a:pt x="866" y="961"/>
                    <a:pt x="878" y="951"/>
                  </a:cubicBezTo>
                  <a:cubicBezTo>
                    <a:pt x="889" y="941"/>
                    <a:pt x="893" y="924"/>
                    <a:pt x="884" y="911"/>
                  </a:cubicBezTo>
                  <a:cubicBezTo>
                    <a:pt x="874" y="897"/>
                    <a:pt x="865" y="884"/>
                    <a:pt x="856" y="871"/>
                  </a:cubicBezTo>
                  <a:cubicBezTo>
                    <a:pt x="847" y="858"/>
                    <a:pt x="839" y="846"/>
                    <a:pt x="831" y="835"/>
                  </a:cubicBezTo>
                  <a:cubicBezTo>
                    <a:pt x="828" y="830"/>
                    <a:pt x="825" y="826"/>
                    <a:pt x="822" y="822"/>
                  </a:cubicBezTo>
                  <a:cubicBezTo>
                    <a:pt x="836" y="807"/>
                    <a:pt x="849" y="792"/>
                    <a:pt x="861" y="775"/>
                  </a:cubicBezTo>
                  <a:cubicBezTo>
                    <a:pt x="866" y="777"/>
                    <a:pt x="870" y="780"/>
                    <a:pt x="875" y="782"/>
                  </a:cubicBezTo>
                  <a:cubicBezTo>
                    <a:pt x="888" y="788"/>
                    <a:pt x="901" y="794"/>
                    <a:pt x="915" y="800"/>
                  </a:cubicBezTo>
                  <a:cubicBezTo>
                    <a:pt x="929" y="807"/>
                    <a:pt x="944" y="813"/>
                    <a:pt x="960" y="821"/>
                  </a:cubicBezTo>
                  <a:cubicBezTo>
                    <a:pt x="974" y="827"/>
                    <a:pt x="990" y="821"/>
                    <a:pt x="998" y="808"/>
                  </a:cubicBezTo>
                  <a:cubicBezTo>
                    <a:pt x="1005" y="794"/>
                    <a:pt x="1002" y="777"/>
                    <a:pt x="990" y="768"/>
                  </a:cubicBezTo>
                  <a:cubicBezTo>
                    <a:pt x="976" y="758"/>
                    <a:pt x="963" y="749"/>
                    <a:pt x="950" y="740"/>
                  </a:cubicBezTo>
                  <a:cubicBezTo>
                    <a:pt x="937" y="731"/>
                    <a:pt x="926" y="722"/>
                    <a:pt x="914" y="714"/>
                  </a:cubicBezTo>
                  <a:cubicBezTo>
                    <a:pt x="910" y="711"/>
                    <a:pt x="906" y="708"/>
                    <a:pt x="902" y="705"/>
                  </a:cubicBezTo>
                  <a:cubicBezTo>
                    <a:pt x="910" y="687"/>
                    <a:pt x="917" y="668"/>
                    <a:pt x="923" y="648"/>
                  </a:cubicBezTo>
                  <a:cubicBezTo>
                    <a:pt x="928" y="649"/>
                    <a:pt x="932" y="649"/>
                    <a:pt x="938" y="649"/>
                  </a:cubicBezTo>
                  <a:cubicBezTo>
                    <a:pt x="952" y="651"/>
                    <a:pt x="966" y="652"/>
                    <a:pt x="982" y="653"/>
                  </a:cubicBezTo>
                  <a:cubicBezTo>
                    <a:pt x="997" y="654"/>
                    <a:pt x="1013" y="656"/>
                    <a:pt x="1031" y="657"/>
                  </a:cubicBezTo>
                  <a:cubicBezTo>
                    <a:pt x="1046" y="658"/>
                    <a:pt x="1059" y="647"/>
                    <a:pt x="1061" y="632"/>
                  </a:cubicBezTo>
                  <a:cubicBezTo>
                    <a:pt x="1064" y="617"/>
                    <a:pt x="1056" y="602"/>
                    <a:pt x="1041" y="59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B3731B70-1466-EC94-5C3F-525E1004F8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83176" y="2230211"/>
              <a:ext cx="136525" cy="139700"/>
            </a:xfrm>
            <a:custGeom>
              <a:avLst/>
              <a:gdLst>
                <a:gd name="T0" fmla="*/ 122026 w 1064"/>
                <a:gd name="T1" fmla="*/ 74325 h 1077"/>
                <a:gd name="T2" fmla="*/ 120101 w 1064"/>
                <a:gd name="T3" fmla="*/ 65894 h 1077"/>
                <a:gd name="T4" fmla="*/ 133574 w 1064"/>
                <a:gd name="T5" fmla="*/ 62132 h 1077"/>
                <a:gd name="T6" fmla="*/ 126003 w 1064"/>
                <a:gd name="T7" fmla="*/ 54998 h 1077"/>
                <a:gd name="T8" fmla="*/ 115738 w 1064"/>
                <a:gd name="T9" fmla="*/ 48123 h 1077"/>
                <a:gd name="T10" fmla="*/ 127030 w 1064"/>
                <a:gd name="T11" fmla="*/ 39951 h 1077"/>
                <a:gd name="T12" fmla="*/ 117406 w 1064"/>
                <a:gd name="T13" fmla="*/ 35801 h 1077"/>
                <a:gd name="T14" fmla="*/ 105473 w 1064"/>
                <a:gd name="T15" fmla="*/ 33077 h 1077"/>
                <a:gd name="T16" fmla="*/ 113429 w 1064"/>
                <a:gd name="T17" fmla="*/ 21403 h 1077"/>
                <a:gd name="T18" fmla="*/ 103035 w 1064"/>
                <a:gd name="T19" fmla="*/ 20884 h 1077"/>
                <a:gd name="T20" fmla="*/ 90846 w 1064"/>
                <a:gd name="T21" fmla="*/ 22310 h 1077"/>
                <a:gd name="T22" fmla="*/ 94310 w 1064"/>
                <a:gd name="T23" fmla="*/ 8691 h 1077"/>
                <a:gd name="T24" fmla="*/ 84430 w 1064"/>
                <a:gd name="T25" fmla="*/ 11804 h 1077"/>
                <a:gd name="T26" fmla="*/ 73395 w 1064"/>
                <a:gd name="T27" fmla="*/ 17381 h 1077"/>
                <a:gd name="T28" fmla="*/ 72112 w 1064"/>
                <a:gd name="T29" fmla="*/ 3373 h 1077"/>
                <a:gd name="T30" fmla="*/ 63772 w 1064"/>
                <a:gd name="T31" fmla="*/ 9728 h 1077"/>
                <a:gd name="T32" fmla="*/ 55431 w 1064"/>
                <a:gd name="T33" fmla="*/ 18679 h 1077"/>
                <a:gd name="T34" fmla="*/ 49400 w 1064"/>
                <a:gd name="T35" fmla="*/ 5967 h 1077"/>
                <a:gd name="T36" fmla="*/ 43755 w 1064"/>
                <a:gd name="T37" fmla="*/ 14917 h 1077"/>
                <a:gd name="T38" fmla="*/ 38879 w 1064"/>
                <a:gd name="T39" fmla="*/ 26332 h 1077"/>
                <a:gd name="T40" fmla="*/ 28999 w 1064"/>
                <a:gd name="T41" fmla="*/ 16344 h 1077"/>
                <a:gd name="T42" fmla="*/ 26689 w 1064"/>
                <a:gd name="T43" fmla="*/ 26721 h 1077"/>
                <a:gd name="T44" fmla="*/ 26048 w 1064"/>
                <a:gd name="T45" fmla="*/ 39043 h 1077"/>
                <a:gd name="T46" fmla="*/ 13345 w 1064"/>
                <a:gd name="T47" fmla="*/ 33206 h 1077"/>
                <a:gd name="T48" fmla="*/ 14628 w 1064"/>
                <a:gd name="T49" fmla="*/ 43713 h 1077"/>
                <a:gd name="T50" fmla="*/ 18220 w 1064"/>
                <a:gd name="T51" fmla="*/ 55517 h 1077"/>
                <a:gd name="T52" fmla="*/ 4234 w 1064"/>
                <a:gd name="T53" fmla="*/ 54479 h 1077"/>
                <a:gd name="T54" fmla="*/ 8982 w 1064"/>
                <a:gd name="T55" fmla="*/ 63818 h 1077"/>
                <a:gd name="T56" fmla="*/ 16167 w 1064"/>
                <a:gd name="T57" fmla="*/ 69785 h 1077"/>
                <a:gd name="T58" fmla="*/ 8982 w 1064"/>
                <a:gd name="T59" fmla="*/ 75882 h 1077"/>
                <a:gd name="T60" fmla="*/ 4234 w 1064"/>
                <a:gd name="T61" fmla="*/ 85221 h 1077"/>
                <a:gd name="T62" fmla="*/ 18220 w 1064"/>
                <a:gd name="T63" fmla="*/ 84053 h 1077"/>
                <a:gd name="T64" fmla="*/ 14628 w 1064"/>
                <a:gd name="T65" fmla="*/ 95987 h 1077"/>
                <a:gd name="T66" fmla="*/ 13345 w 1064"/>
                <a:gd name="T67" fmla="*/ 106494 h 1077"/>
                <a:gd name="T68" fmla="*/ 26048 w 1064"/>
                <a:gd name="T69" fmla="*/ 100527 h 1077"/>
                <a:gd name="T70" fmla="*/ 26689 w 1064"/>
                <a:gd name="T71" fmla="*/ 112979 h 1077"/>
                <a:gd name="T72" fmla="*/ 28999 w 1064"/>
                <a:gd name="T73" fmla="*/ 123227 h 1077"/>
                <a:gd name="T74" fmla="*/ 38879 w 1064"/>
                <a:gd name="T75" fmla="*/ 113368 h 1077"/>
                <a:gd name="T76" fmla="*/ 43755 w 1064"/>
                <a:gd name="T77" fmla="*/ 124783 h 1077"/>
                <a:gd name="T78" fmla="*/ 49400 w 1064"/>
                <a:gd name="T79" fmla="*/ 133604 h 1077"/>
                <a:gd name="T80" fmla="*/ 55431 w 1064"/>
                <a:gd name="T81" fmla="*/ 120892 h 1077"/>
                <a:gd name="T82" fmla="*/ 63772 w 1064"/>
                <a:gd name="T83" fmla="*/ 129972 h 1077"/>
                <a:gd name="T84" fmla="*/ 72112 w 1064"/>
                <a:gd name="T85" fmla="*/ 136327 h 1077"/>
                <a:gd name="T86" fmla="*/ 73395 w 1064"/>
                <a:gd name="T87" fmla="*/ 122319 h 1077"/>
                <a:gd name="T88" fmla="*/ 84430 w 1064"/>
                <a:gd name="T89" fmla="*/ 127896 h 1077"/>
                <a:gd name="T90" fmla="*/ 94310 w 1064"/>
                <a:gd name="T91" fmla="*/ 131009 h 1077"/>
                <a:gd name="T92" fmla="*/ 90846 w 1064"/>
                <a:gd name="T93" fmla="*/ 117389 h 1077"/>
                <a:gd name="T94" fmla="*/ 103035 w 1064"/>
                <a:gd name="T95" fmla="*/ 118816 h 1077"/>
                <a:gd name="T96" fmla="*/ 113429 w 1064"/>
                <a:gd name="T97" fmla="*/ 118168 h 1077"/>
                <a:gd name="T98" fmla="*/ 105473 w 1064"/>
                <a:gd name="T99" fmla="*/ 106623 h 1077"/>
                <a:gd name="T100" fmla="*/ 117406 w 1064"/>
                <a:gd name="T101" fmla="*/ 103770 h 1077"/>
                <a:gd name="T102" fmla="*/ 127030 w 1064"/>
                <a:gd name="T103" fmla="*/ 99619 h 1077"/>
                <a:gd name="T104" fmla="*/ 115738 w 1064"/>
                <a:gd name="T105" fmla="*/ 91447 h 1077"/>
                <a:gd name="T106" fmla="*/ 126003 w 1064"/>
                <a:gd name="T107" fmla="*/ 84702 h 1077"/>
                <a:gd name="T108" fmla="*/ 133574 w 1064"/>
                <a:gd name="T109" fmla="*/ 77568 h 107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64"/>
                <a:gd name="T166" fmla="*/ 0 h 1077"/>
                <a:gd name="T167" fmla="*/ 1064 w 1064"/>
                <a:gd name="T168" fmla="*/ 1077 h 107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64" h="1077">
                  <a:moveTo>
                    <a:pt x="1041" y="598"/>
                  </a:moveTo>
                  <a:cubicBezTo>
                    <a:pt x="1024" y="593"/>
                    <a:pt x="1009" y="589"/>
                    <a:pt x="994" y="585"/>
                  </a:cubicBezTo>
                  <a:cubicBezTo>
                    <a:pt x="979" y="580"/>
                    <a:pt x="965" y="577"/>
                    <a:pt x="951" y="573"/>
                  </a:cubicBezTo>
                  <a:cubicBezTo>
                    <a:pt x="946" y="571"/>
                    <a:pt x="941" y="570"/>
                    <a:pt x="936" y="569"/>
                  </a:cubicBezTo>
                  <a:cubicBezTo>
                    <a:pt x="937" y="559"/>
                    <a:pt x="938" y="549"/>
                    <a:pt x="938" y="538"/>
                  </a:cubicBezTo>
                  <a:cubicBezTo>
                    <a:pt x="938" y="528"/>
                    <a:pt x="937" y="518"/>
                    <a:pt x="936" y="508"/>
                  </a:cubicBezTo>
                  <a:cubicBezTo>
                    <a:pt x="941" y="506"/>
                    <a:pt x="946" y="505"/>
                    <a:pt x="951" y="504"/>
                  </a:cubicBezTo>
                  <a:cubicBezTo>
                    <a:pt x="965" y="500"/>
                    <a:pt x="979" y="496"/>
                    <a:pt x="994" y="492"/>
                  </a:cubicBezTo>
                  <a:cubicBezTo>
                    <a:pt x="1009" y="488"/>
                    <a:pt x="1024" y="484"/>
                    <a:pt x="1041" y="479"/>
                  </a:cubicBezTo>
                  <a:cubicBezTo>
                    <a:pt x="1056" y="475"/>
                    <a:pt x="1064" y="460"/>
                    <a:pt x="1061" y="445"/>
                  </a:cubicBezTo>
                  <a:cubicBezTo>
                    <a:pt x="1059" y="430"/>
                    <a:pt x="1046" y="418"/>
                    <a:pt x="1031" y="420"/>
                  </a:cubicBezTo>
                  <a:cubicBezTo>
                    <a:pt x="1013" y="421"/>
                    <a:pt x="997" y="422"/>
                    <a:pt x="982" y="424"/>
                  </a:cubicBezTo>
                  <a:cubicBezTo>
                    <a:pt x="966" y="425"/>
                    <a:pt x="952" y="426"/>
                    <a:pt x="938" y="427"/>
                  </a:cubicBezTo>
                  <a:cubicBezTo>
                    <a:pt x="932" y="428"/>
                    <a:pt x="928" y="428"/>
                    <a:pt x="923" y="428"/>
                  </a:cubicBezTo>
                  <a:cubicBezTo>
                    <a:pt x="917" y="409"/>
                    <a:pt x="910" y="389"/>
                    <a:pt x="902" y="371"/>
                  </a:cubicBezTo>
                  <a:cubicBezTo>
                    <a:pt x="906" y="368"/>
                    <a:pt x="910" y="365"/>
                    <a:pt x="914" y="362"/>
                  </a:cubicBezTo>
                  <a:cubicBezTo>
                    <a:pt x="926" y="354"/>
                    <a:pt x="937" y="346"/>
                    <a:pt x="950" y="337"/>
                  </a:cubicBezTo>
                  <a:cubicBezTo>
                    <a:pt x="963" y="328"/>
                    <a:pt x="976" y="318"/>
                    <a:pt x="990" y="308"/>
                  </a:cubicBezTo>
                  <a:cubicBezTo>
                    <a:pt x="1002" y="299"/>
                    <a:pt x="1005" y="282"/>
                    <a:pt x="998" y="269"/>
                  </a:cubicBezTo>
                  <a:cubicBezTo>
                    <a:pt x="990" y="256"/>
                    <a:pt x="974" y="250"/>
                    <a:pt x="960" y="256"/>
                  </a:cubicBezTo>
                  <a:cubicBezTo>
                    <a:pt x="944" y="263"/>
                    <a:pt x="929" y="270"/>
                    <a:pt x="915" y="276"/>
                  </a:cubicBezTo>
                  <a:cubicBezTo>
                    <a:pt x="901" y="283"/>
                    <a:pt x="888" y="289"/>
                    <a:pt x="875" y="295"/>
                  </a:cubicBezTo>
                  <a:cubicBezTo>
                    <a:pt x="870" y="297"/>
                    <a:pt x="866" y="299"/>
                    <a:pt x="861" y="301"/>
                  </a:cubicBezTo>
                  <a:cubicBezTo>
                    <a:pt x="850" y="285"/>
                    <a:pt x="836" y="269"/>
                    <a:pt x="822" y="255"/>
                  </a:cubicBezTo>
                  <a:cubicBezTo>
                    <a:pt x="825" y="250"/>
                    <a:pt x="828" y="246"/>
                    <a:pt x="831" y="242"/>
                  </a:cubicBezTo>
                  <a:cubicBezTo>
                    <a:pt x="839" y="230"/>
                    <a:pt x="847" y="218"/>
                    <a:pt x="856" y="206"/>
                  </a:cubicBezTo>
                  <a:cubicBezTo>
                    <a:pt x="865" y="193"/>
                    <a:pt x="874" y="179"/>
                    <a:pt x="884" y="165"/>
                  </a:cubicBezTo>
                  <a:cubicBezTo>
                    <a:pt x="893" y="153"/>
                    <a:pt x="889" y="135"/>
                    <a:pt x="878" y="126"/>
                  </a:cubicBezTo>
                  <a:cubicBezTo>
                    <a:pt x="866" y="116"/>
                    <a:pt x="849" y="116"/>
                    <a:pt x="838" y="126"/>
                  </a:cubicBezTo>
                  <a:cubicBezTo>
                    <a:pt x="825" y="139"/>
                    <a:pt x="814" y="150"/>
                    <a:pt x="803" y="161"/>
                  </a:cubicBezTo>
                  <a:cubicBezTo>
                    <a:pt x="792" y="172"/>
                    <a:pt x="781" y="182"/>
                    <a:pt x="771" y="192"/>
                  </a:cubicBezTo>
                  <a:cubicBezTo>
                    <a:pt x="768" y="196"/>
                    <a:pt x="764" y="199"/>
                    <a:pt x="761" y="203"/>
                  </a:cubicBezTo>
                  <a:cubicBezTo>
                    <a:pt x="744" y="191"/>
                    <a:pt x="726" y="181"/>
                    <a:pt x="708" y="172"/>
                  </a:cubicBezTo>
                  <a:cubicBezTo>
                    <a:pt x="709" y="167"/>
                    <a:pt x="710" y="162"/>
                    <a:pt x="712" y="157"/>
                  </a:cubicBezTo>
                  <a:cubicBezTo>
                    <a:pt x="715" y="144"/>
                    <a:pt x="719" y="130"/>
                    <a:pt x="723" y="115"/>
                  </a:cubicBezTo>
                  <a:cubicBezTo>
                    <a:pt x="727" y="100"/>
                    <a:pt x="731" y="84"/>
                    <a:pt x="735" y="67"/>
                  </a:cubicBezTo>
                  <a:cubicBezTo>
                    <a:pt x="739" y="52"/>
                    <a:pt x="730" y="37"/>
                    <a:pt x="716" y="32"/>
                  </a:cubicBezTo>
                  <a:cubicBezTo>
                    <a:pt x="702" y="27"/>
                    <a:pt x="685" y="33"/>
                    <a:pt x="679" y="46"/>
                  </a:cubicBezTo>
                  <a:cubicBezTo>
                    <a:pt x="671" y="62"/>
                    <a:pt x="664" y="77"/>
                    <a:pt x="658" y="91"/>
                  </a:cubicBezTo>
                  <a:cubicBezTo>
                    <a:pt x="651" y="105"/>
                    <a:pt x="645" y="118"/>
                    <a:pt x="639" y="131"/>
                  </a:cubicBezTo>
                  <a:cubicBezTo>
                    <a:pt x="637" y="135"/>
                    <a:pt x="634" y="140"/>
                    <a:pt x="632" y="144"/>
                  </a:cubicBezTo>
                  <a:cubicBezTo>
                    <a:pt x="613" y="139"/>
                    <a:pt x="593" y="136"/>
                    <a:pt x="572" y="134"/>
                  </a:cubicBezTo>
                  <a:cubicBezTo>
                    <a:pt x="572" y="129"/>
                    <a:pt x="571" y="124"/>
                    <a:pt x="571" y="119"/>
                  </a:cubicBezTo>
                  <a:cubicBezTo>
                    <a:pt x="570" y="105"/>
                    <a:pt x="568" y="90"/>
                    <a:pt x="567" y="75"/>
                  </a:cubicBezTo>
                  <a:cubicBezTo>
                    <a:pt x="565" y="59"/>
                    <a:pt x="564" y="43"/>
                    <a:pt x="562" y="26"/>
                  </a:cubicBezTo>
                  <a:cubicBezTo>
                    <a:pt x="561" y="11"/>
                    <a:pt x="547" y="0"/>
                    <a:pt x="532" y="0"/>
                  </a:cubicBezTo>
                  <a:cubicBezTo>
                    <a:pt x="517" y="0"/>
                    <a:pt x="503" y="11"/>
                    <a:pt x="502" y="26"/>
                  </a:cubicBezTo>
                  <a:cubicBezTo>
                    <a:pt x="500" y="43"/>
                    <a:pt x="499" y="59"/>
                    <a:pt x="497" y="75"/>
                  </a:cubicBezTo>
                  <a:cubicBezTo>
                    <a:pt x="496" y="90"/>
                    <a:pt x="494" y="105"/>
                    <a:pt x="493" y="119"/>
                  </a:cubicBezTo>
                  <a:cubicBezTo>
                    <a:pt x="493" y="124"/>
                    <a:pt x="492" y="129"/>
                    <a:pt x="492" y="134"/>
                  </a:cubicBezTo>
                  <a:cubicBezTo>
                    <a:pt x="471" y="136"/>
                    <a:pt x="451" y="139"/>
                    <a:pt x="432" y="144"/>
                  </a:cubicBezTo>
                  <a:cubicBezTo>
                    <a:pt x="430" y="140"/>
                    <a:pt x="428" y="135"/>
                    <a:pt x="425" y="131"/>
                  </a:cubicBezTo>
                  <a:cubicBezTo>
                    <a:pt x="419" y="118"/>
                    <a:pt x="413" y="105"/>
                    <a:pt x="406" y="91"/>
                  </a:cubicBezTo>
                  <a:cubicBezTo>
                    <a:pt x="400" y="77"/>
                    <a:pt x="393" y="62"/>
                    <a:pt x="385" y="46"/>
                  </a:cubicBezTo>
                  <a:cubicBezTo>
                    <a:pt x="379" y="33"/>
                    <a:pt x="362" y="27"/>
                    <a:pt x="348" y="32"/>
                  </a:cubicBezTo>
                  <a:cubicBezTo>
                    <a:pt x="334" y="37"/>
                    <a:pt x="325" y="52"/>
                    <a:pt x="329" y="67"/>
                  </a:cubicBezTo>
                  <a:cubicBezTo>
                    <a:pt x="333" y="84"/>
                    <a:pt x="337" y="100"/>
                    <a:pt x="341" y="115"/>
                  </a:cubicBezTo>
                  <a:cubicBezTo>
                    <a:pt x="345" y="130"/>
                    <a:pt x="349" y="144"/>
                    <a:pt x="352" y="157"/>
                  </a:cubicBezTo>
                  <a:cubicBezTo>
                    <a:pt x="354" y="162"/>
                    <a:pt x="355" y="167"/>
                    <a:pt x="356" y="172"/>
                  </a:cubicBezTo>
                  <a:cubicBezTo>
                    <a:pt x="338" y="181"/>
                    <a:pt x="320" y="191"/>
                    <a:pt x="303" y="203"/>
                  </a:cubicBezTo>
                  <a:cubicBezTo>
                    <a:pt x="300" y="199"/>
                    <a:pt x="296" y="196"/>
                    <a:pt x="293" y="192"/>
                  </a:cubicBezTo>
                  <a:cubicBezTo>
                    <a:pt x="283" y="182"/>
                    <a:pt x="272" y="172"/>
                    <a:pt x="261" y="161"/>
                  </a:cubicBezTo>
                  <a:cubicBezTo>
                    <a:pt x="250" y="150"/>
                    <a:pt x="239" y="139"/>
                    <a:pt x="226" y="126"/>
                  </a:cubicBezTo>
                  <a:cubicBezTo>
                    <a:pt x="215" y="116"/>
                    <a:pt x="198" y="116"/>
                    <a:pt x="186" y="126"/>
                  </a:cubicBezTo>
                  <a:cubicBezTo>
                    <a:pt x="175" y="135"/>
                    <a:pt x="172" y="153"/>
                    <a:pt x="180" y="165"/>
                  </a:cubicBezTo>
                  <a:cubicBezTo>
                    <a:pt x="190" y="179"/>
                    <a:pt x="199" y="193"/>
                    <a:pt x="208" y="206"/>
                  </a:cubicBezTo>
                  <a:cubicBezTo>
                    <a:pt x="217" y="218"/>
                    <a:pt x="225" y="230"/>
                    <a:pt x="233" y="242"/>
                  </a:cubicBezTo>
                  <a:cubicBezTo>
                    <a:pt x="236" y="246"/>
                    <a:pt x="239" y="250"/>
                    <a:pt x="242" y="255"/>
                  </a:cubicBezTo>
                  <a:cubicBezTo>
                    <a:pt x="228" y="269"/>
                    <a:pt x="215" y="285"/>
                    <a:pt x="203" y="301"/>
                  </a:cubicBezTo>
                  <a:cubicBezTo>
                    <a:pt x="198" y="299"/>
                    <a:pt x="194" y="297"/>
                    <a:pt x="189" y="295"/>
                  </a:cubicBezTo>
                  <a:cubicBezTo>
                    <a:pt x="176" y="289"/>
                    <a:pt x="163" y="283"/>
                    <a:pt x="149" y="276"/>
                  </a:cubicBezTo>
                  <a:cubicBezTo>
                    <a:pt x="135" y="270"/>
                    <a:pt x="120" y="263"/>
                    <a:pt x="104" y="256"/>
                  </a:cubicBezTo>
                  <a:cubicBezTo>
                    <a:pt x="90" y="250"/>
                    <a:pt x="74" y="256"/>
                    <a:pt x="66" y="269"/>
                  </a:cubicBezTo>
                  <a:cubicBezTo>
                    <a:pt x="59" y="282"/>
                    <a:pt x="62" y="299"/>
                    <a:pt x="74" y="308"/>
                  </a:cubicBezTo>
                  <a:cubicBezTo>
                    <a:pt x="88" y="318"/>
                    <a:pt x="101" y="328"/>
                    <a:pt x="114" y="337"/>
                  </a:cubicBezTo>
                  <a:cubicBezTo>
                    <a:pt x="127" y="346"/>
                    <a:pt x="139" y="354"/>
                    <a:pt x="150" y="362"/>
                  </a:cubicBezTo>
                  <a:cubicBezTo>
                    <a:pt x="154" y="365"/>
                    <a:pt x="158" y="368"/>
                    <a:pt x="162" y="371"/>
                  </a:cubicBezTo>
                  <a:cubicBezTo>
                    <a:pt x="154" y="389"/>
                    <a:pt x="147" y="409"/>
                    <a:pt x="142" y="428"/>
                  </a:cubicBezTo>
                  <a:cubicBezTo>
                    <a:pt x="137" y="428"/>
                    <a:pt x="132" y="428"/>
                    <a:pt x="126" y="427"/>
                  </a:cubicBezTo>
                  <a:cubicBezTo>
                    <a:pt x="112" y="426"/>
                    <a:pt x="98" y="425"/>
                    <a:pt x="82" y="424"/>
                  </a:cubicBezTo>
                  <a:cubicBezTo>
                    <a:pt x="67" y="422"/>
                    <a:pt x="51" y="421"/>
                    <a:pt x="33" y="420"/>
                  </a:cubicBezTo>
                  <a:cubicBezTo>
                    <a:pt x="18" y="418"/>
                    <a:pt x="5" y="430"/>
                    <a:pt x="3" y="445"/>
                  </a:cubicBezTo>
                  <a:cubicBezTo>
                    <a:pt x="0" y="460"/>
                    <a:pt x="8" y="475"/>
                    <a:pt x="23" y="479"/>
                  </a:cubicBezTo>
                  <a:cubicBezTo>
                    <a:pt x="40" y="484"/>
                    <a:pt x="55" y="488"/>
                    <a:pt x="70" y="492"/>
                  </a:cubicBezTo>
                  <a:cubicBezTo>
                    <a:pt x="85" y="496"/>
                    <a:pt x="99" y="500"/>
                    <a:pt x="113" y="504"/>
                  </a:cubicBezTo>
                  <a:cubicBezTo>
                    <a:pt x="118" y="505"/>
                    <a:pt x="123" y="506"/>
                    <a:pt x="128" y="508"/>
                  </a:cubicBezTo>
                  <a:cubicBezTo>
                    <a:pt x="127" y="518"/>
                    <a:pt x="126" y="528"/>
                    <a:pt x="126" y="538"/>
                  </a:cubicBezTo>
                  <a:cubicBezTo>
                    <a:pt x="126" y="549"/>
                    <a:pt x="127" y="559"/>
                    <a:pt x="128" y="569"/>
                  </a:cubicBezTo>
                  <a:cubicBezTo>
                    <a:pt x="123" y="570"/>
                    <a:pt x="118" y="571"/>
                    <a:pt x="113" y="573"/>
                  </a:cubicBezTo>
                  <a:cubicBezTo>
                    <a:pt x="99" y="577"/>
                    <a:pt x="85" y="580"/>
                    <a:pt x="70" y="585"/>
                  </a:cubicBezTo>
                  <a:cubicBezTo>
                    <a:pt x="55" y="589"/>
                    <a:pt x="40" y="593"/>
                    <a:pt x="23" y="598"/>
                  </a:cubicBezTo>
                  <a:cubicBezTo>
                    <a:pt x="8" y="602"/>
                    <a:pt x="0" y="617"/>
                    <a:pt x="3" y="632"/>
                  </a:cubicBezTo>
                  <a:cubicBezTo>
                    <a:pt x="5" y="647"/>
                    <a:pt x="18" y="658"/>
                    <a:pt x="33" y="657"/>
                  </a:cubicBezTo>
                  <a:cubicBezTo>
                    <a:pt x="51" y="656"/>
                    <a:pt x="67" y="654"/>
                    <a:pt x="82" y="653"/>
                  </a:cubicBezTo>
                  <a:cubicBezTo>
                    <a:pt x="98" y="652"/>
                    <a:pt x="112" y="651"/>
                    <a:pt x="126" y="649"/>
                  </a:cubicBezTo>
                  <a:cubicBezTo>
                    <a:pt x="132" y="649"/>
                    <a:pt x="137" y="649"/>
                    <a:pt x="142" y="648"/>
                  </a:cubicBezTo>
                  <a:cubicBezTo>
                    <a:pt x="147" y="668"/>
                    <a:pt x="154" y="687"/>
                    <a:pt x="162" y="705"/>
                  </a:cubicBezTo>
                  <a:cubicBezTo>
                    <a:pt x="158" y="708"/>
                    <a:pt x="154" y="711"/>
                    <a:pt x="150" y="714"/>
                  </a:cubicBezTo>
                  <a:cubicBezTo>
                    <a:pt x="139" y="722"/>
                    <a:pt x="127" y="731"/>
                    <a:pt x="114" y="740"/>
                  </a:cubicBezTo>
                  <a:cubicBezTo>
                    <a:pt x="101" y="749"/>
                    <a:pt x="88" y="758"/>
                    <a:pt x="74" y="768"/>
                  </a:cubicBezTo>
                  <a:cubicBezTo>
                    <a:pt x="62" y="777"/>
                    <a:pt x="59" y="794"/>
                    <a:pt x="66" y="808"/>
                  </a:cubicBezTo>
                  <a:cubicBezTo>
                    <a:pt x="74" y="821"/>
                    <a:pt x="90" y="827"/>
                    <a:pt x="104" y="821"/>
                  </a:cubicBezTo>
                  <a:cubicBezTo>
                    <a:pt x="120" y="813"/>
                    <a:pt x="135" y="807"/>
                    <a:pt x="149" y="800"/>
                  </a:cubicBezTo>
                  <a:cubicBezTo>
                    <a:pt x="163" y="794"/>
                    <a:pt x="176" y="788"/>
                    <a:pt x="189" y="782"/>
                  </a:cubicBezTo>
                  <a:cubicBezTo>
                    <a:pt x="194" y="780"/>
                    <a:pt x="198" y="777"/>
                    <a:pt x="203" y="775"/>
                  </a:cubicBezTo>
                  <a:cubicBezTo>
                    <a:pt x="215" y="792"/>
                    <a:pt x="228" y="807"/>
                    <a:pt x="242" y="822"/>
                  </a:cubicBezTo>
                  <a:cubicBezTo>
                    <a:pt x="239" y="826"/>
                    <a:pt x="236" y="830"/>
                    <a:pt x="233" y="835"/>
                  </a:cubicBezTo>
                  <a:cubicBezTo>
                    <a:pt x="225" y="846"/>
                    <a:pt x="217" y="858"/>
                    <a:pt x="208" y="871"/>
                  </a:cubicBezTo>
                  <a:cubicBezTo>
                    <a:pt x="199" y="884"/>
                    <a:pt x="190" y="897"/>
                    <a:pt x="180" y="911"/>
                  </a:cubicBezTo>
                  <a:cubicBezTo>
                    <a:pt x="172" y="924"/>
                    <a:pt x="175" y="941"/>
                    <a:pt x="186" y="951"/>
                  </a:cubicBezTo>
                  <a:cubicBezTo>
                    <a:pt x="198" y="961"/>
                    <a:pt x="215" y="961"/>
                    <a:pt x="226" y="950"/>
                  </a:cubicBezTo>
                  <a:cubicBezTo>
                    <a:pt x="239" y="938"/>
                    <a:pt x="250" y="927"/>
                    <a:pt x="261" y="916"/>
                  </a:cubicBezTo>
                  <a:cubicBezTo>
                    <a:pt x="272" y="905"/>
                    <a:pt x="283" y="894"/>
                    <a:pt x="293" y="885"/>
                  </a:cubicBezTo>
                  <a:cubicBezTo>
                    <a:pt x="296" y="881"/>
                    <a:pt x="300" y="877"/>
                    <a:pt x="303" y="874"/>
                  </a:cubicBezTo>
                  <a:cubicBezTo>
                    <a:pt x="320" y="885"/>
                    <a:pt x="338" y="896"/>
                    <a:pt x="356" y="905"/>
                  </a:cubicBezTo>
                  <a:cubicBezTo>
                    <a:pt x="355" y="909"/>
                    <a:pt x="354" y="914"/>
                    <a:pt x="352" y="919"/>
                  </a:cubicBezTo>
                  <a:cubicBezTo>
                    <a:pt x="349" y="933"/>
                    <a:pt x="345" y="947"/>
                    <a:pt x="341" y="962"/>
                  </a:cubicBezTo>
                  <a:cubicBezTo>
                    <a:pt x="337" y="977"/>
                    <a:pt x="333" y="993"/>
                    <a:pt x="329" y="1010"/>
                  </a:cubicBezTo>
                  <a:cubicBezTo>
                    <a:pt x="325" y="1024"/>
                    <a:pt x="334" y="1039"/>
                    <a:pt x="348" y="1044"/>
                  </a:cubicBezTo>
                  <a:cubicBezTo>
                    <a:pt x="362" y="1050"/>
                    <a:pt x="379" y="1044"/>
                    <a:pt x="385" y="1030"/>
                  </a:cubicBezTo>
                  <a:cubicBezTo>
                    <a:pt x="393" y="1014"/>
                    <a:pt x="400" y="1000"/>
                    <a:pt x="406" y="986"/>
                  </a:cubicBezTo>
                  <a:cubicBezTo>
                    <a:pt x="413" y="972"/>
                    <a:pt x="419" y="958"/>
                    <a:pt x="425" y="946"/>
                  </a:cubicBezTo>
                  <a:cubicBezTo>
                    <a:pt x="428" y="941"/>
                    <a:pt x="430" y="937"/>
                    <a:pt x="432" y="932"/>
                  </a:cubicBezTo>
                  <a:cubicBezTo>
                    <a:pt x="451" y="937"/>
                    <a:pt x="471" y="941"/>
                    <a:pt x="492" y="943"/>
                  </a:cubicBezTo>
                  <a:cubicBezTo>
                    <a:pt x="492" y="948"/>
                    <a:pt x="493" y="953"/>
                    <a:pt x="493" y="958"/>
                  </a:cubicBezTo>
                  <a:cubicBezTo>
                    <a:pt x="494" y="972"/>
                    <a:pt x="496" y="986"/>
                    <a:pt x="497" y="1002"/>
                  </a:cubicBezTo>
                  <a:cubicBezTo>
                    <a:pt x="499" y="1017"/>
                    <a:pt x="500" y="1033"/>
                    <a:pt x="502" y="1051"/>
                  </a:cubicBezTo>
                  <a:cubicBezTo>
                    <a:pt x="503" y="1066"/>
                    <a:pt x="517" y="1077"/>
                    <a:pt x="532" y="1077"/>
                  </a:cubicBezTo>
                  <a:cubicBezTo>
                    <a:pt x="547" y="1077"/>
                    <a:pt x="561" y="1066"/>
                    <a:pt x="562" y="1051"/>
                  </a:cubicBezTo>
                  <a:cubicBezTo>
                    <a:pt x="564" y="1033"/>
                    <a:pt x="565" y="1017"/>
                    <a:pt x="567" y="1002"/>
                  </a:cubicBezTo>
                  <a:cubicBezTo>
                    <a:pt x="568" y="986"/>
                    <a:pt x="570" y="972"/>
                    <a:pt x="571" y="958"/>
                  </a:cubicBezTo>
                  <a:cubicBezTo>
                    <a:pt x="571" y="953"/>
                    <a:pt x="572" y="948"/>
                    <a:pt x="572" y="943"/>
                  </a:cubicBezTo>
                  <a:cubicBezTo>
                    <a:pt x="593" y="941"/>
                    <a:pt x="613" y="937"/>
                    <a:pt x="632" y="932"/>
                  </a:cubicBezTo>
                  <a:cubicBezTo>
                    <a:pt x="634" y="937"/>
                    <a:pt x="637" y="941"/>
                    <a:pt x="639" y="946"/>
                  </a:cubicBezTo>
                  <a:cubicBezTo>
                    <a:pt x="645" y="958"/>
                    <a:pt x="651" y="972"/>
                    <a:pt x="658" y="986"/>
                  </a:cubicBezTo>
                  <a:cubicBezTo>
                    <a:pt x="664" y="1000"/>
                    <a:pt x="671" y="1014"/>
                    <a:pt x="679" y="1030"/>
                  </a:cubicBezTo>
                  <a:cubicBezTo>
                    <a:pt x="685" y="1044"/>
                    <a:pt x="702" y="1050"/>
                    <a:pt x="716" y="1044"/>
                  </a:cubicBezTo>
                  <a:cubicBezTo>
                    <a:pt x="730" y="1039"/>
                    <a:pt x="739" y="1024"/>
                    <a:pt x="735" y="1010"/>
                  </a:cubicBezTo>
                  <a:cubicBezTo>
                    <a:pt x="731" y="993"/>
                    <a:pt x="727" y="977"/>
                    <a:pt x="723" y="962"/>
                  </a:cubicBezTo>
                  <a:cubicBezTo>
                    <a:pt x="719" y="947"/>
                    <a:pt x="715" y="933"/>
                    <a:pt x="712" y="919"/>
                  </a:cubicBezTo>
                  <a:cubicBezTo>
                    <a:pt x="710" y="914"/>
                    <a:pt x="709" y="909"/>
                    <a:pt x="708" y="905"/>
                  </a:cubicBezTo>
                  <a:cubicBezTo>
                    <a:pt x="726" y="896"/>
                    <a:pt x="744" y="885"/>
                    <a:pt x="761" y="874"/>
                  </a:cubicBezTo>
                  <a:cubicBezTo>
                    <a:pt x="764" y="877"/>
                    <a:pt x="768" y="881"/>
                    <a:pt x="771" y="885"/>
                  </a:cubicBezTo>
                  <a:cubicBezTo>
                    <a:pt x="781" y="894"/>
                    <a:pt x="792" y="905"/>
                    <a:pt x="803" y="916"/>
                  </a:cubicBezTo>
                  <a:cubicBezTo>
                    <a:pt x="814" y="927"/>
                    <a:pt x="825" y="938"/>
                    <a:pt x="838" y="950"/>
                  </a:cubicBezTo>
                  <a:cubicBezTo>
                    <a:pt x="849" y="961"/>
                    <a:pt x="866" y="961"/>
                    <a:pt x="878" y="951"/>
                  </a:cubicBezTo>
                  <a:cubicBezTo>
                    <a:pt x="889" y="941"/>
                    <a:pt x="893" y="924"/>
                    <a:pt x="884" y="911"/>
                  </a:cubicBezTo>
                  <a:cubicBezTo>
                    <a:pt x="874" y="897"/>
                    <a:pt x="865" y="884"/>
                    <a:pt x="856" y="871"/>
                  </a:cubicBezTo>
                  <a:cubicBezTo>
                    <a:pt x="847" y="858"/>
                    <a:pt x="839" y="846"/>
                    <a:pt x="831" y="835"/>
                  </a:cubicBezTo>
                  <a:cubicBezTo>
                    <a:pt x="828" y="830"/>
                    <a:pt x="825" y="826"/>
                    <a:pt x="822" y="822"/>
                  </a:cubicBezTo>
                  <a:cubicBezTo>
                    <a:pt x="836" y="807"/>
                    <a:pt x="849" y="792"/>
                    <a:pt x="861" y="775"/>
                  </a:cubicBezTo>
                  <a:cubicBezTo>
                    <a:pt x="866" y="777"/>
                    <a:pt x="870" y="780"/>
                    <a:pt x="875" y="782"/>
                  </a:cubicBezTo>
                  <a:cubicBezTo>
                    <a:pt x="888" y="788"/>
                    <a:pt x="901" y="794"/>
                    <a:pt x="915" y="800"/>
                  </a:cubicBezTo>
                  <a:cubicBezTo>
                    <a:pt x="929" y="807"/>
                    <a:pt x="944" y="813"/>
                    <a:pt x="960" y="821"/>
                  </a:cubicBezTo>
                  <a:cubicBezTo>
                    <a:pt x="974" y="827"/>
                    <a:pt x="990" y="821"/>
                    <a:pt x="998" y="808"/>
                  </a:cubicBezTo>
                  <a:cubicBezTo>
                    <a:pt x="1005" y="794"/>
                    <a:pt x="1002" y="777"/>
                    <a:pt x="990" y="768"/>
                  </a:cubicBezTo>
                  <a:cubicBezTo>
                    <a:pt x="976" y="758"/>
                    <a:pt x="963" y="749"/>
                    <a:pt x="950" y="740"/>
                  </a:cubicBezTo>
                  <a:cubicBezTo>
                    <a:pt x="937" y="731"/>
                    <a:pt x="926" y="722"/>
                    <a:pt x="914" y="714"/>
                  </a:cubicBezTo>
                  <a:cubicBezTo>
                    <a:pt x="910" y="711"/>
                    <a:pt x="906" y="708"/>
                    <a:pt x="902" y="705"/>
                  </a:cubicBezTo>
                  <a:cubicBezTo>
                    <a:pt x="910" y="687"/>
                    <a:pt x="917" y="668"/>
                    <a:pt x="923" y="648"/>
                  </a:cubicBezTo>
                  <a:cubicBezTo>
                    <a:pt x="928" y="649"/>
                    <a:pt x="932" y="649"/>
                    <a:pt x="938" y="649"/>
                  </a:cubicBezTo>
                  <a:cubicBezTo>
                    <a:pt x="952" y="651"/>
                    <a:pt x="966" y="652"/>
                    <a:pt x="982" y="653"/>
                  </a:cubicBezTo>
                  <a:cubicBezTo>
                    <a:pt x="997" y="654"/>
                    <a:pt x="1013" y="656"/>
                    <a:pt x="1031" y="657"/>
                  </a:cubicBezTo>
                  <a:cubicBezTo>
                    <a:pt x="1046" y="658"/>
                    <a:pt x="1059" y="647"/>
                    <a:pt x="1061" y="632"/>
                  </a:cubicBezTo>
                  <a:cubicBezTo>
                    <a:pt x="1064" y="617"/>
                    <a:pt x="1056" y="602"/>
                    <a:pt x="1041" y="59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0D23B5B4-4F35-7F6D-20F7-7871E64245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02501" y="2098448"/>
              <a:ext cx="138113" cy="138112"/>
            </a:xfrm>
            <a:custGeom>
              <a:avLst/>
              <a:gdLst>
                <a:gd name="T0" fmla="*/ 123445 w 1064"/>
                <a:gd name="T1" fmla="*/ 73480 h 1077"/>
                <a:gd name="T2" fmla="*/ 121498 w 1064"/>
                <a:gd name="T3" fmla="*/ 65145 h 1077"/>
                <a:gd name="T4" fmla="*/ 135127 w 1064"/>
                <a:gd name="T5" fmla="*/ 61426 h 1077"/>
                <a:gd name="T6" fmla="*/ 127469 w 1064"/>
                <a:gd name="T7" fmla="*/ 54373 h 1077"/>
                <a:gd name="T8" fmla="*/ 117084 w 1064"/>
                <a:gd name="T9" fmla="*/ 47576 h 1077"/>
                <a:gd name="T10" fmla="*/ 128507 w 1064"/>
                <a:gd name="T11" fmla="*/ 39497 h 1077"/>
                <a:gd name="T12" fmla="*/ 118772 w 1064"/>
                <a:gd name="T13" fmla="*/ 35394 h 1077"/>
                <a:gd name="T14" fmla="*/ 106700 w 1064"/>
                <a:gd name="T15" fmla="*/ 32701 h 1077"/>
                <a:gd name="T16" fmla="*/ 114748 w 1064"/>
                <a:gd name="T17" fmla="*/ 21159 h 1077"/>
                <a:gd name="T18" fmla="*/ 104234 w 1064"/>
                <a:gd name="T19" fmla="*/ 20646 h 1077"/>
                <a:gd name="T20" fmla="*/ 91902 w 1064"/>
                <a:gd name="T21" fmla="*/ 22057 h 1077"/>
                <a:gd name="T22" fmla="*/ 95407 w 1064"/>
                <a:gd name="T23" fmla="*/ 8592 h 1077"/>
                <a:gd name="T24" fmla="*/ 85412 w 1064"/>
                <a:gd name="T25" fmla="*/ 11670 h 1077"/>
                <a:gd name="T26" fmla="*/ 74249 w 1064"/>
                <a:gd name="T27" fmla="*/ 17184 h 1077"/>
                <a:gd name="T28" fmla="*/ 72951 w 1064"/>
                <a:gd name="T29" fmla="*/ 3334 h 1077"/>
                <a:gd name="T30" fmla="*/ 64513 w 1064"/>
                <a:gd name="T31" fmla="*/ 9618 h 1077"/>
                <a:gd name="T32" fmla="*/ 56076 w 1064"/>
                <a:gd name="T33" fmla="*/ 18466 h 1077"/>
                <a:gd name="T34" fmla="*/ 49975 w 1064"/>
                <a:gd name="T35" fmla="*/ 5899 h 1077"/>
                <a:gd name="T36" fmla="*/ 44264 w 1064"/>
                <a:gd name="T37" fmla="*/ 14747 h 1077"/>
                <a:gd name="T38" fmla="*/ 39331 w 1064"/>
                <a:gd name="T39" fmla="*/ 26032 h 1077"/>
                <a:gd name="T40" fmla="*/ 29336 w 1064"/>
                <a:gd name="T41" fmla="*/ 16158 h 1077"/>
                <a:gd name="T42" fmla="*/ 27000 w 1064"/>
                <a:gd name="T43" fmla="*/ 26417 h 1077"/>
                <a:gd name="T44" fmla="*/ 26351 w 1064"/>
                <a:gd name="T45" fmla="*/ 38600 h 1077"/>
                <a:gd name="T46" fmla="*/ 13500 w 1064"/>
                <a:gd name="T47" fmla="*/ 32829 h 1077"/>
                <a:gd name="T48" fmla="*/ 14798 w 1064"/>
                <a:gd name="T49" fmla="*/ 43216 h 1077"/>
                <a:gd name="T50" fmla="*/ 18432 w 1064"/>
                <a:gd name="T51" fmla="*/ 54886 h 1077"/>
                <a:gd name="T52" fmla="*/ 4284 w 1064"/>
                <a:gd name="T53" fmla="*/ 53860 h 1077"/>
                <a:gd name="T54" fmla="*/ 9086 w 1064"/>
                <a:gd name="T55" fmla="*/ 63093 h 1077"/>
                <a:gd name="T56" fmla="*/ 16355 w 1064"/>
                <a:gd name="T57" fmla="*/ 68992 h 1077"/>
                <a:gd name="T58" fmla="*/ 9086 w 1064"/>
                <a:gd name="T59" fmla="*/ 75019 h 1077"/>
                <a:gd name="T60" fmla="*/ 4284 w 1064"/>
                <a:gd name="T61" fmla="*/ 84252 h 1077"/>
                <a:gd name="T62" fmla="*/ 18432 w 1064"/>
                <a:gd name="T63" fmla="*/ 83098 h 1077"/>
                <a:gd name="T64" fmla="*/ 14798 w 1064"/>
                <a:gd name="T65" fmla="*/ 94896 h 1077"/>
                <a:gd name="T66" fmla="*/ 13500 w 1064"/>
                <a:gd name="T67" fmla="*/ 105283 h 1077"/>
                <a:gd name="T68" fmla="*/ 26351 w 1064"/>
                <a:gd name="T69" fmla="*/ 99384 h 1077"/>
                <a:gd name="T70" fmla="*/ 27000 w 1064"/>
                <a:gd name="T71" fmla="*/ 111695 h 1077"/>
                <a:gd name="T72" fmla="*/ 29336 w 1064"/>
                <a:gd name="T73" fmla="*/ 121826 h 1077"/>
                <a:gd name="T74" fmla="*/ 39331 w 1064"/>
                <a:gd name="T75" fmla="*/ 112080 h 1077"/>
                <a:gd name="T76" fmla="*/ 44264 w 1064"/>
                <a:gd name="T77" fmla="*/ 123365 h 1077"/>
                <a:gd name="T78" fmla="*/ 49975 w 1064"/>
                <a:gd name="T79" fmla="*/ 132085 h 1077"/>
                <a:gd name="T80" fmla="*/ 56076 w 1064"/>
                <a:gd name="T81" fmla="*/ 119518 h 1077"/>
                <a:gd name="T82" fmla="*/ 64513 w 1064"/>
                <a:gd name="T83" fmla="*/ 128494 h 1077"/>
                <a:gd name="T84" fmla="*/ 72951 w 1064"/>
                <a:gd name="T85" fmla="*/ 134778 h 1077"/>
                <a:gd name="T86" fmla="*/ 74249 w 1064"/>
                <a:gd name="T87" fmla="*/ 120928 h 1077"/>
                <a:gd name="T88" fmla="*/ 85412 w 1064"/>
                <a:gd name="T89" fmla="*/ 126442 h 1077"/>
                <a:gd name="T90" fmla="*/ 95407 w 1064"/>
                <a:gd name="T91" fmla="*/ 129520 h 1077"/>
                <a:gd name="T92" fmla="*/ 91902 w 1064"/>
                <a:gd name="T93" fmla="*/ 116055 h 1077"/>
                <a:gd name="T94" fmla="*/ 104234 w 1064"/>
                <a:gd name="T95" fmla="*/ 117466 h 1077"/>
                <a:gd name="T96" fmla="*/ 114748 w 1064"/>
                <a:gd name="T97" fmla="*/ 116825 h 1077"/>
                <a:gd name="T98" fmla="*/ 106700 w 1064"/>
                <a:gd name="T99" fmla="*/ 105411 h 1077"/>
                <a:gd name="T100" fmla="*/ 118772 w 1064"/>
                <a:gd name="T101" fmla="*/ 102590 h 1077"/>
                <a:gd name="T102" fmla="*/ 128507 w 1064"/>
                <a:gd name="T103" fmla="*/ 98487 h 1077"/>
                <a:gd name="T104" fmla="*/ 117084 w 1064"/>
                <a:gd name="T105" fmla="*/ 90408 h 1077"/>
                <a:gd name="T106" fmla="*/ 127469 w 1064"/>
                <a:gd name="T107" fmla="*/ 83739 h 1077"/>
                <a:gd name="T108" fmla="*/ 135127 w 1064"/>
                <a:gd name="T109" fmla="*/ 76686 h 107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64"/>
                <a:gd name="T166" fmla="*/ 0 h 1077"/>
                <a:gd name="T167" fmla="*/ 1064 w 1064"/>
                <a:gd name="T168" fmla="*/ 1077 h 107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64" h="1077">
                  <a:moveTo>
                    <a:pt x="1041" y="598"/>
                  </a:moveTo>
                  <a:cubicBezTo>
                    <a:pt x="1024" y="593"/>
                    <a:pt x="1009" y="589"/>
                    <a:pt x="994" y="585"/>
                  </a:cubicBezTo>
                  <a:cubicBezTo>
                    <a:pt x="979" y="580"/>
                    <a:pt x="965" y="577"/>
                    <a:pt x="951" y="573"/>
                  </a:cubicBezTo>
                  <a:cubicBezTo>
                    <a:pt x="946" y="571"/>
                    <a:pt x="941" y="570"/>
                    <a:pt x="936" y="569"/>
                  </a:cubicBezTo>
                  <a:cubicBezTo>
                    <a:pt x="937" y="559"/>
                    <a:pt x="938" y="549"/>
                    <a:pt x="938" y="538"/>
                  </a:cubicBezTo>
                  <a:cubicBezTo>
                    <a:pt x="938" y="528"/>
                    <a:pt x="937" y="518"/>
                    <a:pt x="936" y="508"/>
                  </a:cubicBezTo>
                  <a:cubicBezTo>
                    <a:pt x="941" y="506"/>
                    <a:pt x="946" y="505"/>
                    <a:pt x="951" y="504"/>
                  </a:cubicBezTo>
                  <a:cubicBezTo>
                    <a:pt x="965" y="500"/>
                    <a:pt x="979" y="496"/>
                    <a:pt x="994" y="492"/>
                  </a:cubicBezTo>
                  <a:cubicBezTo>
                    <a:pt x="1009" y="488"/>
                    <a:pt x="1024" y="484"/>
                    <a:pt x="1041" y="479"/>
                  </a:cubicBezTo>
                  <a:cubicBezTo>
                    <a:pt x="1056" y="475"/>
                    <a:pt x="1064" y="460"/>
                    <a:pt x="1061" y="445"/>
                  </a:cubicBezTo>
                  <a:cubicBezTo>
                    <a:pt x="1059" y="430"/>
                    <a:pt x="1046" y="418"/>
                    <a:pt x="1031" y="420"/>
                  </a:cubicBezTo>
                  <a:cubicBezTo>
                    <a:pt x="1013" y="421"/>
                    <a:pt x="997" y="422"/>
                    <a:pt x="982" y="424"/>
                  </a:cubicBezTo>
                  <a:cubicBezTo>
                    <a:pt x="966" y="425"/>
                    <a:pt x="952" y="426"/>
                    <a:pt x="938" y="427"/>
                  </a:cubicBezTo>
                  <a:cubicBezTo>
                    <a:pt x="932" y="428"/>
                    <a:pt x="928" y="428"/>
                    <a:pt x="923" y="428"/>
                  </a:cubicBezTo>
                  <a:cubicBezTo>
                    <a:pt x="917" y="409"/>
                    <a:pt x="910" y="389"/>
                    <a:pt x="902" y="371"/>
                  </a:cubicBezTo>
                  <a:cubicBezTo>
                    <a:pt x="906" y="368"/>
                    <a:pt x="910" y="365"/>
                    <a:pt x="914" y="362"/>
                  </a:cubicBezTo>
                  <a:cubicBezTo>
                    <a:pt x="926" y="354"/>
                    <a:pt x="937" y="346"/>
                    <a:pt x="950" y="337"/>
                  </a:cubicBezTo>
                  <a:cubicBezTo>
                    <a:pt x="963" y="328"/>
                    <a:pt x="976" y="318"/>
                    <a:pt x="990" y="308"/>
                  </a:cubicBezTo>
                  <a:cubicBezTo>
                    <a:pt x="1002" y="299"/>
                    <a:pt x="1005" y="282"/>
                    <a:pt x="998" y="269"/>
                  </a:cubicBezTo>
                  <a:cubicBezTo>
                    <a:pt x="990" y="256"/>
                    <a:pt x="974" y="250"/>
                    <a:pt x="960" y="256"/>
                  </a:cubicBezTo>
                  <a:cubicBezTo>
                    <a:pt x="944" y="263"/>
                    <a:pt x="929" y="270"/>
                    <a:pt x="915" y="276"/>
                  </a:cubicBezTo>
                  <a:cubicBezTo>
                    <a:pt x="901" y="283"/>
                    <a:pt x="888" y="289"/>
                    <a:pt x="875" y="295"/>
                  </a:cubicBezTo>
                  <a:cubicBezTo>
                    <a:pt x="870" y="297"/>
                    <a:pt x="866" y="299"/>
                    <a:pt x="861" y="301"/>
                  </a:cubicBezTo>
                  <a:cubicBezTo>
                    <a:pt x="850" y="285"/>
                    <a:pt x="836" y="269"/>
                    <a:pt x="822" y="255"/>
                  </a:cubicBezTo>
                  <a:cubicBezTo>
                    <a:pt x="825" y="250"/>
                    <a:pt x="828" y="246"/>
                    <a:pt x="831" y="242"/>
                  </a:cubicBezTo>
                  <a:cubicBezTo>
                    <a:pt x="839" y="230"/>
                    <a:pt x="847" y="218"/>
                    <a:pt x="856" y="206"/>
                  </a:cubicBezTo>
                  <a:cubicBezTo>
                    <a:pt x="865" y="193"/>
                    <a:pt x="874" y="179"/>
                    <a:pt x="884" y="165"/>
                  </a:cubicBezTo>
                  <a:cubicBezTo>
                    <a:pt x="893" y="153"/>
                    <a:pt x="889" y="135"/>
                    <a:pt x="878" y="126"/>
                  </a:cubicBezTo>
                  <a:cubicBezTo>
                    <a:pt x="866" y="116"/>
                    <a:pt x="849" y="116"/>
                    <a:pt x="838" y="126"/>
                  </a:cubicBezTo>
                  <a:cubicBezTo>
                    <a:pt x="825" y="139"/>
                    <a:pt x="814" y="150"/>
                    <a:pt x="803" y="161"/>
                  </a:cubicBezTo>
                  <a:cubicBezTo>
                    <a:pt x="792" y="172"/>
                    <a:pt x="781" y="182"/>
                    <a:pt x="771" y="192"/>
                  </a:cubicBezTo>
                  <a:cubicBezTo>
                    <a:pt x="768" y="196"/>
                    <a:pt x="764" y="199"/>
                    <a:pt x="761" y="203"/>
                  </a:cubicBezTo>
                  <a:cubicBezTo>
                    <a:pt x="744" y="191"/>
                    <a:pt x="726" y="181"/>
                    <a:pt x="708" y="172"/>
                  </a:cubicBezTo>
                  <a:cubicBezTo>
                    <a:pt x="709" y="167"/>
                    <a:pt x="710" y="162"/>
                    <a:pt x="712" y="157"/>
                  </a:cubicBezTo>
                  <a:cubicBezTo>
                    <a:pt x="715" y="144"/>
                    <a:pt x="719" y="130"/>
                    <a:pt x="723" y="115"/>
                  </a:cubicBezTo>
                  <a:cubicBezTo>
                    <a:pt x="727" y="100"/>
                    <a:pt x="731" y="84"/>
                    <a:pt x="735" y="67"/>
                  </a:cubicBezTo>
                  <a:cubicBezTo>
                    <a:pt x="739" y="52"/>
                    <a:pt x="730" y="37"/>
                    <a:pt x="716" y="32"/>
                  </a:cubicBezTo>
                  <a:cubicBezTo>
                    <a:pt x="702" y="27"/>
                    <a:pt x="685" y="33"/>
                    <a:pt x="679" y="46"/>
                  </a:cubicBezTo>
                  <a:cubicBezTo>
                    <a:pt x="671" y="62"/>
                    <a:pt x="664" y="77"/>
                    <a:pt x="658" y="91"/>
                  </a:cubicBezTo>
                  <a:cubicBezTo>
                    <a:pt x="651" y="105"/>
                    <a:pt x="645" y="118"/>
                    <a:pt x="639" y="131"/>
                  </a:cubicBezTo>
                  <a:cubicBezTo>
                    <a:pt x="637" y="135"/>
                    <a:pt x="634" y="140"/>
                    <a:pt x="632" y="144"/>
                  </a:cubicBezTo>
                  <a:cubicBezTo>
                    <a:pt x="613" y="139"/>
                    <a:pt x="593" y="136"/>
                    <a:pt x="572" y="134"/>
                  </a:cubicBezTo>
                  <a:cubicBezTo>
                    <a:pt x="572" y="129"/>
                    <a:pt x="571" y="124"/>
                    <a:pt x="571" y="119"/>
                  </a:cubicBezTo>
                  <a:cubicBezTo>
                    <a:pt x="570" y="105"/>
                    <a:pt x="568" y="90"/>
                    <a:pt x="567" y="75"/>
                  </a:cubicBezTo>
                  <a:cubicBezTo>
                    <a:pt x="565" y="59"/>
                    <a:pt x="564" y="43"/>
                    <a:pt x="562" y="26"/>
                  </a:cubicBezTo>
                  <a:cubicBezTo>
                    <a:pt x="561" y="11"/>
                    <a:pt x="547" y="0"/>
                    <a:pt x="532" y="0"/>
                  </a:cubicBezTo>
                  <a:cubicBezTo>
                    <a:pt x="517" y="0"/>
                    <a:pt x="503" y="11"/>
                    <a:pt x="502" y="26"/>
                  </a:cubicBezTo>
                  <a:cubicBezTo>
                    <a:pt x="500" y="43"/>
                    <a:pt x="499" y="59"/>
                    <a:pt x="497" y="75"/>
                  </a:cubicBezTo>
                  <a:cubicBezTo>
                    <a:pt x="496" y="90"/>
                    <a:pt x="494" y="105"/>
                    <a:pt x="493" y="119"/>
                  </a:cubicBezTo>
                  <a:cubicBezTo>
                    <a:pt x="493" y="124"/>
                    <a:pt x="492" y="129"/>
                    <a:pt x="492" y="134"/>
                  </a:cubicBezTo>
                  <a:cubicBezTo>
                    <a:pt x="471" y="136"/>
                    <a:pt x="451" y="139"/>
                    <a:pt x="432" y="144"/>
                  </a:cubicBezTo>
                  <a:cubicBezTo>
                    <a:pt x="430" y="140"/>
                    <a:pt x="428" y="135"/>
                    <a:pt x="425" y="131"/>
                  </a:cubicBezTo>
                  <a:cubicBezTo>
                    <a:pt x="419" y="118"/>
                    <a:pt x="413" y="105"/>
                    <a:pt x="406" y="91"/>
                  </a:cubicBezTo>
                  <a:cubicBezTo>
                    <a:pt x="400" y="77"/>
                    <a:pt x="393" y="62"/>
                    <a:pt x="385" y="46"/>
                  </a:cubicBezTo>
                  <a:cubicBezTo>
                    <a:pt x="379" y="33"/>
                    <a:pt x="362" y="27"/>
                    <a:pt x="348" y="32"/>
                  </a:cubicBezTo>
                  <a:cubicBezTo>
                    <a:pt x="334" y="37"/>
                    <a:pt x="325" y="52"/>
                    <a:pt x="329" y="67"/>
                  </a:cubicBezTo>
                  <a:cubicBezTo>
                    <a:pt x="333" y="84"/>
                    <a:pt x="337" y="100"/>
                    <a:pt x="341" y="115"/>
                  </a:cubicBezTo>
                  <a:cubicBezTo>
                    <a:pt x="345" y="130"/>
                    <a:pt x="349" y="144"/>
                    <a:pt x="352" y="157"/>
                  </a:cubicBezTo>
                  <a:cubicBezTo>
                    <a:pt x="354" y="162"/>
                    <a:pt x="355" y="167"/>
                    <a:pt x="356" y="172"/>
                  </a:cubicBezTo>
                  <a:cubicBezTo>
                    <a:pt x="338" y="181"/>
                    <a:pt x="320" y="191"/>
                    <a:pt x="303" y="203"/>
                  </a:cubicBezTo>
                  <a:cubicBezTo>
                    <a:pt x="300" y="199"/>
                    <a:pt x="296" y="196"/>
                    <a:pt x="293" y="192"/>
                  </a:cubicBezTo>
                  <a:cubicBezTo>
                    <a:pt x="283" y="182"/>
                    <a:pt x="272" y="172"/>
                    <a:pt x="261" y="161"/>
                  </a:cubicBezTo>
                  <a:cubicBezTo>
                    <a:pt x="250" y="150"/>
                    <a:pt x="239" y="139"/>
                    <a:pt x="226" y="126"/>
                  </a:cubicBezTo>
                  <a:cubicBezTo>
                    <a:pt x="215" y="116"/>
                    <a:pt x="198" y="116"/>
                    <a:pt x="186" y="126"/>
                  </a:cubicBezTo>
                  <a:cubicBezTo>
                    <a:pt x="175" y="135"/>
                    <a:pt x="172" y="153"/>
                    <a:pt x="180" y="165"/>
                  </a:cubicBezTo>
                  <a:cubicBezTo>
                    <a:pt x="190" y="179"/>
                    <a:pt x="199" y="193"/>
                    <a:pt x="208" y="206"/>
                  </a:cubicBezTo>
                  <a:cubicBezTo>
                    <a:pt x="217" y="218"/>
                    <a:pt x="225" y="230"/>
                    <a:pt x="233" y="242"/>
                  </a:cubicBezTo>
                  <a:cubicBezTo>
                    <a:pt x="236" y="246"/>
                    <a:pt x="239" y="250"/>
                    <a:pt x="242" y="255"/>
                  </a:cubicBezTo>
                  <a:cubicBezTo>
                    <a:pt x="228" y="269"/>
                    <a:pt x="215" y="285"/>
                    <a:pt x="203" y="301"/>
                  </a:cubicBezTo>
                  <a:cubicBezTo>
                    <a:pt x="198" y="299"/>
                    <a:pt x="194" y="297"/>
                    <a:pt x="189" y="295"/>
                  </a:cubicBezTo>
                  <a:cubicBezTo>
                    <a:pt x="176" y="289"/>
                    <a:pt x="163" y="283"/>
                    <a:pt x="149" y="276"/>
                  </a:cubicBezTo>
                  <a:cubicBezTo>
                    <a:pt x="135" y="270"/>
                    <a:pt x="120" y="263"/>
                    <a:pt x="104" y="256"/>
                  </a:cubicBezTo>
                  <a:cubicBezTo>
                    <a:pt x="90" y="250"/>
                    <a:pt x="74" y="256"/>
                    <a:pt x="66" y="269"/>
                  </a:cubicBezTo>
                  <a:cubicBezTo>
                    <a:pt x="59" y="282"/>
                    <a:pt x="62" y="299"/>
                    <a:pt x="74" y="308"/>
                  </a:cubicBezTo>
                  <a:cubicBezTo>
                    <a:pt x="88" y="318"/>
                    <a:pt x="101" y="328"/>
                    <a:pt x="114" y="337"/>
                  </a:cubicBezTo>
                  <a:cubicBezTo>
                    <a:pt x="127" y="346"/>
                    <a:pt x="139" y="354"/>
                    <a:pt x="150" y="362"/>
                  </a:cubicBezTo>
                  <a:cubicBezTo>
                    <a:pt x="154" y="365"/>
                    <a:pt x="158" y="368"/>
                    <a:pt x="162" y="371"/>
                  </a:cubicBezTo>
                  <a:cubicBezTo>
                    <a:pt x="154" y="389"/>
                    <a:pt x="147" y="409"/>
                    <a:pt x="142" y="428"/>
                  </a:cubicBezTo>
                  <a:cubicBezTo>
                    <a:pt x="137" y="428"/>
                    <a:pt x="132" y="428"/>
                    <a:pt x="126" y="427"/>
                  </a:cubicBezTo>
                  <a:cubicBezTo>
                    <a:pt x="112" y="426"/>
                    <a:pt x="98" y="425"/>
                    <a:pt x="82" y="424"/>
                  </a:cubicBezTo>
                  <a:cubicBezTo>
                    <a:pt x="67" y="422"/>
                    <a:pt x="51" y="421"/>
                    <a:pt x="33" y="420"/>
                  </a:cubicBezTo>
                  <a:cubicBezTo>
                    <a:pt x="18" y="418"/>
                    <a:pt x="5" y="430"/>
                    <a:pt x="3" y="445"/>
                  </a:cubicBezTo>
                  <a:cubicBezTo>
                    <a:pt x="0" y="460"/>
                    <a:pt x="8" y="475"/>
                    <a:pt x="23" y="479"/>
                  </a:cubicBezTo>
                  <a:cubicBezTo>
                    <a:pt x="40" y="484"/>
                    <a:pt x="55" y="488"/>
                    <a:pt x="70" y="492"/>
                  </a:cubicBezTo>
                  <a:cubicBezTo>
                    <a:pt x="85" y="496"/>
                    <a:pt x="99" y="500"/>
                    <a:pt x="113" y="504"/>
                  </a:cubicBezTo>
                  <a:cubicBezTo>
                    <a:pt x="118" y="505"/>
                    <a:pt x="123" y="506"/>
                    <a:pt x="128" y="508"/>
                  </a:cubicBezTo>
                  <a:cubicBezTo>
                    <a:pt x="127" y="518"/>
                    <a:pt x="126" y="528"/>
                    <a:pt x="126" y="538"/>
                  </a:cubicBezTo>
                  <a:cubicBezTo>
                    <a:pt x="126" y="549"/>
                    <a:pt x="127" y="559"/>
                    <a:pt x="128" y="569"/>
                  </a:cubicBezTo>
                  <a:cubicBezTo>
                    <a:pt x="123" y="570"/>
                    <a:pt x="118" y="571"/>
                    <a:pt x="113" y="573"/>
                  </a:cubicBezTo>
                  <a:cubicBezTo>
                    <a:pt x="99" y="577"/>
                    <a:pt x="85" y="580"/>
                    <a:pt x="70" y="585"/>
                  </a:cubicBezTo>
                  <a:cubicBezTo>
                    <a:pt x="55" y="589"/>
                    <a:pt x="40" y="593"/>
                    <a:pt x="23" y="598"/>
                  </a:cubicBezTo>
                  <a:cubicBezTo>
                    <a:pt x="8" y="602"/>
                    <a:pt x="0" y="617"/>
                    <a:pt x="3" y="632"/>
                  </a:cubicBezTo>
                  <a:cubicBezTo>
                    <a:pt x="5" y="647"/>
                    <a:pt x="18" y="658"/>
                    <a:pt x="33" y="657"/>
                  </a:cubicBezTo>
                  <a:cubicBezTo>
                    <a:pt x="51" y="656"/>
                    <a:pt x="67" y="654"/>
                    <a:pt x="82" y="653"/>
                  </a:cubicBezTo>
                  <a:cubicBezTo>
                    <a:pt x="98" y="652"/>
                    <a:pt x="112" y="651"/>
                    <a:pt x="126" y="649"/>
                  </a:cubicBezTo>
                  <a:cubicBezTo>
                    <a:pt x="132" y="649"/>
                    <a:pt x="137" y="649"/>
                    <a:pt x="142" y="648"/>
                  </a:cubicBezTo>
                  <a:cubicBezTo>
                    <a:pt x="147" y="668"/>
                    <a:pt x="154" y="687"/>
                    <a:pt x="162" y="705"/>
                  </a:cubicBezTo>
                  <a:cubicBezTo>
                    <a:pt x="158" y="708"/>
                    <a:pt x="154" y="711"/>
                    <a:pt x="150" y="714"/>
                  </a:cubicBezTo>
                  <a:cubicBezTo>
                    <a:pt x="139" y="722"/>
                    <a:pt x="127" y="731"/>
                    <a:pt x="114" y="740"/>
                  </a:cubicBezTo>
                  <a:cubicBezTo>
                    <a:pt x="101" y="749"/>
                    <a:pt x="88" y="758"/>
                    <a:pt x="74" y="768"/>
                  </a:cubicBezTo>
                  <a:cubicBezTo>
                    <a:pt x="62" y="777"/>
                    <a:pt x="59" y="794"/>
                    <a:pt x="66" y="808"/>
                  </a:cubicBezTo>
                  <a:cubicBezTo>
                    <a:pt x="74" y="821"/>
                    <a:pt x="90" y="827"/>
                    <a:pt x="104" y="821"/>
                  </a:cubicBezTo>
                  <a:cubicBezTo>
                    <a:pt x="120" y="813"/>
                    <a:pt x="135" y="807"/>
                    <a:pt x="149" y="800"/>
                  </a:cubicBezTo>
                  <a:cubicBezTo>
                    <a:pt x="163" y="794"/>
                    <a:pt x="176" y="788"/>
                    <a:pt x="189" y="782"/>
                  </a:cubicBezTo>
                  <a:cubicBezTo>
                    <a:pt x="194" y="780"/>
                    <a:pt x="198" y="777"/>
                    <a:pt x="203" y="775"/>
                  </a:cubicBezTo>
                  <a:cubicBezTo>
                    <a:pt x="215" y="792"/>
                    <a:pt x="228" y="807"/>
                    <a:pt x="242" y="822"/>
                  </a:cubicBezTo>
                  <a:cubicBezTo>
                    <a:pt x="239" y="826"/>
                    <a:pt x="236" y="830"/>
                    <a:pt x="233" y="835"/>
                  </a:cubicBezTo>
                  <a:cubicBezTo>
                    <a:pt x="225" y="846"/>
                    <a:pt x="217" y="858"/>
                    <a:pt x="208" y="871"/>
                  </a:cubicBezTo>
                  <a:cubicBezTo>
                    <a:pt x="199" y="884"/>
                    <a:pt x="190" y="897"/>
                    <a:pt x="180" y="911"/>
                  </a:cubicBezTo>
                  <a:cubicBezTo>
                    <a:pt x="172" y="924"/>
                    <a:pt x="175" y="941"/>
                    <a:pt x="186" y="951"/>
                  </a:cubicBezTo>
                  <a:cubicBezTo>
                    <a:pt x="198" y="961"/>
                    <a:pt x="215" y="961"/>
                    <a:pt x="226" y="950"/>
                  </a:cubicBezTo>
                  <a:cubicBezTo>
                    <a:pt x="239" y="938"/>
                    <a:pt x="250" y="927"/>
                    <a:pt x="261" y="916"/>
                  </a:cubicBezTo>
                  <a:cubicBezTo>
                    <a:pt x="272" y="905"/>
                    <a:pt x="283" y="894"/>
                    <a:pt x="293" y="885"/>
                  </a:cubicBezTo>
                  <a:cubicBezTo>
                    <a:pt x="296" y="881"/>
                    <a:pt x="300" y="877"/>
                    <a:pt x="303" y="874"/>
                  </a:cubicBezTo>
                  <a:cubicBezTo>
                    <a:pt x="320" y="885"/>
                    <a:pt x="338" y="896"/>
                    <a:pt x="356" y="905"/>
                  </a:cubicBezTo>
                  <a:cubicBezTo>
                    <a:pt x="355" y="909"/>
                    <a:pt x="354" y="914"/>
                    <a:pt x="352" y="919"/>
                  </a:cubicBezTo>
                  <a:cubicBezTo>
                    <a:pt x="349" y="933"/>
                    <a:pt x="345" y="947"/>
                    <a:pt x="341" y="962"/>
                  </a:cubicBezTo>
                  <a:cubicBezTo>
                    <a:pt x="337" y="977"/>
                    <a:pt x="333" y="993"/>
                    <a:pt x="329" y="1010"/>
                  </a:cubicBezTo>
                  <a:cubicBezTo>
                    <a:pt x="325" y="1024"/>
                    <a:pt x="334" y="1039"/>
                    <a:pt x="348" y="1044"/>
                  </a:cubicBezTo>
                  <a:cubicBezTo>
                    <a:pt x="362" y="1050"/>
                    <a:pt x="379" y="1044"/>
                    <a:pt x="385" y="1030"/>
                  </a:cubicBezTo>
                  <a:cubicBezTo>
                    <a:pt x="393" y="1014"/>
                    <a:pt x="400" y="1000"/>
                    <a:pt x="406" y="986"/>
                  </a:cubicBezTo>
                  <a:cubicBezTo>
                    <a:pt x="413" y="972"/>
                    <a:pt x="419" y="958"/>
                    <a:pt x="425" y="946"/>
                  </a:cubicBezTo>
                  <a:cubicBezTo>
                    <a:pt x="428" y="941"/>
                    <a:pt x="430" y="937"/>
                    <a:pt x="432" y="932"/>
                  </a:cubicBezTo>
                  <a:cubicBezTo>
                    <a:pt x="451" y="937"/>
                    <a:pt x="471" y="941"/>
                    <a:pt x="492" y="943"/>
                  </a:cubicBezTo>
                  <a:cubicBezTo>
                    <a:pt x="492" y="948"/>
                    <a:pt x="493" y="953"/>
                    <a:pt x="493" y="958"/>
                  </a:cubicBezTo>
                  <a:cubicBezTo>
                    <a:pt x="494" y="972"/>
                    <a:pt x="496" y="986"/>
                    <a:pt x="497" y="1002"/>
                  </a:cubicBezTo>
                  <a:cubicBezTo>
                    <a:pt x="499" y="1017"/>
                    <a:pt x="500" y="1033"/>
                    <a:pt x="502" y="1051"/>
                  </a:cubicBezTo>
                  <a:cubicBezTo>
                    <a:pt x="503" y="1066"/>
                    <a:pt x="517" y="1077"/>
                    <a:pt x="532" y="1077"/>
                  </a:cubicBezTo>
                  <a:cubicBezTo>
                    <a:pt x="547" y="1077"/>
                    <a:pt x="561" y="1066"/>
                    <a:pt x="562" y="1051"/>
                  </a:cubicBezTo>
                  <a:cubicBezTo>
                    <a:pt x="564" y="1033"/>
                    <a:pt x="565" y="1017"/>
                    <a:pt x="567" y="1002"/>
                  </a:cubicBezTo>
                  <a:cubicBezTo>
                    <a:pt x="568" y="986"/>
                    <a:pt x="570" y="972"/>
                    <a:pt x="571" y="958"/>
                  </a:cubicBezTo>
                  <a:cubicBezTo>
                    <a:pt x="571" y="953"/>
                    <a:pt x="572" y="948"/>
                    <a:pt x="572" y="943"/>
                  </a:cubicBezTo>
                  <a:cubicBezTo>
                    <a:pt x="593" y="941"/>
                    <a:pt x="613" y="937"/>
                    <a:pt x="632" y="932"/>
                  </a:cubicBezTo>
                  <a:cubicBezTo>
                    <a:pt x="634" y="937"/>
                    <a:pt x="637" y="941"/>
                    <a:pt x="639" y="946"/>
                  </a:cubicBezTo>
                  <a:cubicBezTo>
                    <a:pt x="645" y="958"/>
                    <a:pt x="651" y="972"/>
                    <a:pt x="658" y="986"/>
                  </a:cubicBezTo>
                  <a:cubicBezTo>
                    <a:pt x="664" y="1000"/>
                    <a:pt x="671" y="1014"/>
                    <a:pt x="679" y="1030"/>
                  </a:cubicBezTo>
                  <a:cubicBezTo>
                    <a:pt x="685" y="1044"/>
                    <a:pt x="702" y="1050"/>
                    <a:pt x="716" y="1044"/>
                  </a:cubicBezTo>
                  <a:cubicBezTo>
                    <a:pt x="730" y="1039"/>
                    <a:pt x="739" y="1024"/>
                    <a:pt x="735" y="1010"/>
                  </a:cubicBezTo>
                  <a:cubicBezTo>
                    <a:pt x="731" y="993"/>
                    <a:pt x="727" y="977"/>
                    <a:pt x="723" y="962"/>
                  </a:cubicBezTo>
                  <a:cubicBezTo>
                    <a:pt x="719" y="947"/>
                    <a:pt x="715" y="933"/>
                    <a:pt x="712" y="919"/>
                  </a:cubicBezTo>
                  <a:cubicBezTo>
                    <a:pt x="710" y="914"/>
                    <a:pt x="709" y="909"/>
                    <a:pt x="708" y="905"/>
                  </a:cubicBezTo>
                  <a:cubicBezTo>
                    <a:pt x="726" y="896"/>
                    <a:pt x="744" y="885"/>
                    <a:pt x="761" y="874"/>
                  </a:cubicBezTo>
                  <a:cubicBezTo>
                    <a:pt x="764" y="877"/>
                    <a:pt x="768" y="881"/>
                    <a:pt x="771" y="885"/>
                  </a:cubicBezTo>
                  <a:cubicBezTo>
                    <a:pt x="781" y="894"/>
                    <a:pt x="792" y="905"/>
                    <a:pt x="803" y="916"/>
                  </a:cubicBezTo>
                  <a:cubicBezTo>
                    <a:pt x="814" y="927"/>
                    <a:pt x="825" y="938"/>
                    <a:pt x="838" y="950"/>
                  </a:cubicBezTo>
                  <a:cubicBezTo>
                    <a:pt x="849" y="961"/>
                    <a:pt x="866" y="961"/>
                    <a:pt x="878" y="951"/>
                  </a:cubicBezTo>
                  <a:cubicBezTo>
                    <a:pt x="889" y="941"/>
                    <a:pt x="893" y="924"/>
                    <a:pt x="884" y="911"/>
                  </a:cubicBezTo>
                  <a:cubicBezTo>
                    <a:pt x="874" y="897"/>
                    <a:pt x="865" y="884"/>
                    <a:pt x="856" y="871"/>
                  </a:cubicBezTo>
                  <a:cubicBezTo>
                    <a:pt x="847" y="858"/>
                    <a:pt x="839" y="846"/>
                    <a:pt x="831" y="835"/>
                  </a:cubicBezTo>
                  <a:cubicBezTo>
                    <a:pt x="828" y="830"/>
                    <a:pt x="825" y="826"/>
                    <a:pt x="822" y="822"/>
                  </a:cubicBezTo>
                  <a:cubicBezTo>
                    <a:pt x="836" y="807"/>
                    <a:pt x="849" y="792"/>
                    <a:pt x="861" y="775"/>
                  </a:cubicBezTo>
                  <a:cubicBezTo>
                    <a:pt x="866" y="777"/>
                    <a:pt x="870" y="780"/>
                    <a:pt x="875" y="782"/>
                  </a:cubicBezTo>
                  <a:cubicBezTo>
                    <a:pt x="888" y="788"/>
                    <a:pt x="901" y="794"/>
                    <a:pt x="915" y="800"/>
                  </a:cubicBezTo>
                  <a:cubicBezTo>
                    <a:pt x="929" y="807"/>
                    <a:pt x="944" y="813"/>
                    <a:pt x="960" y="821"/>
                  </a:cubicBezTo>
                  <a:cubicBezTo>
                    <a:pt x="974" y="827"/>
                    <a:pt x="990" y="821"/>
                    <a:pt x="998" y="808"/>
                  </a:cubicBezTo>
                  <a:cubicBezTo>
                    <a:pt x="1005" y="794"/>
                    <a:pt x="1002" y="777"/>
                    <a:pt x="990" y="768"/>
                  </a:cubicBezTo>
                  <a:cubicBezTo>
                    <a:pt x="976" y="758"/>
                    <a:pt x="963" y="749"/>
                    <a:pt x="950" y="740"/>
                  </a:cubicBezTo>
                  <a:cubicBezTo>
                    <a:pt x="937" y="731"/>
                    <a:pt x="926" y="722"/>
                    <a:pt x="914" y="714"/>
                  </a:cubicBezTo>
                  <a:cubicBezTo>
                    <a:pt x="910" y="711"/>
                    <a:pt x="906" y="708"/>
                    <a:pt x="902" y="705"/>
                  </a:cubicBezTo>
                  <a:cubicBezTo>
                    <a:pt x="910" y="687"/>
                    <a:pt x="917" y="668"/>
                    <a:pt x="923" y="648"/>
                  </a:cubicBezTo>
                  <a:cubicBezTo>
                    <a:pt x="928" y="649"/>
                    <a:pt x="932" y="649"/>
                    <a:pt x="938" y="649"/>
                  </a:cubicBezTo>
                  <a:cubicBezTo>
                    <a:pt x="952" y="651"/>
                    <a:pt x="966" y="652"/>
                    <a:pt x="982" y="653"/>
                  </a:cubicBezTo>
                  <a:cubicBezTo>
                    <a:pt x="997" y="654"/>
                    <a:pt x="1013" y="656"/>
                    <a:pt x="1031" y="657"/>
                  </a:cubicBezTo>
                  <a:cubicBezTo>
                    <a:pt x="1046" y="658"/>
                    <a:pt x="1059" y="647"/>
                    <a:pt x="1061" y="632"/>
                  </a:cubicBezTo>
                  <a:cubicBezTo>
                    <a:pt x="1064" y="617"/>
                    <a:pt x="1056" y="602"/>
                    <a:pt x="1041" y="59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Freeform 11">
              <a:extLst>
                <a:ext uri="{FF2B5EF4-FFF2-40B4-BE49-F238E27FC236}">
                  <a16:creationId xmlns:a16="http://schemas.microsoft.com/office/drawing/2014/main" id="{8676BD58-E37F-72C8-B01B-75B39B958B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05677" y="3106511"/>
              <a:ext cx="138113" cy="139700"/>
            </a:xfrm>
            <a:custGeom>
              <a:avLst/>
              <a:gdLst>
                <a:gd name="T0" fmla="*/ 123445 w 1064"/>
                <a:gd name="T1" fmla="*/ 74325 h 1077"/>
                <a:gd name="T2" fmla="*/ 121498 w 1064"/>
                <a:gd name="T3" fmla="*/ 65894 h 1077"/>
                <a:gd name="T4" fmla="*/ 135127 w 1064"/>
                <a:gd name="T5" fmla="*/ 62132 h 1077"/>
                <a:gd name="T6" fmla="*/ 127469 w 1064"/>
                <a:gd name="T7" fmla="*/ 54998 h 1077"/>
                <a:gd name="T8" fmla="*/ 117084 w 1064"/>
                <a:gd name="T9" fmla="*/ 48123 h 1077"/>
                <a:gd name="T10" fmla="*/ 128507 w 1064"/>
                <a:gd name="T11" fmla="*/ 39951 h 1077"/>
                <a:gd name="T12" fmla="*/ 118772 w 1064"/>
                <a:gd name="T13" fmla="*/ 35801 h 1077"/>
                <a:gd name="T14" fmla="*/ 106700 w 1064"/>
                <a:gd name="T15" fmla="*/ 33077 h 1077"/>
                <a:gd name="T16" fmla="*/ 114748 w 1064"/>
                <a:gd name="T17" fmla="*/ 21403 h 1077"/>
                <a:gd name="T18" fmla="*/ 104234 w 1064"/>
                <a:gd name="T19" fmla="*/ 20884 h 1077"/>
                <a:gd name="T20" fmla="*/ 91902 w 1064"/>
                <a:gd name="T21" fmla="*/ 22310 h 1077"/>
                <a:gd name="T22" fmla="*/ 95407 w 1064"/>
                <a:gd name="T23" fmla="*/ 8691 h 1077"/>
                <a:gd name="T24" fmla="*/ 85412 w 1064"/>
                <a:gd name="T25" fmla="*/ 11804 h 1077"/>
                <a:gd name="T26" fmla="*/ 74249 w 1064"/>
                <a:gd name="T27" fmla="*/ 17381 h 1077"/>
                <a:gd name="T28" fmla="*/ 72951 w 1064"/>
                <a:gd name="T29" fmla="*/ 3373 h 1077"/>
                <a:gd name="T30" fmla="*/ 64513 w 1064"/>
                <a:gd name="T31" fmla="*/ 9728 h 1077"/>
                <a:gd name="T32" fmla="*/ 56076 w 1064"/>
                <a:gd name="T33" fmla="*/ 18679 h 1077"/>
                <a:gd name="T34" fmla="*/ 49975 w 1064"/>
                <a:gd name="T35" fmla="*/ 5967 h 1077"/>
                <a:gd name="T36" fmla="*/ 44264 w 1064"/>
                <a:gd name="T37" fmla="*/ 14917 h 1077"/>
                <a:gd name="T38" fmla="*/ 39331 w 1064"/>
                <a:gd name="T39" fmla="*/ 26332 h 1077"/>
                <a:gd name="T40" fmla="*/ 29336 w 1064"/>
                <a:gd name="T41" fmla="*/ 16344 h 1077"/>
                <a:gd name="T42" fmla="*/ 27000 w 1064"/>
                <a:gd name="T43" fmla="*/ 26721 h 1077"/>
                <a:gd name="T44" fmla="*/ 26351 w 1064"/>
                <a:gd name="T45" fmla="*/ 39043 h 1077"/>
                <a:gd name="T46" fmla="*/ 13500 w 1064"/>
                <a:gd name="T47" fmla="*/ 33206 h 1077"/>
                <a:gd name="T48" fmla="*/ 14798 w 1064"/>
                <a:gd name="T49" fmla="*/ 43713 h 1077"/>
                <a:gd name="T50" fmla="*/ 18432 w 1064"/>
                <a:gd name="T51" fmla="*/ 55517 h 1077"/>
                <a:gd name="T52" fmla="*/ 4284 w 1064"/>
                <a:gd name="T53" fmla="*/ 54479 h 1077"/>
                <a:gd name="T54" fmla="*/ 9086 w 1064"/>
                <a:gd name="T55" fmla="*/ 63818 h 1077"/>
                <a:gd name="T56" fmla="*/ 16355 w 1064"/>
                <a:gd name="T57" fmla="*/ 69785 h 1077"/>
                <a:gd name="T58" fmla="*/ 9086 w 1064"/>
                <a:gd name="T59" fmla="*/ 75882 h 1077"/>
                <a:gd name="T60" fmla="*/ 4284 w 1064"/>
                <a:gd name="T61" fmla="*/ 85221 h 1077"/>
                <a:gd name="T62" fmla="*/ 18432 w 1064"/>
                <a:gd name="T63" fmla="*/ 84053 h 1077"/>
                <a:gd name="T64" fmla="*/ 14798 w 1064"/>
                <a:gd name="T65" fmla="*/ 95987 h 1077"/>
                <a:gd name="T66" fmla="*/ 13500 w 1064"/>
                <a:gd name="T67" fmla="*/ 106494 h 1077"/>
                <a:gd name="T68" fmla="*/ 26351 w 1064"/>
                <a:gd name="T69" fmla="*/ 100527 h 1077"/>
                <a:gd name="T70" fmla="*/ 27000 w 1064"/>
                <a:gd name="T71" fmla="*/ 112979 h 1077"/>
                <a:gd name="T72" fmla="*/ 29336 w 1064"/>
                <a:gd name="T73" fmla="*/ 123227 h 1077"/>
                <a:gd name="T74" fmla="*/ 39331 w 1064"/>
                <a:gd name="T75" fmla="*/ 113368 h 1077"/>
                <a:gd name="T76" fmla="*/ 44264 w 1064"/>
                <a:gd name="T77" fmla="*/ 124783 h 1077"/>
                <a:gd name="T78" fmla="*/ 49975 w 1064"/>
                <a:gd name="T79" fmla="*/ 133604 h 1077"/>
                <a:gd name="T80" fmla="*/ 56076 w 1064"/>
                <a:gd name="T81" fmla="*/ 120892 h 1077"/>
                <a:gd name="T82" fmla="*/ 64513 w 1064"/>
                <a:gd name="T83" fmla="*/ 129972 h 1077"/>
                <a:gd name="T84" fmla="*/ 72951 w 1064"/>
                <a:gd name="T85" fmla="*/ 136327 h 1077"/>
                <a:gd name="T86" fmla="*/ 74249 w 1064"/>
                <a:gd name="T87" fmla="*/ 122319 h 1077"/>
                <a:gd name="T88" fmla="*/ 85412 w 1064"/>
                <a:gd name="T89" fmla="*/ 127896 h 1077"/>
                <a:gd name="T90" fmla="*/ 95407 w 1064"/>
                <a:gd name="T91" fmla="*/ 131009 h 1077"/>
                <a:gd name="T92" fmla="*/ 91902 w 1064"/>
                <a:gd name="T93" fmla="*/ 117389 h 1077"/>
                <a:gd name="T94" fmla="*/ 104234 w 1064"/>
                <a:gd name="T95" fmla="*/ 118816 h 1077"/>
                <a:gd name="T96" fmla="*/ 114748 w 1064"/>
                <a:gd name="T97" fmla="*/ 118168 h 1077"/>
                <a:gd name="T98" fmla="*/ 106700 w 1064"/>
                <a:gd name="T99" fmla="*/ 106623 h 1077"/>
                <a:gd name="T100" fmla="*/ 118772 w 1064"/>
                <a:gd name="T101" fmla="*/ 103770 h 1077"/>
                <a:gd name="T102" fmla="*/ 128507 w 1064"/>
                <a:gd name="T103" fmla="*/ 99619 h 1077"/>
                <a:gd name="T104" fmla="*/ 117084 w 1064"/>
                <a:gd name="T105" fmla="*/ 91447 h 1077"/>
                <a:gd name="T106" fmla="*/ 127469 w 1064"/>
                <a:gd name="T107" fmla="*/ 84702 h 1077"/>
                <a:gd name="T108" fmla="*/ 135127 w 1064"/>
                <a:gd name="T109" fmla="*/ 77568 h 107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64"/>
                <a:gd name="T166" fmla="*/ 0 h 1077"/>
                <a:gd name="T167" fmla="*/ 1064 w 1064"/>
                <a:gd name="T168" fmla="*/ 1077 h 107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64" h="1077">
                  <a:moveTo>
                    <a:pt x="1041" y="598"/>
                  </a:moveTo>
                  <a:cubicBezTo>
                    <a:pt x="1024" y="593"/>
                    <a:pt x="1009" y="589"/>
                    <a:pt x="994" y="585"/>
                  </a:cubicBezTo>
                  <a:cubicBezTo>
                    <a:pt x="979" y="580"/>
                    <a:pt x="965" y="577"/>
                    <a:pt x="951" y="573"/>
                  </a:cubicBezTo>
                  <a:cubicBezTo>
                    <a:pt x="946" y="571"/>
                    <a:pt x="941" y="570"/>
                    <a:pt x="936" y="569"/>
                  </a:cubicBezTo>
                  <a:cubicBezTo>
                    <a:pt x="937" y="559"/>
                    <a:pt x="938" y="549"/>
                    <a:pt x="938" y="538"/>
                  </a:cubicBezTo>
                  <a:cubicBezTo>
                    <a:pt x="938" y="528"/>
                    <a:pt x="937" y="518"/>
                    <a:pt x="936" y="508"/>
                  </a:cubicBezTo>
                  <a:cubicBezTo>
                    <a:pt x="941" y="506"/>
                    <a:pt x="946" y="505"/>
                    <a:pt x="951" y="504"/>
                  </a:cubicBezTo>
                  <a:cubicBezTo>
                    <a:pt x="965" y="500"/>
                    <a:pt x="979" y="496"/>
                    <a:pt x="994" y="492"/>
                  </a:cubicBezTo>
                  <a:cubicBezTo>
                    <a:pt x="1009" y="488"/>
                    <a:pt x="1024" y="484"/>
                    <a:pt x="1041" y="479"/>
                  </a:cubicBezTo>
                  <a:cubicBezTo>
                    <a:pt x="1056" y="475"/>
                    <a:pt x="1064" y="460"/>
                    <a:pt x="1061" y="445"/>
                  </a:cubicBezTo>
                  <a:cubicBezTo>
                    <a:pt x="1059" y="430"/>
                    <a:pt x="1046" y="418"/>
                    <a:pt x="1031" y="420"/>
                  </a:cubicBezTo>
                  <a:cubicBezTo>
                    <a:pt x="1013" y="421"/>
                    <a:pt x="997" y="422"/>
                    <a:pt x="982" y="424"/>
                  </a:cubicBezTo>
                  <a:cubicBezTo>
                    <a:pt x="966" y="425"/>
                    <a:pt x="952" y="426"/>
                    <a:pt x="938" y="427"/>
                  </a:cubicBezTo>
                  <a:cubicBezTo>
                    <a:pt x="932" y="428"/>
                    <a:pt x="928" y="428"/>
                    <a:pt x="923" y="428"/>
                  </a:cubicBezTo>
                  <a:cubicBezTo>
                    <a:pt x="917" y="409"/>
                    <a:pt x="910" y="389"/>
                    <a:pt x="902" y="371"/>
                  </a:cubicBezTo>
                  <a:cubicBezTo>
                    <a:pt x="906" y="368"/>
                    <a:pt x="910" y="365"/>
                    <a:pt x="914" y="362"/>
                  </a:cubicBezTo>
                  <a:cubicBezTo>
                    <a:pt x="926" y="354"/>
                    <a:pt x="937" y="346"/>
                    <a:pt x="950" y="337"/>
                  </a:cubicBezTo>
                  <a:cubicBezTo>
                    <a:pt x="963" y="328"/>
                    <a:pt x="976" y="318"/>
                    <a:pt x="990" y="308"/>
                  </a:cubicBezTo>
                  <a:cubicBezTo>
                    <a:pt x="1002" y="299"/>
                    <a:pt x="1005" y="282"/>
                    <a:pt x="998" y="269"/>
                  </a:cubicBezTo>
                  <a:cubicBezTo>
                    <a:pt x="990" y="256"/>
                    <a:pt x="974" y="250"/>
                    <a:pt x="960" y="256"/>
                  </a:cubicBezTo>
                  <a:cubicBezTo>
                    <a:pt x="944" y="263"/>
                    <a:pt x="929" y="270"/>
                    <a:pt x="915" y="276"/>
                  </a:cubicBezTo>
                  <a:cubicBezTo>
                    <a:pt x="901" y="283"/>
                    <a:pt x="888" y="289"/>
                    <a:pt x="875" y="295"/>
                  </a:cubicBezTo>
                  <a:cubicBezTo>
                    <a:pt x="870" y="297"/>
                    <a:pt x="866" y="299"/>
                    <a:pt x="861" y="301"/>
                  </a:cubicBezTo>
                  <a:cubicBezTo>
                    <a:pt x="850" y="285"/>
                    <a:pt x="836" y="269"/>
                    <a:pt x="822" y="255"/>
                  </a:cubicBezTo>
                  <a:cubicBezTo>
                    <a:pt x="825" y="250"/>
                    <a:pt x="828" y="246"/>
                    <a:pt x="831" y="242"/>
                  </a:cubicBezTo>
                  <a:cubicBezTo>
                    <a:pt x="839" y="230"/>
                    <a:pt x="847" y="218"/>
                    <a:pt x="856" y="206"/>
                  </a:cubicBezTo>
                  <a:cubicBezTo>
                    <a:pt x="865" y="193"/>
                    <a:pt x="874" y="179"/>
                    <a:pt x="884" y="165"/>
                  </a:cubicBezTo>
                  <a:cubicBezTo>
                    <a:pt x="893" y="153"/>
                    <a:pt x="889" y="135"/>
                    <a:pt x="878" y="126"/>
                  </a:cubicBezTo>
                  <a:cubicBezTo>
                    <a:pt x="866" y="116"/>
                    <a:pt x="849" y="116"/>
                    <a:pt x="838" y="126"/>
                  </a:cubicBezTo>
                  <a:cubicBezTo>
                    <a:pt x="825" y="139"/>
                    <a:pt x="814" y="150"/>
                    <a:pt x="803" y="161"/>
                  </a:cubicBezTo>
                  <a:cubicBezTo>
                    <a:pt x="792" y="172"/>
                    <a:pt x="781" y="182"/>
                    <a:pt x="771" y="192"/>
                  </a:cubicBezTo>
                  <a:cubicBezTo>
                    <a:pt x="768" y="196"/>
                    <a:pt x="764" y="199"/>
                    <a:pt x="761" y="203"/>
                  </a:cubicBezTo>
                  <a:cubicBezTo>
                    <a:pt x="744" y="191"/>
                    <a:pt x="726" y="181"/>
                    <a:pt x="708" y="172"/>
                  </a:cubicBezTo>
                  <a:cubicBezTo>
                    <a:pt x="709" y="167"/>
                    <a:pt x="710" y="162"/>
                    <a:pt x="712" y="157"/>
                  </a:cubicBezTo>
                  <a:cubicBezTo>
                    <a:pt x="715" y="144"/>
                    <a:pt x="719" y="130"/>
                    <a:pt x="723" y="115"/>
                  </a:cubicBezTo>
                  <a:cubicBezTo>
                    <a:pt x="727" y="100"/>
                    <a:pt x="731" y="84"/>
                    <a:pt x="735" y="67"/>
                  </a:cubicBezTo>
                  <a:cubicBezTo>
                    <a:pt x="739" y="52"/>
                    <a:pt x="730" y="37"/>
                    <a:pt x="716" y="32"/>
                  </a:cubicBezTo>
                  <a:cubicBezTo>
                    <a:pt x="702" y="27"/>
                    <a:pt x="685" y="33"/>
                    <a:pt x="679" y="46"/>
                  </a:cubicBezTo>
                  <a:cubicBezTo>
                    <a:pt x="671" y="62"/>
                    <a:pt x="664" y="77"/>
                    <a:pt x="658" y="91"/>
                  </a:cubicBezTo>
                  <a:cubicBezTo>
                    <a:pt x="651" y="105"/>
                    <a:pt x="645" y="118"/>
                    <a:pt x="639" y="131"/>
                  </a:cubicBezTo>
                  <a:cubicBezTo>
                    <a:pt x="637" y="135"/>
                    <a:pt x="634" y="140"/>
                    <a:pt x="632" y="144"/>
                  </a:cubicBezTo>
                  <a:cubicBezTo>
                    <a:pt x="613" y="139"/>
                    <a:pt x="593" y="136"/>
                    <a:pt x="572" y="134"/>
                  </a:cubicBezTo>
                  <a:cubicBezTo>
                    <a:pt x="572" y="129"/>
                    <a:pt x="571" y="124"/>
                    <a:pt x="571" y="119"/>
                  </a:cubicBezTo>
                  <a:cubicBezTo>
                    <a:pt x="570" y="105"/>
                    <a:pt x="568" y="90"/>
                    <a:pt x="567" y="75"/>
                  </a:cubicBezTo>
                  <a:cubicBezTo>
                    <a:pt x="565" y="59"/>
                    <a:pt x="564" y="43"/>
                    <a:pt x="562" y="26"/>
                  </a:cubicBezTo>
                  <a:cubicBezTo>
                    <a:pt x="561" y="11"/>
                    <a:pt x="547" y="0"/>
                    <a:pt x="532" y="0"/>
                  </a:cubicBezTo>
                  <a:cubicBezTo>
                    <a:pt x="517" y="0"/>
                    <a:pt x="503" y="11"/>
                    <a:pt x="502" y="26"/>
                  </a:cubicBezTo>
                  <a:cubicBezTo>
                    <a:pt x="500" y="43"/>
                    <a:pt x="499" y="59"/>
                    <a:pt x="497" y="75"/>
                  </a:cubicBezTo>
                  <a:cubicBezTo>
                    <a:pt x="496" y="90"/>
                    <a:pt x="494" y="105"/>
                    <a:pt x="493" y="119"/>
                  </a:cubicBezTo>
                  <a:cubicBezTo>
                    <a:pt x="493" y="124"/>
                    <a:pt x="492" y="129"/>
                    <a:pt x="492" y="134"/>
                  </a:cubicBezTo>
                  <a:cubicBezTo>
                    <a:pt x="471" y="136"/>
                    <a:pt x="451" y="139"/>
                    <a:pt x="432" y="144"/>
                  </a:cubicBezTo>
                  <a:cubicBezTo>
                    <a:pt x="430" y="140"/>
                    <a:pt x="428" y="135"/>
                    <a:pt x="425" y="131"/>
                  </a:cubicBezTo>
                  <a:cubicBezTo>
                    <a:pt x="419" y="118"/>
                    <a:pt x="413" y="105"/>
                    <a:pt x="406" y="91"/>
                  </a:cubicBezTo>
                  <a:cubicBezTo>
                    <a:pt x="400" y="77"/>
                    <a:pt x="393" y="62"/>
                    <a:pt x="385" y="46"/>
                  </a:cubicBezTo>
                  <a:cubicBezTo>
                    <a:pt x="379" y="33"/>
                    <a:pt x="362" y="27"/>
                    <a:pt x="348" y="32"/>
                  </a:cubicBezTo>
                  <a:cubicBezTo>
                    <a:pt x="334" y="37"/>
                    <a:pt x="325" y="52"/>
                    <a:pt x="329" y="67"/>
                  </a:cubicBezTo>
                  <a:cubicBezTo>
                    <a:pt x="333" y="84"/>
                    <a:pt x="337" y="100"/>
                    <a:pt x="341" y="115"/>
                  </a:cubicBezTo>
                  <a:cubicBezTo>
                    <a:pt x="345" y="130"/>
                    <a:pt x="349" y="144"/>
                    <a:pt x="352" y="157"/>
                  </a:cubicBezTo>
                  <a:cubicBezTo>
                    <a:pt x="354" y="162"/>
                    <a:pt x="355" y="167"/>
                    <a:pt x="356" y="172"/>
                  </a:cubicBezTo>
                  <a:cubicBezTo>
                    <a:pt x="338" y="181"/>
                    <a:pt x="320" y="191"/>
                    <a:pt x="303" y="203"/>
                  </a:cubicBezTo>
                  <a:cubicBezTo>
                    <a:pt x="300" y="199"/>
                    <a:pt x="296" y="196"/>
                    <a:pt x="293" y="192"/>
                  </a:cubicBezTo>
                  <a:cubicBezTo>
                    <a:pt x="283" y="182"/>
                    <a:pt x="272" y="172"/>
                    <a:pt x="261" y="161"/>
                  </a:cubicBezTo>
                  <a:cubicBezTo>
                    <a:pt x="250" y="150"/>
                    <a:pt x="239" y="139"/>
                    <a:pt x="226" y="126"/>
                  </a:cubicBezTo>
                  <a:cubicBezTo>
                    <a:pt x="215" y="116"/>
                    <a:pt x="198" y="116"/>
                    <a:pt x="186" y="126"/>
                  </a:cubicBezTo>
                  <a:cubicBezTo>
                    <a:pt x="175" y="135"/>
                    <a:pt x="172" y="153"/>
                    <a:pt x="180" y="165"/>
                  </a:cubicBezTo>
                  <a:cubicBezTo>
                    <a:pt x="190" y="179"/>
                    <a:pt x="199" y="193"/>
                    <a:pt x="208" y="206"/>
                  </a:cubicBezTo>
                  <a:cubicBezTo>
                    <a:pt x="217" y="218"/>
                    <a:pt x="225" y="230"/>
                    <a:pt x="233" y="242"/>
                  </a:cubicBezTo>
                  <a:cubicBezTo>
                    <a:pt x="236" y="246"/>
                    <a:pt x="239" y="250"/>
                    <a:pt x="242" y="255"/>
                  </a:cubicBezTo>
                  <a:cubicBezTo>
                    <a:pt x="228" y="269"/>
                    <a:pt x="215" y="285"/>
                    <a:pt x="203" y="301"/>
                  </a:cubicBezTo>
                  <a:cubicBezTo>
                    <a:pt x="198" y="299"/>
                    <a:pt x="194" y="297"/>
                    <a:pt x="189" y="295"/>
                  </a:cubicBezTo>
                  <a:cubicBezTo>
                    <a:pt x="176" y="289"/>
                    <a:pt x="163" y="283"/>
                    <a:pt x="149" y="276"/>
                  </a:cubicBezTo>
                  <a:cubicBezTo>
                    <a:pt x="135" y="270"/>
                    <a:pt x="120" y="263"/>
                    <a:pt x="104" y="256"/>
                  </a:cubicBezTo>
                  <a:cubicBezTo>
                    <a:pt x="90" y="250"/>
                    <a:pt x="74" y="256"/>
                    <a:pt x="66" y="269"/>
                  </a:cubicBezTo>
                  <a:cubicBezTo>
                    <a:pt x="59" y="282"/>
                    <a:pt x="62" y="299"/>
                    <a:pt x="74" y="308"/>
                  </a:cubicBezTo>
                  <a:cubicBezTo>
                    <a:pt x="88" y="318"/>
                    <a:pt x="101" y="328"/>
                    <a:pt x="114" y="337"/>
                  </a:cubicBezTo>
                  <a:cubicBezTo>
                    <a:pt x="127" y="346"/>
                    <a:pt x="139" y="354"/>
                    <a:pt x="150" y="362"/>
                  </a:cubicBezTo>
                  <a:cubicBezTo>
                    <a:pt x="154" y="365"/>
                    <a:pt x="158" y="368"/>
                    <a:pt x="162" y="371"/>
                  </a:cubicBezTo>
                  <a:cubicBezTo>
                    <a:pt x="154" y="389"/>
                    <a:pt x="147" y="409"/>
                    <a:pt x="142" y="428"/>
                  </a:cubicBezTo>
                  <a:cubicBezTo>
                    <a:pt x="137" y="428"/>
                    <a:pt x="132" y="428"/>
                    <a:pt x="126" y="427"/>
                  </a:cubicBezTo>
                  <a:cubicBezTo>
                    <a:pt x="112" y="426"/>
                    <a:pt x="98" y="425"/>
                    <a:pt x="82" y="424"/>
                  </a:cubicBezTo>
                  <a:cubicBezTo>
                    <a:pt x="67" y="422"/>
                    <a:pt x="51" y="421"/>
                    <a:pt x="33" y="420"/>
                  </a:cubicBezTo>
                  <a:cubicBezTo>
                    <a:pt x="18" y="418"/>
                    <a:pt x="5" y="430"/>
                    <a:pt x="3" y="445"/>
                  </a:cubicBezTo>
                  <a:cubicBezTo>
                    <a:pt x="0" y="460"/>
                    <a:pt x="8" y="475"/>
                    <a:pt x="23" y="479"/>
                  </a:cubicBezTo>
                  <a:cubicBezTo>
                    <a:pt x="40" y="484"/>
                    <a:pt x="55" y="488"/>
                    <a:pt x="70" y="492"/>
                  </a:cubicBezTo>
                  <a:cubicBezTo>
                    <a:pt x="85" y="496"/>
                    <a:pt x="99" y="500"/>
                    <a:pt x="113" y="504"/>
                  </a:cubicBezTo>
                  <a:cubicBezTo>
                    <a:pt x="118" y="505"/>
                    <a:pt x="123" y="506"/>
                    <a:pt x="128" y="508"/>
                  </a:cubicBezTo>
                  <a:cubicBezTo>
                    <a:pt x="127" y="518"/>
                    <a:pt x="126" y="528"/>
                    <a:pt x="126" y="538"/>
                  </a:cubicBezTo>
                  <a:cubicBezTo>
                    <a:pt x="126" y="549"/>
                    <a:pt x="127" y="559"/>
                    <a:pt x="128" y="569"/>
                  </a:cubicBezTo>
                  <a:cubicBezTo>
                    <a:pt x="123" y="570"/>
                    <a:pt x="118" y="571"/>
                    <a:pt x="113" y="573"/>
                  </a:cubicBezTo>
                  <a:cubicBezTo>
                    <a:pt x="99" y="577"/>
                    <a:pt x="85" y="580"/>
                    <a:pt x="70" y="585"/>
                  </a:cubicBezTo>
                  <a:cubicBezTo>
                    <a:pt x="55" y="589"/>
                    <a:pt x="40" y="593"/>
                    <a:pt x="23" y="598"/>
                  </a:cubicBezTo>
                  <a:cubicBezTo>
                    <a:pt x="8" y="602"/>
                    <a:pt x="0" y="617"/>
                    <a:pt x="3" y="632"/>
                  </a:cubicBezTo>
                  <a:cubicBezTo>
                    <a:pt x="5" y="647"/>
                    <a:pt x="18" y="658"/>
                    <a:pt x="33" y="657"/>
                  </a:cubicBezTo>
                  <a:cubicBezTo>
                    <a:pt x="51" y="656"/>
                    <a:pt x="67" y="654"/>
                    <a:pt x="82" y="653"/>
                  </a:cubicBezTo>
                  <a:cubicBezTo>
                    <a:pt x="98" y="652"/>
                    <a:pt x="112" y="651"/>
                    <a:pt x="126" y="649"/>
                  </a:cubicBezTo>
                  <a:cubicBezTo>
                    <a:pt x="132" y="649"/>
                    <a:pt x="137" y="649"/>
                    <a:pt x="142" y="648"/>
                  </a:cubicBezTo>
                  <a:cubicBezTo>
                    <a:pt x="147" y="668"/>
                    <a:pt x="154" y="687"/>
                    <a:pt x="162" y="705"/>
                  </a:cubicBezTo>
                  <a:cubicBezTo>
                    <a:pt x="158" y="708"/>
                    <a:pt x="154" y="711"/>
                    <a:pt x="150" y="714"/>
                  </a:cubicBezTo>
                  <a:cubicBezTo>
                    <a:pt x="139" y="722"/>
                    <a:pt x="127" y="731"/>
                    <a:pt x="114" y="740"/>
                  </a:cubicBezTo>
                  <a:cubicBezTo>
                    <a:pt x="101" y="749"/>
                    <a:pt x="88" y="758"/>
                    <a:pt x="74" y="768"/>
                  </a:cubicBezTo>
                  <a:cubicBezTo>
                    <a:pt x="62" y="777"/>
                    <a:pt x="59" y="794"/>
                    <a:pt x="66" y="808"/>
                  </a:cubicBezTo>
                  <a:cubicBezTo>
                    <a:pt x="74" y="821"/>
                    <a:pt x="90" y="827"/>
                    <a:pt x="104" y="821"/>
                  </a:cubicBezTo>
                  <a:cubicBezTo>
                    <a:pt x="120" y="813"/>
                    <a:pt x="135" y="807"/>
                    <a:pt x="149" y="800"/>
                  </a:cubicBezTo>
                  <a:cubicBezTo>
                    <a:pt x="163" y="794"/>
                    <a:pt x="176" y="788"/>
                    <a:pt x="189" y="782"/>
                  </a:cubicBezTo>
                  <a:cubicBezTo>
                    <a:pt x="194" y="780"/>
                    <a:pt x="198" y="777"/>
                    <a:pt x="203" y="775"/>
                  </a:cubicBezTo>
                  <a:cubicBezTo>
                    <a:pt x="215" y="792"/>
                    <a:pt x="228" y="807"/>
                    <a:pt x="242" y="822"/>
                  </a:cubicBezTo>
                  <a:cubicBezTo>
                    <a:pt x="239" y="826"/>
                    <a:pt x="236" y="830"/>
                    <a:pt x="233" y="835"/>
                  </a:cubicBezTo>
                  <a:cubicBezTo>
                    <a:pt x="225" y="846"/>
                    <a:pt x="217" y="858"/>
                    <a:pt x="208" y="871"/>
                  </a:cubicBezTo>
                  <a:cubicBezTo>
                    <a:pt x="199" y="884"/>
                    <a:pt x="190" y="897"/>
                    <a:pt x="180" y="911"/>
                  </a:cubicBezTo>
                  <a:cubicBezTo>
                    <a:pt x="172" y="924"/>
                    <a:pt x="175" y="941"/>
                    <a:pt x="186" y="951"/>
                  </a:cubicBezTo>
                  <a:cubicBezTo>
                    <a:pt x="198" y="961"/>
                    <a:pt x="215" y="961"/>
                    <a:pt x="226" y="950"/>
                  </a:cubicBezTo>
                  <a:cubicBezTo>
                    <a:pt x="239" y="938"/>
                    <a:pt x="250" y="927"/>
                    <a:pt x="261" y="916"/>
                  </a:cubicBezTo>
                  <a:cubicBezTo>
                    <a:pt x="272" y="905"/>
                    <a:pt x="283" y="894"/>
                    <a:pt x="293" y="885"/>
                  </a:cubicBezTo>
                  <a:cubicBezTo>
                    <a:pt x="296" y="881"/>
                    <a:pt x="300" y="877"/>
                    <a:pt x="303" y="874"/>
                  </a:cubicBezTo>
                  <a:cubicBezTo>
                    <a:pt x="320" y="885"/>
                    <a:pt x="338" y="896"/>
                    <a:pt x="356" y="905"/>
                  </a:cubicBezTo>
                  <a:cubicBezTo>
                    <a:pt x="355" y="909"/>
                    <a:pt x="354" y="914"/>
                    <a:pt x="352" y="919"/>
                  </a:cubicBezTo>
                  <a:cubicBezTo>
                    <a:pt x="349" y="933"/>
                    <a:pt x="345" y="947"/>
                    <a:pt x="341" y="962"/>
                  </a:cubicBezTo>
                  <a:cubicBezTo>
                    <a:pt x="337" y="977"/>
                    <a:pt x="333" y="993"/>
                    <a:pt x="329" y="1010"/>
                  </a:cubicBezTo>
                  <a:cubicBezTo>
                    <a:pt x="325" y="1024"/>
                    <a:pt x="334" y="1039"/>
                    <a:pt x="348" y="1044"/>
                  </a:cubicBezTo>
                  <a:cubicBezTo>
                    <a:pt x="362" y="1050"/>
                    <a:pt x="379" y="1044"/>
                    <a:pt x="385" y="1030"/>
                  </a:cubicBezTo>
                  <a:cubicBezTo>
                    <a:pt x="393" y="1014"/>
                    <a:pt x="400" y="1000"/>
                    <a:pt x="406" y="986"/>
                  </a:cubicBezTo>
                  <a:cubicBezTo>
                    <a:pt x="413" y="972"/>
                    <a:pt x="419" y="958"/>
                    <a:pt x="425" y="946"/>
                  </a:cubicBezTo>
                  <a:cubicBezTo>
                    <a:pt x="428" y="941"/>
                    <a:pt x="430" y="937"/>
                    <a:pt x="432" y="932"/>
                  </a:cubicBezTo>
                  <a:cubicBezTo>
                    <a:pt x="451" y="937"/>
                    <a:pt x="471" y="941"/>
                    <a:pt x="492" y="943"/>
                  </a:cubicBezTo>
                  <a:cubicBezTo>
                    <a:pt x="492" y="948"/>
                    <a:pt x="493" y="953"/>
                    <a:pt x="493" y="958"/>
                  </a:cubicBezTo>
                  <a:cubicBezTo>
                    <a:pt x="494" y="972"/>
                    <a:pt x="496" y="986"/>
                    <a:pt x="497" y="1002"/>
                  </a:cubicBezTo>
                  <a:cubicBezTo>
                    <a:pt x="499" y="1017"/>
                    <a:pt x="500" y="1033"/>
                    <a:pt x="502" y="1051"/>
                  </a:cubicBezTo>
                  <a:cubicBezTo>
                    <a:pt x="503" y="1066"/>
                    <a:pt x="517" y="1077"/>
                    <a:pt x="532" y="1077"/>
                  </a:cubicBezTo>
                  <a:cubicBezTo>
                    <a:pt x="547" y="1077"/>
                    <a:pt x="561" y="1066"/>
                    <a:pt x="562" y="1051"/>
                  </a:cubicBezTo>
                  <a:cubicBezTo>
                    <a:pt x="564" y="1033"/>
                    <a:pt x="565" y="1017"/>
                    <a:pt x="567" y="1002"/>
                  </a:cubicBezTo>
                  <a:cubicBezTo>
                    <a:pt x="568" y="986"/>
                    <a:pt x="570" y="972"/>
                    <a:pt x="571" y="958"/>
                  </a:cubicBezTo>
                  <a:cubicBezTo>
                    <a:pt x="571" y="953"/>
                    <a:pt x="572" y="948"/>
                    <a:pt x="572" y="943"/>
                  </a:cubicBezTo>
                  <a:cubicBezTo>
                    <a:pt x="593" y="941"/>
                    <a:pt x="613" y="937"/>
                    <a:pt x="632" y="932"/>
                  </a:cubicBezTo>
                  <a:cubicBezTo>
                    <a:pt x="634" y="937"/>
                    <a:pt x="637" y="941"/>
                    <a:pt x="639" y="946"/>
                  </a:cubicBezTo>
                  <a:cubicBezTo>
                    <a:pt x="645" y="958"/>
                    <a:pt x="651" y="972"/>
                    <a:pt x="658" y="986"/>
                  </a:cubicBezTo>
                  <a:cubicBezTo>
                    <a:pt x="664" y="1000"/>
                    <a:pt x="671" y="1014"/>
                    <a:pt x="679" y="1030"/>
                  </a:cubicBezTo>
                  <a:cubicBezTo>
                    <a:pt x="685" y="1044"/>
                    <a:pt x="702" y="1050"/>
                    <a:pt x="716" y="1044"/>
                  </a:cubicBezTo>
                  <a:cubicBezTo>
                    <a:pt x="730" y="1039"/>
                    <a:pt x="739" y="1024"/>
                    <a:pt x="735" y="1010"/>
                  </a:cubicBezTo>
                  <a:cubicBezTo>
                    <a:pt x="731" y="993"/>
                    <a:pt x="727" y="977"/>
                    <a:pt x="723" y="962"/>
                  </a:cubicBezTo>
                  <a:cubicBezTo>
                    <a:pt x="719" y="947"/>
                    <a:pt x="715" y="933"/>
                    <a:pt x="712" y="919"/>
                  </a:cubicBezTo>
                  <a:cubicBezTo>
                    <a:pt x="710" y="914"/>
                    <a:pt x="709" y="909"/>
                    <a:pt x="708" y="905"/>
                  </a:cubicBezTo>
                  <a:cubicBezTo>
                    <a:pt x="726" y="896"/>
                    <a:pt x="744" y="885"/>
                    <a:pt x="761" y="874"/>
                  </a:cubicBezTo>
                  <a:cubicBezTo>
                    <a:pt x="764" y="877"/>
                    <a:pt x="768" y="881"/>
                    <a:pt x="771" y="885"/>
                  </a:cubicBezTo>
                  <a:cubicBezTo>
                    <a:pt x="781" y="894"/>
                    <a:pt x="792" y="905"/>
                    <a:pt x="803" y="916"/>
                  </a:cubicBezTo>
                  <a:cubicBezTo>
                    <a:pt x="814" y="927"/>
                    <a:pt x="825" y="938"/>
                    <a:pt x="838" y="950"/>
                  </a:cubicBezTo>
                  <a:cubicBezTo>
                    <a:pt x="849" y="961"/>
                    <a:pt x="866" y="961"/>
                    <a:pt x="878" y="951"/>
                  </a:cubicBezTo>
                  <a:cubicBezTo>
                    <a:pt x="889" y="941"/>
                    <a:pt x="893" y="924"/>
                    <a:pt x="884" y="911"/>
                  </a:cubicBezTo>
                  <a:cubicBezTo>
                    <a:pt x="874" y="897"/>
                    <a:pt x="865" y="884"/>
                    <a:pt x="856" y="871"/>
                  </a:cubicBezTo>
                  <a:cubicBezTo>
                    <a:pt x="847" y="858"/>
                    <a:pt x="839" y="846"/>
                    <a:pt x="831" y="835"/>
                  </a:cubicBezTo>
                  <a:cubicBezTo>
                    <a:pt x="828" y="830"/>
                    <a:pt x="825" y="826"/>
                    <a:pt x="822" y="822"/>
                  </a:cubicBezTo>
                  <a:cubicBezTo>
                    <a:pt x="836" y="807"/>
                    <a:pt x="849" y="792"/>
                    <a:pt x="861" y="775"/>
                  </a:cubicBezTo>
                  <a:cubicBezTo>
                    <a:pt x="866" y="777"/>
                    <a:pt x="870" y="780"/>
                    <a:pt x="875" y="782"/>
                  </a:cubicBezTo>
                  <a:cubicBezTo>
                    <a:pt x="888" y="788"/>
                    <a:pt x="901" y="794"/>
                    <a:pt x="915" y="800"/>
                  </a:cubicBezTo>
                  <a:cubicBezTo>
                    <a:pt x="929" y="807"/>
                    <a:pt x="944" y="813"/>
                    <a:pt x="960" y="821"/>
                  </a:cubicBezTo>
                  <a:cubicBezTo>
                    <a:pt x="974" y="827"/>
                    <a:pt x="990" y="821"/>
                    <a:pt x="998" y="808"/>
                  </a:cubicBezTo>
                  <a:cubicBezTo>
                    <a:pt x="1005" y="794"/>
                    <a:pt x="1002" y="777"/>
                    <a:pt x="990" y="768"/>
                  </a:cubicBezTo>
                  <a:cubicBezTo>
                    <a:pt x="976" y="758"/>
                    <a:pt x="963" y="749"/>
                    <a:pt x="950" y="740"/>
                  </a:cubicBezTo>
                  <a:cubicBezTo>
                    <a:pt x="937" y="731"/>
                    <a:pt x="926" y="722"/>
                    <a:pt x="914" y="714"/>
                  </a:cubicBezTo>
                  <a:cubicBezTo>
                    <a:pt x="910" y="711"/>
                    <a:pt x="906" y="708"/>
                    <a:pt x="902" y="705"/>
                  </a:cubicBezTo>
                  <a:cubicBezTo>
                    <a:pt x="910" y="687"/>
                    <a:pt x="917" y="668"/>
                    <a:pt x="923" y="648"/>
                  </a:cubicBezTo>
                  <a:cubicBezTo>
                    <a:pt x="928" y="649"/>
                    <a:pt x="932" y="649"/>
                    <a:pt x="938" y="649"/>
                  </a:cubicBezTo>
                  <a:cubicBezTo>
                    <a:pt x="952" y="651"/>
                    <a:pt x="966" y="652"/>
                    <a:pt x="982" y="653"/>
                  </a:cubicBezTo>
                  <a:cubicBezTo>
                    <a:pt x="997" y="654"/>
                    <a:pt x="1013" y="656"/>
                    <a:pt x="1031" y="657"/>
                  </a:cubicBezTo>
                  <a:cubicBezTo>
                    <a:pt x="1046" y="658"/>
                    <a:pt x="1059" y="647"/>
                    <a:pt x="1061" y="632"/>
                  </a:cubicBezTo>
                  <a:cubicBezTo>
                    <a:pt x="1064" y="617"/>
                    <a:pt x="1056" y="602"/>
                    <a:pt x="1041" y="59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id="{F58A4942-8A29-CBE7-5446-A7481FED00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12039" y="2652486"/>
              <a:ext cx="136525" cy="138113"/>
            </a:xfrm>
            <a:custGeom>
              <a:avLst/>
              <a:gdLst>
                <a:gd name="T0" fmla="*/ 122026 w 1064"/>
                <a:gd name="T1" fmla="*/ 73481 h 1077"/>
                <a:gd name="T2" fmla="*/ 120101 w 1064"/>
                <a:gd name="T3" fmla="*/ 65145 h 1077"/>
                <a:gd name="T4" fmla="*/ 133574 w 1064"/>
                <a:gd name="T5" fmla="*/ 61426 h 1077"/>
                <a:gd name="T6" fmla="*/ 126003 w 1064"/>
                <a:gd name="T7" fmla="*/ 54373 h 1077"/>
                <a:gd name="T8" fmla="*/ 115738 w 1064"/>
                <a:gd name="T9" fmla="*/ 47577 h 1077"/>
                <a:gd name="T10" fmla="*/ 127030 w 1064"/>
                <a:gd name="T11" fmla="*/ 39497 h 1077"/>
                <a:gd name="T12" fmla="*/ 117406 w 1064"/>
                <a:gd name="T13" fmla="*/ 35394 h 1077"/>
                <a:gd name="T14" fmla="*/ 105473 w 1064"/>
                <a:gd name="T15" fmla="*/ 32701 h 1077"/>
                <a:gd name="T16" fmla="*/ 113429 w 1064"/>
                <a:gd name="T17" fmla="*/ 21159 h 1077"/>
                <a:gd name="T18" fmla="*/ 103035 w 1064"/>
                <a:gd name="T19" fmla="*/ 20646 h 1077"/>
                <a:gd name="T20" fmla="*/ 90846 w 1064"/>
                <a:gd name="T21" fmla="*/ 22057 h 1077"/>
                <a:gd name="T22" fmla="*/ 94310 w 1064"/>
                <a:gd name="T23" fmla="*/ 8592 h 1077"/>
                <a:gd name="T24" fmla="*/ 84430 w 1064"/>
                <a:gd name="T25" fmla="*/ 11670 h 1077"/>
                <a:gd name="T26" fmla="*/ 73395 w 1064"/>
                <a:gd name="T27" fmla="*/ 17184 h 1077"/>
                <a:gd name="T28" fmla="*/ 72112 w 1064"/>
                <a:gd name="T29" fmla="*/ 3334 h 1077"/>
                <a:gd name="T30" fmla="*/ 63772 w 1064"/>
                <a:gd name="T31" fmla="*/ 9618 h 1077"/>
                <a:gd name="T32" fmla="*/ 55431 w 1064"/>
                <a:gd name="T33" fmla="*/ 18466 h 1077"/>
                <a:gd name="T34" fmla="*/ 49400 w 1064"/>
                <a:gd name="T35" fmla="*/ 5899 h 1077"/>
                <a:gd name="T36" fmla="*/ 43755 w 1064"/>
                <a:gd name="T37" fmla="*/ 14747 h 1077"/>
                <a:gd name="T38" fmla="*/ 38879 w 1064"/>
                <a:gd name="T39" fmla="*/ 26032 h 1077"/>
                <a:gd name="T40" fmla="*/ 28999 w 1064"/>
                <a:gd name="T41" fmla="*/ 16158 h 1077"/>
                <a:gd name="T42" fmla="*/ 26689 w 1064"/>
                <a:gd name="T43" fmla="*/ 26417 h 1077"/>
                <a:gd name="T44" fmla="*/ 26048 w 1064"/>
                <a:gd name="T45" fmla="*/ 38600 h 1077"/>
                <a:gd name="T46" fmla="*/ 13345 w 1064"/>
                <a:gd name="T47" fmla="*/ 32829 h 1077"/>
                <a:gd name="T48" fmla="*/ 14628 w 1064"/>
                <a:gd name="T49" fmla="*/ 43216 h 1077"/>
                <a:gd name="T50" fmla="*/ 18220 w 1064"/>
                <a:gd name="T51" fmla="*/ 54886 h 1077"/>
                <a:gd name="T52" fmla="*/ 4234 w 1064"/>
                <a:gd name="T53" fmla="*/ 53860 h 1077"/>
                <a:gd name="T54" fmla="*/ 8982 w 1064"/>
                <a:gd name="T55" fmla="*/ 63093 h 1077"/>
                <a:gd name="T56" fmla="*/ 16167 w 1064"/>
                <a:gd name="T57" fmla="*/ 68992 h 1077"/>
                <a:gd name="T58" fmla="*/ 8982 w 1064"/>
                <a:gd name="T59" fmla="*/ 75020 h 1077"/>
                <a:gd name="T60" fmla="*/ 4234 w 1064"/>
                <a:gd name="T61" fmla="*/ 84253 h 1077"/>
                <a:gd name="T62" fmla="*/ 18220 w 1064"/>
                <a:gd name="T63" fmla="*/ 83099 h 1077"/>
                <a:gd name="T64" fmla="*/ 14628 w 1064"/>
                <a:gd name="T65" fmla="*/ 94897 h 1077"/>
                <a:gd name="T66" fmla="*/ 13345 w 1064"/>
                <a:gd name="T67" fmla="*/ 105284 h 1077"/>
                <a:gd name="T68" fmla="*/ 26048 w 1064"/>
                <a:gd name="T69" fmla="*/ 99385 h 1077"/>
                <a:gd name="T70" fmla="*/ 26689 w 1064"/>
                <a:gd name="T71" fmla="*/ 111696 h 1077"/>
                <a:gd name="T72" fmla="*/ 28999 w 1064"/>
                <a:gd name="T73" fmla="*/ 121827 h 1077"/>
                <a:gd name="T74" fmla="*/ 38879 w 1064"/>
                <a:gd name="T75" fmla="*/ 112081 h 1077"/>
                <a:gd name="T76" fmla="*/ 43755 w 1064"/>
                <a:gd name="T77" fmla="*/ 123366 h 1077"/>
                <a:gd name="T78" fmla="*/ 49400 w 1064"/>
                <a:gd name="T79" fmla="*/ 132086 h 1077"/>
                <a:gd name="T80" fmla="*/ 55431 w 1064"/>
                <a:gd name="T81" fmla="*/ 119518 h 1077"/>
                <a:gd name="T82" fmla="*/ 63772 w 1064"/>
                <a:gd name="T83" fmla="*/ 128495 h 1077"/>
                <a:gd name="T84" fmla="*/ 72112 w 1064"/>
                <a:gd name="T85" fmla="*/ 134779 h 1077"/>
                <a:gd name="T86" fmla="*/ 73395 w 1064"/>
                <a:gd name="T87" fmla="*/ 120929 h 1077"/>
                <a:gd name="T88" fmla="*/ 84430 w 1064"/>
                <a:gd name="T89" fmla="*/ 126443 h 1077"/>
                <a:gd name="T90" fmla="*/ 94310 w 1064"/>
                <a:gd name="T91" fmla="*/ 129521 h 1077"/>
                <a:gd name="T92" fmla="*/ 90846 w 1064"/>
                <a:gd name="T93" fmla="*/ 116056 h 1077"/>
                <a:gd name="T94" fmla="*/ 103035 w 1064"/>
                <a:gd name="T95" fmla="*/ 117467 h 1077"/>
                <a:gd name="T96" fmla="*/ 113429 w 1064"/>
                <a:gd name="T97" fmla="*/ 116825 h 1077"/>
                <a:gd name="T98" fmla="*/ 105473 w 1064"/>
                <a:gd name="T99" fmla="*/ 105412 h 1077"/>
                <a:gd name="T100" fmla="*/ 117406 w 1064"/>
                <a:gd name="T101" fmla="*/ 102591 h 1077"/>
                <a:gd name="T102" fmla="*/ 127030 w 1064"/>
                <a:gd name="T103" fmla="*/ 98487 h 1077"/>
                <a:gd name="T104" fmla="*/ 115738 w 1064"/>
                <a:gd name="T105" fmla="*/ 90408 h 1077"/>
                <a:gd name="T106" fmla="*/ 126003 w 1064"/>
                <a:gd name="T107" fmla="*/ 83740 h 1077"/>
                <a:gd name="T108" fmla="*/ 133574 w 1064"/>
                <a:gd name="T109" fmla="*/ 76687 h 107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64"/>
                <a:gd name="T166" fmla="*/ 0 h 1077"/>
                <a:gd name="T167" fmla="*/ 1064 w 1064"/>
                <a:gd name="T168" fmla="*/ 1077 h 107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64" h="1077">
                  <a:moveTo>
                    <a:pt x="1041" y="598"/>
                  </a:moveTo>
                  <a:cubicBezTo>
                    <a:pt x="1024" y="593"/>
                    <a:pt x="1009" y="589"/>
                    <a:pt x="994" y="585"/>
                  </a:cubicBezTo>
                  <a:cubicBezTo>
                    <a:pt x="979" y="580"/>
                    <a:pt x="965" y="577"/>
                    <a:pt x="951" y="573"/>
                  </a:cubicBezTo>
                  <a:cubicBezTo>
                    <a:pt x="946" y="571"/>
                    <a:pt x="941" y="570"/>
                    <a:pt x="936" y="569"/>
                  </a:cubicBezTo>
                  <a:cubicBezTo>
                    <a:pt x="937" y="559"/>
                    <a:pt x="938" y="549"/>
                    <a:pt x="938" y="538"/>
                  </a:cubicBezTo>
                  <a:cubicBezTo>
                    <a:pt x="938" y="528"/>
                    <a:pt x="937" y="518"/>
                    <a:pt x="936" y="508"/>
                  </a:cubicBezTo>
                  <a:cubicBezTo>
                    <a:pt x="941" y="506"/>
                    <a:pt x="946" y="505"/>
                    <a:pt x="951" y="504"/>
                  </a:cubicBezTo>
                  <a:cubicBezTo>
                    <a:pt x="965" y="500"/>
                    <a:pt x="979" y="496"/>
                    <a:pt x="994" y="492"/>
                  </a:cubicBezTo>
                  <a:cubicBezTo>
                    <a:pt x="1009" y="488"/>
                    <a:pt x="1024" y="484"/>
                    <a:pt x="1041" y="479"/>
                  </a:cubicBezTo>
                  <a:cubicBezTo>
                    <a:pt x="1056" y="475"/>
                    <a:pt x="1064" y="460"/>
                    <a:pt x="1061" y="445"/>
                  </a:cubicBezTo>
                  <a:cubicBezTo>
                    <a:pt x="1059" y="430"/>
                    <a:pt x="1046" y="418"/>
                    <a:pt x="1031" y="420"/>
                  </a:cubicBezTo>
                  <a:cubicBezTo>
                    <a:pt x="1013" y="421"/>
                    <a:pt x="997" y="422"/>
                    <a:pt x="982" y="424"/>
                  </a:cubicBezTo>
                  <a:cubicBezTo>
                    <a:pt x="966" y="425"/>
                    <a:pt x="952" y="426"/>
                    <a:pt x="938" y="427"/>
                  </a:cubicBezTo>
                  <a:cubicBezTo>
                    <a:pt x="932" y="428"/>
                    <a:pt x="928" y="428"/>
                    <a:pt x="923" y="428"/>
                  </a:cubicBezTo>
                  <a:cubicBezTo>
                    <a:pt x="917" y="409"/>
                    <a:pt x="910" y="389"/>
                    <a:pt x="902" y="371"/>
                  </a:cubicBezTo>
                  <a:cubicBezTo>
                    <a:pt x="906" y="368"/>
                    <a:pt x="910" y="365"/>
                    <a:pt x="914" y="362"/>
                  </a:cubicBezTo>
                  <a:cubicBezTo>
                    <a:pt x="926" y="354"/>
                    <a:pt x="937" y="346"/>
                    <a:pt x="950" y="337"/>
                  </a:cubicBezTo>
                  <a:cubicBezTo>
                    <a:pt x="963" y="328"/>
                    <a:pt x="976" y="318"/>
                    <a:pt x="990" y="308"/>
                  </a:cubicBezTo>
                  <a:cubicBezTo>
                    <a:pt x="1002" y="299"/>
                    <a:pt x="1005" y="282"/>
                    <a:pt x="998" y="269"/>
                  </a:cubicBezTo>
                  <a:cubicBezTo>
                    <a:pt x="990" y="256"/>
                    <a:pt x="974" y="250"/>
                    <a:pt x="960" y="256"/>
                  </a:cubicBezTo>
                  <a:cubicBezTo>
                    <a:pt x="944" y="263"/>
                    <a:pt x="929" y="270"/>
                    <a:pt x="915" y="276"/>
                  </a:cubicBezTo>
                  <a:cubicBezTo>
                    <a:pt x="901" y="283"/>
                    <a:pt x="888" y="289"/>
                    <a:pt x="875" y="295"/>
                  </a:cubicBezTo>
                  <a:cubicBezTo>
                    <a:pt x="870" y="297"/>
                    <a:pt x="866" y="299"/>
                    <a:pt x="861" y="301"/>
                  </a:cubicBezTo>
                  <a:cubicBezTo>
                    <a:pt x="850" y="285"/>
                    <a:pt x="836" y="269"/>
                    <a:pt x="822" y="255"/>
                  </a:cubicBezTo>
                  <a:cubicBezTo>
                    <a:pt x="825" y="250"/>
                    <a:pt x="828" y="246"/>
                    <a:pt x="831" y="242"/>
                  </a:cubicBezTo>
                  <a:cubicBezTo>
                    <a:pt x="839" y="230"/>
                    <a:pt x="847" y="218"/>
                    <a:pt x="856" y="206"/>
                  </a:cubicBezTo>
                  <a:cubicBezTo>
                    <a:pt x="865" y="193"/>
                    <a:pt x="874" y="179"/>
                    <a:pt x="884" y="165"/>
                  </a:cubicBezTo>
                  <a:cubicBezTo>
                    <a:pt x="893" y="153"/>
                    <a:pt x="889" y="135"/>
                    <a:pt x="878" y="126"/>
                  </a:cubicBezTo>
                  <a:cubicBezTo>
                    <a:pt x="866" y="116"/>
                    <a:pt x="849" y="116"/>
                    <a:pt x="838" y="126"/>
                  </a:cubicBezTo>
                  <a:cubicBezTo>
                    <a:pt x="825" y="139"/>
                    <a:pt x="814" y="150"/>
                    <a:pt x="803" y="161"/>
                  </a:cubicBezTo>
                  <a:cubicBezTo>
                    <a:pt x="792" y="172"/>
                    <a:pt x="781" y="182"/>
                    <a:pt x="771" y="192"/>
                  </a:cubicBezTo>
                  <a:cubicBezTo>
                    <a:pt x="768" y="196"/>
                    <a:pt x="764" y="199"/>
                    <a:pt x="761" y="203"/>
                  </a:cubicBezTo>
                  <a:cubicBezTo>
                    <a:pt x="744" y="191"/>
                    <a:pt x="726" y="181"/>
                    <a:pt x="708" y="172"/>
                  </a:cubicBezTo>
                  <a:cubicBezTo>
                    <a:pt x="709" y="167"/>
                    <a:pt x="710" y="162"/>
                    <a:pt x="712" y="157"/>
                  </a:cubicBezTo>
                  <a:cubicBezTo>
                    <a:pt x="715" y="144"/>
                    <a:pt x="719" y="130"/>
                    <a:pt x="723" y="115"/>
                  </a:cubicBezTo>
                  <a:cubicBezTo>
                    <a:pt x="727" y="100"/>
                    <a:pt x="731" y="84"/>
                    <a:pt x="735" y="67"/>
                  </a:cubicBezTo>
                  <a:cubicBezTo>
                    <a:pt x="739" y="52"/>
                    <a:pt x="730" y="37"/>
                    <a:pt x="716" y="32"/>
                  </a:cubicBezTo>
                  <a:cubicBezTo>
                    <a:pt x="702" y="27"/>
                    <a:pt x="685" y="33"/>
                    <a:pt x="679" y="46"/>
                  </a:cubicBezTo>
                  <a:cubicBezTo>
                    <a:pt x="671" y="62"/>
                    <a:pt x="664" y="77"/>
                    <a:pt x="658" y="91"/>
                  </a:cubicBezTo>
                  <a:cubicBezTo>
                    <a:pt x="651" y="105"/>
                    <a:pt x="645" y="118"/>
                    <a:pt x="639" y="131"/>
                  </a:cubicBezTo>
                  <a:cubicBezTo>
                    <a:pt x="637" y="135"/>
                    <a:pt x="634" y="140"/>
                    <a:pt x="632" y="144"/>
                  </a:cubicBezTo>
                  <a:cubicBezTo>
                    <a:pt x="613" y="139"/>
                    <a:pt x="593" y="136"/>
                    <a:pt x="572" y="134"/>
                  </a:cubicBezTo>
                  <a:cubicBezTo>
                    <a:pt x="572" y="129"/>
                    <a:pt x="571" y="124"/>
                    <a:pt x="571" y="119"/>
                  </a:cubicBezTo>
                  <a:cubicBezTo>
                    <a:pt x="570" y="105"/>
                    <a:pt x="568" y="90"/>
                    <a:pt x="567" y="75"/>
                  </a:cubicBezTo>
                  <a:cubicBezTo>
                    <a:pt x="565" y="59"/>
                    <a:pt x="564" y="43"/>
                    <a:pt x="562" y="26"/>
                  </a:cubicBezTo>
                  <a:cubicBezTo>
                    <a:pt x="561" y="11"/>
                    <a:pt x="547" y="0"/>
                    <a:pt x="532" y="0"/>
                  </a:cubicBezTo>
                  <a:cubicBezTo>
                    <a:pt x="517" y="0"/>
                    <a:pt x="503" y="11"/>
                    <a:pt x="502" y="26"/>
                  </a:cubicBezTo>
                  <a:cubicBezTo>
                    <a:pt x="500" y="43"/>
                    <a:pt x="499" y="59"/>
                    <a:pt x="497" y="75"/>
                  </a:cubicBezTo>
                  <a:cubicBezTo>
                    <a:pt x="496" y="90"/>
                    <a:pt x="494" y="105"/>
                    <a:pt x="493" y="119"/>
                  </a:cubicBezTo>
                  <a:cubicBezTo>
                    <a:pt x="493" y="124"/>
                    <a:pt x="492" y="129"/>
                    <a:pt x="492" y="134"/>
                  </a:cubicBezTo>
                  <a:cubicBezTo>
                    <a:pt x="471" y="136"/>
                    <a:pt x="451" y="139"/>
                    <a:pt x="432" y="144"/>
                  </a:cubicBezTo>
                  <a:cubicBezTo>
                    <a:pt x="430" y="140"/>
                    <a:pt x="428" y="135"/>
                    <a:pt x="425" y="131"/>
                  </a:cubicBezTo>
                  <a:cubicBezTo>
                    <a:pt x="419" y="118"/>
                    <a:pt x="413" y="105"/>
                    <a:pt x="406" y="91"/>
                  </a:cubicBezTo>
                  <a:cubicBezTo>
                    <a:pt x="400" y="77"/>
                    <a:pt x="393" y="62"/>
                    <a:pt x="385" y="46"/>
                  </a:cubicBezTo>
                  <a:cubicBezTo>
                    <a:pt x="379" y="33"/>
                    <a:pt x="362" y="27"/>
                    <a:pt x="348" y="32"/>
                  </a:cubicBezTo>
                  <a:cubicBezTo>
                    <a:pt x="334" y="37"/>
                    <a:pt x="325" y="52"/>
                    <a:pt x="329" y="67"/>
                  </a:cubicBezTo>
                  <a:cubicBezTo>
                    <a:pt x="333" y="84"/>
                    <a:pt x="337" y="100"/>
                    <a:pt x="341" y="115"/>
                  </a:cubicBezTo>
                  <a:cubicBezTo>
                    <a:pt x="345" y="130"/>
                    <a:pt x="349" y="144"/>
                    <a:pt x="352" y="157"/>
                  </a:cubicBezTo>
                  <a:cubicBezTo>
                    <a:pt x="354" y="162"/>
                    <a:pt x="355" y="167"/>
                    <a:pt x="356" y="172"/>
                  </a:cubicBezTo>
                  <a:cubicBezTo>
                    <a:pt x="338" y="181"/>
                    <a:pt x="320" y="191"/>
                    <a:pt x="303" y="203"/>
                  </a:cubicBezTo>
                  <a:cubicBezTo>
                    <a:pt x="300" y="199"/>
                    <a:pt x="296" y="196"/>
                    <a:pt x="293" y="192"/>
                  </a:cubicBezTo>
                  <a:cubicBezTo>
                    <a:pt x="283" y="182"/>
                    <a:pt x="272" y="172"/>
                    <a:pt x="261" y="161"/>
                  </a:cubicBezTo>
                  <a:cubicBezTo>
                    <a:pt x="250" y="150"/>
                    <a:pt x="239" y="139"/>
                    <a:pt x="226" y="126"/>
                  </a:cubicBezTo>
                  <a:cubicBezTo>
                    <a:pt x="215" y="116"/>
                    <a:pt x="198" y="116"/>
                    <a:pt x="186" y="126"/>
                  </a:cubicBezTo>
                  <a:cubicBezTo>
                    <a:pt x="175" y="135"/>
                    <a:pt x="172" y="153"/>
                    <a:pt x="180" y="165"/>
                  </a:cubicBezTo>
                  <a:cubicBezTo>
                    <a:pt x="190" y="179"/>
                    <a:pt x="199" y="193"/>
                    <a:pt x="208" y="206"/>
                  </a:cubicBezTo>
                  <a:cubicBezTo>
                    <a:pt x="217" y="218"/>
                    <a:pt x="225" y="230"/>
                    <a:pt x="233" y="242"/>
                  </a:cubicBezTo>
                  <a:cubicBezTo>
                    <a:pt x="236" y="246"/>
                    <a:pt x="239" y="250"/>
                    <a:pt x="242" y="255"/>
                  </a:cubicBezTo>
                  <a:cubicBezTo>
                    <a:pt x="228" y="269"/>
                    <a:pt x="215" y="285"/>
                    <a:pt x="203" y="301"/>
                  </a:cubicBezTo>
                  <a:cubicBezTo>
                    <a:pt x="198" y="299"/>
                    <a:pt x="194" y="297"/>
                    <a:pt x="189" y="295"/>
                  </a:cubicBezTo>
                  <a:cubicBezTo>
                    <a:pt x="176" y="289"/>
                    <a:pt x="163" y="283"/>
                    <a:pt x="149" y="276"/>
                  </a:cubicBezTo>
                  <a:cubicBezTo>
                    <a:pt x="135" y="270"/>
                    <a:pt x="120" y="263"/>
                    <a:pt x="104" y="256"/>
                  </a:cubicBezTo>
                  <a:cubicBezTo>
                    <a:pt x="90" y="250"/>
                    <a:pt x="74" y="256"/>
                    <a:pt x="66" y="269"/>
                  </a:cubicBezTo>
                  <a:cubicBezTo>
                    <a:pt x="59" y="282"/>
                    <a:pt x="62" y="299"/>
                    <a:pt x="74" y="308"/>
                  </a:cubicBezTo>
                  <a:cubicBezTo>
                    <a:pt x="88" y="318"/>
                    <a:pt x="101" y="328"/>
                    <a:pt x="114" y="337"/>
                  </a:cubicBezTo>
                  <a:cubicBezTo>
                    <a:pt x="127" y="346"/>
                    <a:pt x="139" y="354"/>
                    <a:pt x="150" y="362"/>
                  </a:cubicBezTo>
                  <a:cubicBezTo>
                    <a:pt x="154" y="365"/>
                    <a:pt x="158" y="368"/>
                    <a:pt x="162" y="371"/>
                  </a:cubicBezTo>
                  <a:cubicBezTo>
                    <a:pt x="154" y="389"/>
                    <a:pt x="147" y="409"/>
                    <a:pt x="142" y="428"/>
                  </a:cubicBezTo>
                  <a:cubicBezTo>
                    <a:pt x="137" y="428"/>
                    <a:pt x="132" y="428"/>
                    <a:pt x="126" y="427"/>
                  </a:cubicBezTo>
                  <a:cubicBezTo>
                    <a:pt x="112" y="426"/>
                    <a:pt x="98" y="425"/>
                    <a:pt x="82" y="424"/>
                  </a:cubicBezTo>
                  <a:cubicBezTo>
                    <a:pt x="67" y="422"/>
                    <a:pt x="51" y="421"/>
                    <a:pt x="33" y="420"/>
                  </a:cubicBezTo>
                  <a:cubicBezTo>
                    <a:pt x="18" y="418"/>
                    <a:pt x="5" y="430"/>
                    <a:pt x="3" y="445"/>
                  </a:cubicBezTo>
                  <a:cubicBezTo>
                    <a:pt x="0" y="460"/>
                    <a:pt x="8" y="475"/>
                    <a:pt x="23" y="479"/>
                  </a:cubicBezTo>
                  <a:cubicBezTo>
                    <a:pt x="40" y="484"/>
                    <a:pt x="55" y="488"/>
                    <a:pt x="70" y="492"/>
                  </a:cubicBezTo>
                  <a:cubicBezTo>
                    <a:pt x="85" y="496"/>
                    <a:pt x="99" y="500"/>
                    <a:pt x="113" y="504"/>
                  </a:cubicBezTo>
                  <a:cubicBezTo>
                    <a:pt x="118" y="505"/>
                    <a:pt x="123" y="506"/>
                    <a:pt x="128" y="508"/>
                  </a:cubicBezTo>
                  <a:cubicBezTo>
                    <a:pt x="127" y="518"/>
                    <a:pt x="126" y="528"/>
                    <a:pt x="126" y="538"/>
                  </a:cubicBezTo>
                  <a:cubicBezTo>
                    <a:pt x="126" y="549"/>
                    <a:pt x="127" y="559"/>
                    <a:pt x="128" y="569"/>
                  </a:cubicBezTo>
                  <a:cubicBezTo>
                    <a:pt x="123" y="570"/>
                    <a:pt x="118" y="571"/>
                    <a:pt x="113" y="573"/>
                  </a:cubicBezTo>
                  <a:cubicBezTo>
                    <a:pt x="99" y="577"/>
                    <a:pt x="85" y="580"/>
                    <a:pt x="70" y="585"/>
                  </a:cubicBezTo>
                  <a:cubicBezTo>
                    <a:pt x="55" y="589"/>
                    <a:pt x="40" y="593"/>
                    <a:pt x="23" y="598"/>
                  </a:cubicBezTo>
                  <a:cubicBezTo>
                    <a:pt x="8" y="602"/>
                    <a:pt x="0" y="617"/>
                    <a:pt x="3" y="632"/>
                  </a:cubicBezTo>
                  <a:cubicBezTo>
                    <a:pt x="5" y="647"/>
                    <a:pt x="18" y="658"/>
                    <a:pt x="33" y="657"/>
                  </a:cubicBezTo>
                  <a:cubicBezTo>
                    <a:pt x="51" y="656"/>
                    <a:pt x="67" y="654"/>
                    <a:pt x="82" y="653"/>
                  </a:cubicBezTo>
                  <a:cubicBezTo>
                    <a:pt x="98" y="652"/>
                    <a:pt x="112" y="651"/>
                    <a:pt x="126" y="649"/>
                  </a:cubicBezTo>
                  <a:cubicBezTo>
                    <a:pt x="132" y="649"/>
                    <a:pt x="137" y="649"/>
                    <a:pt x="142" y="648"/>
                  </a:cubicBezTo>
                  <a:cubicBezTo>
                    <a:pt x="147" y="668"/>
                    <a:pt x="154" y="687"/>
                    <a:pt x="162" y="705"/>
                  </a:cubicBezTo>
                  <a:cubicBezTo>
                    <a:pt x="158" y="708"/>
                    <a:pt x="154" y="711"/>
                    <a:pt x="150" y="714"/>
                  </a:cubicBezTo>
                  <a:cubicBezTo>
                    <a:pt x="139" y="722"/>
                    <a:pt x="127" y="731"/>
                    <a:pt x="114" y="740"/>
                  </a:cubicBezTo>
                  <a:cubicBezTo>
                    <a:pt x="101" y="749"/>
                    <a:pt x="88" y="758"/>
                    <a:pt x="74" y="768"/>
                  </a:cubicBezTo>
                  <a:cubicBezTo>
                    <a:pt x="62" y="777"/>
                    <a:pt x="59" y="794"/>
                    <a:pt x="66" y="808"/>
                  </a:cubicBezTo>
                  <a:cubicBezTo>
                    <a:pt x="74" y="821"/>
                    <a:pt x="90" y="827"/>
                    <a:pt x="104" y="821"/>
                  </a:cubicBezTo>
                  <a:cubicBezTo>
                    <a:pt x="120" y="813"/>
                    <a:pt x="135" y="807"/>
                    <a:pt x="149" y="800"/>
                  </a:cubicBezTo>
                  <a:cubicBezTo>
                    <a:pt x="163" y="794"/>
                    <a:pt x="176" y="788"/>
                    <a:pt x="189" y="782"/>
                  </a:cubicBezTo>
                  <a:cubicBezTo>
                    <a:pt x="194" y="780"/>
                    <a:pt x="198" y="777"/>
                    <a:pt x="203" y="775"/>
                  </a:cubicBezTo>
                  <a:cubicBezTo>
                    <a:pt x="215" y="792"/>
                    <a:pt x="228" y="807"/>
                    <a:pt x="242" y="822"/>
                  </a:cubicBezTo>
                  <a:cubicBezTo>
                    <a:pt x="239" y="826"/>
                    <a:pt x="236" y="830"/>
                    <a:pt x="233" y="835"/>
                  </a:cubicBezTo>
                  <a:cubicBezTo>
                    <a:pt x="225" y="846"/>
                    <a:pt x="217" y="858"/>
                    <a:pt x="208" y="871"/>
                  </a:cubicBezTo>
                  <a:cubicBezTo>
                    <a:pt x="199" y="884"/>
                    <a:pt x="190" y="897"/>
                    <a:pt x="180" y="911"/>
                  </a:cubicBezTo>
                  <a:cubicBezTo>
                    <a:pt x="172" y="924"/>
                    <a:pt x="175" y="941"/>
                    <a:pt x="186" y="951"/>
                  </a:cubicBezTo>
                  <a:cubicBezTo>
                    <a:pt x="198" y="961"/>
                    <a:pt x="215" y="961"/>
                    <a:pt x="226" y="950"/>
                  </a:cubicBezTo>
                  <a:cubicBezTo>
                    <a:pt x="239" y="938"/>
                    <a:pt x="250" y="927"/>
                    <a:pt x="261" y="916"/>
                  </a:cubicBezTo>
                  <a:cubicBezTo>
                    <a:pt x="272" y="905"/>
                    <a:pt x="283" y="894"/>
                    <a:pt x="293" y="885"/>
                  </a:cubicBezTo>
                  <a:cubicBezTo>
                    <a:pt x="296" y="881"/>
                    <a:pt x="300" y="877"/>
                    <a:pt x="303" y="874"/>
                  </a:cubicBezTo>
                  <a:cubicBezTo>
                    <a:pt x="320" y="885"/>
                    <a:pt x="338" y="896"/>
                    <a:pt x="356" y="905"/>
                  </a:cubicBezTo>
                  <a:cubicBezTo>
                    <a:pt x="355" y="909"/>
                    <a:pt x="354" y="914"/>
                    <a:pt x="352" y="919"/>
                  </a:cubicBezTo>
                  <a:cubicBezTo>
                    <a:pt x="349" y="933"/>
                    <a:pt x="345" y="947"/>
                    <a:pt x="341" y="962"/>
                  </a:cubicBezTo>
                  <a:cubicBezTo>
                    <a:pt x="337" y="977"/>
                    <a:pt x="333" y="993"/>
                    <a:pt x="329" y="1010"/>
                  </a:cubicBezTo>
                  <a:cubicBezTo>
                    <a:pt x="325" y="1024"/>
                    <a:pt x="334" y="1039"/>
                    <a:pt x="348" y="1044"/>
                  </a:cubicBezTo>
                  <a:cubicBezTo>
                    <a:pt x="362" y="1050"/>
                    <a:pt x="379" y="1044"/>
                    <a:pt x="385" y="1030"/>
                  </a:cubicBezTo>
                  <a:cubicBezTo>
                    <a:pt x="393" y="1014"/>
                    <a:pt x="400" y="1000"/>
                    <a:pt x="406" y="986"/>
                  </a:cubicBezTo>
                  <a:cubicBezTo>
                    <a:pt x="413" y="972"/>
                    <a:pt x="419" y="958"/>
                    <a:pt x="425" y="946"/>
                  </a:cubicBezTo>
                  <a:cubicBezTo>
                    <a:pt x="428" y="941"/>
                    <a:pt x="430" y="937"/>
                    <a:pt x="432" y="932"/>
                  </a:cubicBezTo>
                  <a:cubicBezTo>
                    <a:pt x="451" y="937"/>
                    <a:pt x="471" y="941"/>
                    <a:pt x="492" y="943"/>
                  </a:cubicBezTo>
                  <a:cubicBezTo>
                    <a:pt x="492" y="948"/>
                    <a:pt x="493" y="953"/>
                    <a:pt x="493" y="958"/>
                  </a:cubicBezTo>
                  <a:cubicBezTo>
                    <a:pt x="494" y="972"/>
                    <a:pt x="496" y="986"/>
                    <a:pt x="497" y="1002"/>
                  </a:cubicBezTo>
                  <a:cubicBezTo>
                    <a:pt x="499" y="1017"/>
                    <a:pt x="500" y="1033"/>
                    <a:pt x="502" y="1051"/>
                  </a:cubicBezTo>
                  <a:cubicBezTo>
                    <a:pt x="503" y="1066"/>
                    <a:pt x="517" y="1077"/>
                    <a:pt x="532" y="1077"/>
                  </a:cubicBezTo>
                  <a:cubicBezTo>
                    <a:pt x="547" y="1077"/>
                    <a:pt x="561" y="1066"/>
                    <a:pt x="562" y="1051"/>
                  </a:cubicBezTo>
                  <a:cubicBezTo>
                    <a:pt x="564" y="1033"/>
                    <a:pt x="565" y="1017"/>
                    <a:pt x="567" y="1002"/>
                  </a:cubicBezTo>
                  <a:cubicBezTo>
                    <a:pt x="568" y="986"/>
                    <a:pt x="570" y="972"/>
                    <a:pt x="571" y="958"/>
                  </a:cubicBezTo>
                  <a:cubicBezTo>
                    <a:pt x="571" y="953"/>
                    <a:pt x="572" y="948"/>
                    <a:pt x="572" y="943"/>
                  </a:cubicBezTo>
                  <a:cubicBezTo>
                    <a:pt x="593" y="941"/>
                    <a:pt x="613" y="937"/>
                    <a:pt x="632" y="932"/>
                  </a:cubicBezTo>
                  <a:cubicBezTo>
                    <a:pt x="634" y="937"/>
                    <a:pt x="637" y="941"/>
                    <a:pt x="639" y="946"/>
                  </a:cubicBezTo>
                  <a:cubicBezTo>
                    <a:pt x="645" y="958"/>
                    <a:pt x="651" y="972"/>
                    <a:pt x="658" y="986"/>
                  </a:cubicBezTo>
                  <a:cubicBezTo>
                    <a:pt x="664" y="1000"/>
                    <a:pt x="671" y="1014"/>
                    <a:pt x="679" y="1030"/>
                  </a:cubicBezTo>
                  <a:cubicBezTo>
                    <a:pt x="685" y="1044"/>
                    <a:pt x="702" y="1050"/>
                    <a:pt x="716" y="1044"/>
                  </a:cubicBezTo>
                  <a:cubicBezTo>
                    <a:pt x="730" y="1039"/>
                    <a:pt x="739" y="1024"/>
                    <a:pt x="735" y="1010"/>
                  </a:cubicBezTo>
                  <a:cubicBezTo>
                    <a:pt x="731" y="993"/>
                    <a:pt x="727" y="977"/>
                    <a:pt x="723" y="962"/>
                  </a:cubicBezTo>
                  <a:cubicBezTo>
                    <a:pt x="719" y="947"/>
                    <a:pt x="715" y="933"/>
                    <a:pt x="712" y="919"/>
                  </a:cubicBezTo>
                  <a:cubicBezTo>
                    <a:pt x="710" y="914"/>
                    <a:pt x="709" y="909"/>
                    <a:pt x="708" y="905"/>
                  </a:cubicBezTo>
                  <a:cubicBezTo>
                    <a:pt x="726" y="896"/>
                    <a:pt x="744" y="885"/>
                    <a:pt x="761" y="874"/>
                  </a:cubicBezTo>
                  <a:cubicBezTo>
                    <a:pt x="764" y="877"/>
                    <a:pt x="768" y="881"/>
                    <a:pt x="771" y="885"/>
                  </a:cubicBezTo>
                  <a:cubicBezTo>
                    <a:pt x="781" y="894"/>
                    <a:pt x="792" y="905"/>
                    <a:pt x="803" y="916"/>
                  </a:cubicBezTo>
                  <a:cubicBezTo>
                    <a:pt x="814" y="927"/>
                    <a:pt x="825" y="938"/>
                    <a:pt x="838" y="950"/>
                  </a:cubicBezTo>
                  <a:cubicBezTo>
                    <a:pt x="849" y="961"/>
                    <a:pt x="866" y="961"/>
                    <a:pt x="878" y="951"/>
                  </a:cubicBezTo>
                  <a:cubicBezTo>
                    <a:pt x="889" y="941"/>
                    <a:pt x="893" y="924"/>
                    <a:pt x="884" y="911"/>
                  </a:cubicBezTo>
                  <a:cubicBezTo>
                    <a:pt x="874" y="897"/>
                    <a:pt x="865" y="884"/>
                    <a:pt x="856" y="871"/>
                  </a:cubicBezTo>
                  <a:cubicBezTo>
                    <a:pt x="847" y="858"/>
                    <a:pt x="839" y="846"/>
                    <a:pt x="831" y="835"/>
                  </a:cubicBezTo>
                  <a:cubicBezTo>
                    <a:pt x="828" y="830"/>
                    <a:pt x="825" y="826"/>
                    <a:pt x="822" y="822"/>
                  </a:cubicBezTo>
                  <a:cubicBezTo>
                    <a:pt x="836" y="807"/>
                    <a:pt x="849" y="792"/>
                    <a:pt x="861" y="775"/>
                  </a:cubicBezTo>
                  <a:cubicBezTo>
                    <a:pt x="866" y="777"/>
                    <a:pt x="870" y="780"/>
                    <a:pt x="875" y="782"/>
                  </a:cubicBezTo>
                  <a:cubicBezTo>
                    <a:pt x="888" y="788"/>
                    <a:pt x="901" y="794"/>
                    <a:pt x="915" y="800"/>
                  </a:cubicBezTo>
                  <a:cubicBezTo>
                    <a:pt x="929" y="807"/>
                    <a:pt x="944" y="813"/>
                    <a:pt x="960" y="821"/>
                  </a:cubicBezTo>
                  <a:cubicBezTo>
                    <a:pt x="974" y="827"/>
                    <a:pt x="990" y="821"/>
                    <a:pt x="998" y="808"/>
                  </a:cubicBezTo>
                  <a:cubicBezTo>
                    <a:pt x="1005" y="794"/>
                    <a:pt x="1002" y="777"/>
                    <a:pt x="990" y="768"/>
                  </a:cubicBezTo>
                  <a:cubicBezTo>
                    <a:pt x="976" y="758"/>
                    <a:pt x="963" y="749"/>
                    <a:pt x="950" y="740"/>
                  </a:cubicBezTo>
                  <a:cubicBezTo>
                    <a:pt x="937" y="731"/>
                    <a:pt x="926" y="722"/>
                    <a:pt x="914" y="714"/>
                  </a:cubicBezTo>
                  <a:cubicBezTo>
                    <a:pt x="910" y="711"/>
                    <a:pt x="906" y="708"/>
                    <a:pt x="902" y="705"/>
                  </a:cubicBezTo>
                  <a:cubicBezTo>
                    <a:pt x="910" y="687"/>
                    <a:pt x="917" y="668"/>
                    <a:pt x="923" y="648"/>
                  </a:cubicBezTo>
                  <a:cubicBezTo>
                    <a:pt x="928" y="649"/>
                    <a:pt x="932" y="649"/>
                    <a:pt x="938" y="649"/>
                  </a:cubicBezTo>
                  <a:cubicBezTo>
                    <a:pt x="952" y="651"/>
                    <a:pt x="966" y="652"/>
                    <a:pt x="982" y="653"/>
                  </a:cubicBezTo>
                  <a:cubicBezTo>
                    <a:pt x="997" y="654"/>
                    <a:pt x="1013" y="656"/>
                    <a:pt x="1031" y="657"/>
                  </a:cubicBezTo>
                  <a:cubicBezTo>
                    <a:pt x="1046" y="658"/>
                    <a:pt x="1059" y="647"/>
                    <a:pt x="1061" y="632"/>
                  </a:cubicBezTo>
                  <a:cubicBezTo>
                    <a:pt x="1064" y="617"/>
                    <a:pt x="1056" y="602"/>
                    <a:pt x="1041" y="59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0665412F-D796-3AC1-2D00-94CA274772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19700" y="3622448"/>
              <a:ext cx="136525" cy="138112"/>
            </a:xfrm>
            <a:custGeom>
              <a:avLst/>
              <a:gdLst>
                <a:gd name="T0" fmla="*/ 122026 w 1064"/>
                <a:gd name="T1" fmla="*/ 73480 h 1077"/>
                <a:gd name="T2" fmla="*/ 120101 w 1064"/>
                <a:gd name="T3" fmla="*/ 65145 h 1077"/>
                <a:gd name="T4" fmla="*/ 133574 w 1064"/>
                <a:gd name="T5" fmla="*/ 61426 h 1077"/>
                <a:gd name="T6" fmla="*/ 126003 w 1064"/>
                <a:gd name="T7" fmla="*/ 54373 h 1077"/>
                <a:gd name="T8" fmla="*/ 115738 w 1064"/>
                <a:gd name="T9" fmla="*/ 47576 h 1077"/>
                <a:gd name="T10" fmla="*/ 127030 w 1064"/>
                <a:gd name="T11" fmla="*/ 39497 h 1077"/>
                <a:gd name="T12" fmla="*/ 117406 w 1064"/>
                <a:gd name="T13" fmla="*/ 35394 h 1077"/>
                <a:gd name="T14" fmla="*/ 105473 w 1064"/>
                <a:gd name="T15" fmla="*/ 32701 h 1077"/>
                <a:gd name="T16" fmla="*/ 113429 w 1064"/>
                <a:gd name="T17" fmla="*/ 21159 h 1077"/>
                <a:gd name="T18" fmla="*/ 103035 w 1064"/>
                <a:gd name="T19" fmla="*/ 20646 h 1077"/>
                <a:gd name="T20" fmla="*/ 90846 w 1064"/>
                <a:gd name="T21" fmla="*/ 22057 h 1077"/>
                <a:gd name="T22" fmla="*/ 94310 w 1064"/>
                <a:gd name="T23" fmla="*/ 8592 h 1077"/>
                <a:gd name="T24" fmla="*/ 84430 w 1064"/>
                <a:gd name="T25" fmla="*/ 11670 h 1077"/>
                <a:gd name="T26" fmla="*/ 73395 w 1064"/>
                <a:gd name="T27" fmla="*/ 17184 h 1077"/>
                <a:gd name="T28" fmla="*/ 72112 w 1064"/>
                <a:gd name="T29" fmla="*/ 3334 h 1077"/>
                <a:gd name="T30" fmla="*/ 63772 w 1064"/>
                <a:gd name="T31" fmla="*/ 9618 h 1077"/>
                <a:gd name="T32" fmla="*/ 55431 w 1064"/>
                <a:gd name="T33" fmla="*/ 18466 h 1077"/>
                <a:gd name="T34" fmla="*/ 49400 w 1064"/>
                <a:gd name="T35" fmla="*/ 5899 h 1077"/>
                <a:gd name="T36" fmla="*/ 43755 w 1064"/>
                <a:gd name="T37" fmla="*/ 14747 h 1077"/>
                <a:gd name="T38" fmla="*/ 38879 w 1064"/>
                <a:gd name="T39" fmla="*/ 26032 h 1077"/>
                <a:gd name="T40" fmla="*/ 28999 w 1064"/>
                <a:gd name="T41" fmla="*/ 16158 h 1077"/>
                <a:gd name="T42" fmla="*/ 26689 w 1064"/>
                <a:gd name="T43" fmla="*/ 26417 h 1077"/>
                <a:gd name="T44" fmla="*/ 26048 w 1064"/>
                <a:gd name="T45" fmla="*/ 38600 h 1077"/>
                <a:gd name="T46" fmla="*/ 13345 w 1064"/>
                <a:gd name="T47" fmla="*/ 32829 h 1077"/>
                <a:gd name="T48" fmla="*/ 14628 w 1064"/>
                <a:gd name="T49" fmla="*/ 43216 h 1077"/>
                <a:gd name="T50" fmla="*/ 18220 w 1064"/>
                <a:gd name="T51" fmla="*/ 54886 h 1077"/>
                <a:gd name="T52" fmla="*/ 4234 w 1064"/>
                <a:gd name="T53" fmla="*/ 53860 h 1077"/>
                <a:gd name="T54" fmla="*/ 8982 w 1064"/>
                <a:gd name="T55" fmla="*/ 63093 h 1077"/>
                <a:gd name="T56" fmla="*/ 16167 w 1064"/>
                <a:gd name="T57" fmla="*/ 68992 h 1077"/>
                <a:gd name="T58" fmla="*/ 8982 w 1064"/>
                <a:gd name="T59" fmla="*/ 75019 h 1077"/>
                <a:gd name="T60" fmla="*/ 4234 w 1064"/>
                <a:gd name="T61" fmla="*/ 84252 h 1077"/>
                <a:gd name="T62" fmla="*/ 18220 w 1064"/>
                <a:gd name="T63" fmla="*/ 83098 h 1077"/>
                <a:gd name="T64" fmla="*/ 14628 w 1064"/>
                <a:gd name="T65" fmla="*/ 94896 h 1077"/>
                <a:gd name="T66" fmla="*/ 13345 w 1064"/>
                <a:gd name="T67" fmla="*/ 105283 h 1077"/>
                <a:gd name="T68" fmla="*/ 26048 w 1064"/>
                <a:gd name="T69" fmla="*/ 99384 h 1077"/>
                <a:gd name="T70" fmla="*/ 26689 w 1064"/>
                <a:gd name="T71" fmla="*/ 111695 h 1077"/>
                <a:gd name="T72" fmla="*/ 28999 w 1064"/>
                <a:gd name="T73" fmla="*/ 121826 h 1077"/>
                <a:gd name="T74" fmla="*/ 38879 w 1064"/>
                <a:gd name="T75" fmla="*/ 112080 h 1077"/>
                <a:gd name="T76" fmla="*/ 43755 w 1064"/>
                <a:gd name="T77" fmla="*/ 123365 h 1077"/>
                <a:gd name="T78" fmla="*/ 49400 w 1064"/>
                <a:gd name="T79" fmla="*/ 132085 h 1077"/>
                <a:gd name="T80" fmla="*/ 55431 w 1064"/>
                <a:gd name="T81" fmla="*/ 119518 h 1077"/>
                <a:gd name="T82" fmla="*/ 63772 w 1064"/>
                <a:gd name="T83" fmla="*/ 128494 h 1077"/>
                <a:gd name="T84" fmla="*/ 72112 w 1064"/>
                <a:gd name="T85" fmla="*/ 134778 h 1077"/>
                <a:gd name="T86" fmla="*/ 73395 w 1064"/>
                <a:gd name="T87" fmla="*/ 120928 h 1077"/>
                <a:gd name="T88" fmla="*/ 84430 w 1064"/>
                <a:gd name="T89" fmla="*/ 126442 h 1077"/>
                <a:gd name="T90" fmla="*/ 94310 w 1064"/>
                <a:gd name="T91" fmla="*/ 129520 h 1077"/>
                <a:gd name="T92" fmla="*/ 90846 w 1064"/>
                <a:gd name="T93" fmla="*/ 116055 h 1077"/>
                <a:gd name="T94" fmla="*/ 103035 w 1064"/>
                <a:gd name="T95" fmla="*/ 117466 h 1077"/>
                <a:gd name="T96" fmla="*/ 113429 w 1064"/>
                <a:gd name="T97" fmla="*/ 116825 h 1077"/>
                <a:gd name="T98" fmla="*/ 105473 w 1064"/>
                <a:gd name="T99" fmla="*/ 105411 h 1077"/>
                <a:gd name="T100" fmla="*/ 117406 w 1064"/>
                <a:gd name="T101" fmla="*/ 102590 h 1077"/>
                <a:gd name="T102" fmla="*/ 127030 w 1064"/>
                <a:gd name="T103" fmla="*/ 98487 h 1077"/>
                <a:gd name="T104" fmla="*/ 115738 w 1064"/>
                <a:gd name="T105" fmla="*/ 90408 h 1077"/>
                <a:gd name="T106" fmla="*/ 126003 w 1064"/>
                <a:gd name="T107" fmla="*/ 83739 h 1077"/>
                <a:gd name="T108" fmla="*/ 133574 w 1064"/>
                <a:gd name="T109" fmla="*/ 76686 h 107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64"/>
                <a:gd name="T166" fmla="*/ 0 h 1077"/>
                <a:gd name="T167" fmla="*/ 1064 w 1064"/>
                <a:gd name="T168" fmla="*/ 1077 h 107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64" h="1077">
                  <a:moveTo>
                    <a:pt x="1041" y="598"/>
                  </a:moveTo>
                  <a:cubicBezTo>
                    <a:pt x="1024" y="593"/>
                    <a:pt x="1009" y="589"/>
                    <a:pt x="994" y="585"/>
                  </a:cubicBezTo>
                  <a:cubicBezTo>
                    <a:pt x="979" y="580"/>
                    <a:pt x="965" y="577"/>
                    <a:pt x="951" y="573"/>
                  </a:cubicBezTo>
                  <a:cubicBezTo>
                    <a:pt x="946" y="571"/>
                    <a:pt x="941" y="570"/>
                    <a:pt x="936" y="569"/>
                  </a:cubicBezTo>
                  <a:cubicBezTo>
                    <a:pt x="937" y="559"/>
                    <a:pt x="938" y="549"/>
                    <a:pt x="938" y="538"/>
                  </a:cubicBezTo>
                  <a:cubicBezTo>
                    <a:pt x="938" y="528"/>
                    <a:pt x="937" y="518"/>
                    <a:pt x="936" y="508"/>
                  </a:cubicBezTo>
                  <a:cubicBezTo>
                    <a:pt x="941" y="506"/>
                    <a:pt x="946" y="505"/>
                    <a:pt x="951" y="504"/>
                  </a:cubicBezTo>
                  <a:cubicBezTo>
                    <a:pt x="965" y="500"/>
                    <a:pt x="979" y="496"/>
                    <a:pt x="994" y="492"/>
                  </a:cubicBezTo>
                  <a:cubicBezTo>
                    <a:pt x="1009" y="488"/>
                    <a:pt x="1024" y="484"/>
                    <a:pt x="1041" y="479"/>
                  </a:cubicBezTo>
                  <a:cubicBezTo>
                    <a:pt x="1056" y="475"/>
                    <a:pt x="1064" y="460"/>
                    <a:pt x="1061" y="445"/>
                  </a:cubicBezTo>
                  <a:cubicBezTo>
                    <a:pt x="1059" y="430"/>
                    <a:pt x="1046" y="418"/>
                    <a:pt x="1031" y="420"/>
                  </a:cubicBezTo>
                  <a:cubicBezTo>
                    <a:pt x="1013" y="421"/>
                    <a:pt x="997" y="422"/>
                    <a:pt x="982" y="424"/>
                  </a:cubicBezTo>
                  <a:cubicBezTo>
                    <a:pt x="966" y="425"/>
                    <a:pt x="952" y="426"/>
                    <a:pt x="938" y="427"/>
                  </a:cubicBezTo>
                  <a:cubicBezTo>
                    <a:pt x="932" y="428"/>
                    <a:pt x="928" y="428"/>
                    <a:pt x="923" y="428"/>
                  </a:cubicBezTo>
                  <a:cubicBezTo>
                    <a:pt x="917" y="409"/>
                    <a:pt x="910" y="389"/>
                    <a:pt x="902" y="371"/>
                  </a:cubicBezTo>
                  <a:cubicBezTo>
                    <a:pt x="906" y="368"/>
                    <a:pt x="910" y="365"/>
                    <a:pt x="914" y="362"/>
                  </a:cubicBezTo>
                  <a:cubicBezTo>
                    <a:pt x="926" y="354"/>
                    <a:pt x="937" y="346"/>
                    <a:pt x="950" y="337"/>
                  </a:cubicBezTo>
                  <a:cubicBezTo>
                    <a:pt x="963" y="328"/>
                    <a:pt x="976" y="318"/>
                    <a:pt x="990" y="308"/>
                  </a:cubicBezTo>
                  <a:cubicBezTo>
                    <a:pt x="1002" y="299"/>
                    <a:pt x="1005" y="282"/>
                    <a:pt x="998" y="269"/>
                  </a:cubicBezTo>
                  <a:cubicBezTo>
                    <a:pt x="990" y="256"/>
                    <a:pt x="974" y="250"/>
                    <a:pt x="960" y="256"/>
                  </a:cubicBezTo>
                  <a:cubicBezTo>
                    <a:pt x="944" y="263"/>
                    <a:pt x="929" y="270"/>
                    <a:pt x="915" y="276"/>
                  </a:cubicBezTo>
                  <a:cubicBezTo>
                    <a:pt x="901" y="283"/>
                    <a:pt x="888" y="289"/>
                    <a:pt x="875" y="295"/>
                  </a:cubicBezTo>
                  <a:cubicBezTo>
                    <a:pt x="870" y="297"/>
                    <a:pt x="866" y="299"/>
                    <a:pt x="861" y="301"/>
                  </a:cubicBezTo>
                  <a:cubicBezTo>
                    <a:pt x="850" y="285"/>
                    <a:pt x="836" y="269"/>
                    <a:pt x="822" y="255"/>
                  </a:cubicBezTo>
                  <a:cubicBezTo>
                    <a:pt x="825" y="250"/>
                    <a:pt x="828" y="246"/>
                    <a:pt x="831" y="242"/>
                  </a:cubicBezTo>
                  <a:cubicBezTo>
                    <a:pt x="839" y="230"/>
                    <a:pt x="847" y="218"/>
                    <a:pt x="856" y="206"/>
                  </a:cubicBezTo>
                  <a:cubicBezTo>
                    <a:pt x="865" y="193"/>
                    <a:pt x="874" y="179"/>
                    <a:pt x="884" y="165"/>
                  </a:cubicBezTo>
                  <a:cubicBezTo>
                    <a:pt x="893" y="153"/>
                    <a:pt x="889" y="135"/>
                    <a:pt x="878" y="126"/>
                  </a:cubicBezTo>
                  <a:cubicBezTo>
                    <a:pt x="866" y="116"/>
                    <a:pt x="849" y="116"/>
                    <a:pt x="838" y="126"/>
                  </a:cubicBezTo>
                  <a:cubicBezTo>
                    <a:pt x="825" y="139"/>
                    <a:pt x="814" y="150"/>
                    <a:pt x="803" y="161"/>
                  </a:cubicBezTo>
                  <a:cubicBezTo>
                    <a:pt x="792" y="172"/>
                    <a:pt x="781" y="182"/>
                    <a:pt x="771" y="192"/>
                  </a:cubicBezTo>
                  <a:cubicBezTo>
                    <a:pt x="768" y="196"/>
                    <a:pt x="764" y="199"/>
                    <a:pt x="761" y="203"/>
                  </a:cubicBezTo>
                  <a:cubicBezTo>
                    <a:pt x="744" y="191"/>
                    <a:pt x="726" y="181"/>
                    <a:pt x="708" y="172"/>
                  </a:cubicBezTo>
                  <a:cubicBezTo>
                    <a:pt x="709" y="167"/>
                    <a:pt x="710" y="162"/>
                    <a:pt x="712" y="157"/>
                  </a:cubicBezTo>
                  <a:cubicBezTo>
                    <a:pt x="715" y="144"/>
                    <a:pt x="719" y="130"/>
                    <a:pt x="723" y="115"/>
                  </a:cubicBezTo>
                  <a:cubicBezTo>
                    <a:pt x="727" y="100"/>
                    <a:pt x="731" y="84"/>
                    <a:pt x="735" y="67"/>
                  </a:cubicBezTo>
                  <a:cubicBezTo>
                    <a:pt x="739" y="52"/>
                    <a:pt x="730" y="37"/>
                    <a:pt x="716" y="32"/>
                  </a:cubicBezTo>
                  <a:cubicBezTo>
                    <a:pt x="702" y="27"/>
                    <a:pt x="685" y="33"/>
                    <a:pt x="679" y="46"/>
                  </a:cubicBezTo>
                  <a:cubicBezTo>
                    <a:pt x="671" y="62"/>
                    <a:pt x="664" y="77"/>
                    <a:pt x="658" y="91"/>
                  </a:cubicBezTo>
                  <a:cubicBezTo>
                    <a:pt x="651" y="105"/>
                    <a:pt x="645" y="118"/>
                    <a:pt x="639" y="131"/>
                  </a:cubicBezTo>
                  <a:cubicBezTo>
                    <a:pt x="637" y="135"/>
                    <a:pt x="634" y="140"/>
                    <a:pt x="632" y="144"/>
                  </a:cubicBezTo>
                  <a:cubicBezTo>
                    <a:pt x="613" y="139"/>
                    <a:pt x="593" y="136"/>
                    <a:pt x="572" y="134"/>
                  </a:cubicBezTo>
                  <a:cubicBezTo>
                    <a:pt x="572" y="129"/>
                    <a:pt x="571" y="124"/>
                    <a:pt x="571" y="119"/>
                  </a:cubicBezTo>
                  <a:cubicBezTo>
                    <a:pt x="570" y="105"/>
                    <a:pt x="568" y="90"/>
                    <a:pt x="567" y="75"/>
                  </a:cubicBezTo>
                  <a:cubicBezTo>
                    <a:pt x="565" y="59"/>
                    <a:pt x="564" y="43"/>
                    <a:pt x="562" y="26"/>
                  </a:cubicBezTo>
                  <a:cubicBezTo>
                    <a:pt x="561" y="11"/>
                    <a:pt x="547" y="0"/>
                    <a:pt x="532" y="0"/>
                  </a:cubicBezTo>
                  <a:cubicBezTo>
                    <a:pt x="517" y="0"/>
                    <a:pt x="503" y="11"/>
                    <a:pt x="502" y="26"/>
                  </a:cubicBezTo>
                  <a:cubicBezTo>
                    <a:pt x="500" y="43"/>
                    <a:pt x="499" y="59"/>
                    <a:pt x="497" y="75"/>
                  </a:cubicBezTo>
                  <a:cubicBezTo>
                    <a:pt x="496" y="90"/>
                    <a:pt x="494" y="105"/>
                    <a:pt x="493" y="119"/>
                  </a:cubicBezTo>
                  <a:cubicBezTo>
                    <a:pt x="493" y="124"/>
                    <a:pt x="492" y="129"/>
                    <a:pt x="492" y="134"/>
                  </a:cubicBezTo>
                  <a:cubicBezTo>
                    <a:pt x="471" y="136"/>
                    <a:pt x="451" y="139"/>
                    <a:pt x="432" y="144"/>
                  </a:cubicBezTo>
                  <a:cubicBezTo>
                    <a:pt x="430" y="140"/>
                    <a:pt x="428" y="135"/>
                    <a:pt x="425" y="131"/>
                  </a:cubicBezTo>
                  <a:cubicBezTo>
                    <a:pt x="419" y="118"/>
                    <a:pt x="413" y="105"/>
                    <a:pt x="406" y="91"/>
                  </a:cubicBezTo>
                  <a:cubicBezTo>
                    <a:pt x="400" y="77"/>
                    <a:pt x="393" y="62"/>
                    <a:pt x="385" y="46"/>
                  </a:cubicBezTo>
                  <a:cubicBezTo>
                    <a:pt x="379" y="33"/>
                    <a:pt x="362" y="27"/>
                    <a:pt x="348" y="32"/>
                  </a:cubicBezTo>
                  <a:cubicBezTo>
                    <a:pt x="334" y="37"/>
                    <a:pt x="325" y="52"/>
                    <a:pt x="329" y="67"/>
                  </a:cubicBezTo>
                  <a:cubicBezTo>
                    <a:pt x="333" y="84"/>
                    <a:pt x="337" y="100"/>
                    <a:pt x="341" y="115"/>
                  </a:cubicBezTo>
                  <a:cubicBezTo>
                    <a:pt x="345" y="130"/>
                    <a:pt x="349" y="144"/>
                    <a:pt x="352" y="157"/>
                  </a:cubicBezTo>
                  <a:cubicBezTo>
                    <a:pt x="354" y="162"/>
                    <a:pt x="355" y="167"/>
                    <a:pt x="356" y="172"/>
                  </a:cubicBezTo>
                  <a:cubicBezTo>
                    <a:pt x="338" y="181"/>
                    <a:pt x="320" y="191"/>
                    <a:pt x="303" y="203"/>
                  </a:cubicBezTo>
                  <a:cubicBezTo>
                    <a:pt x="300" y="199"/>
                    <a:pt x="296" y="196"/>
                    <a:pt x="293" y="192"/>
                  </a:cubicBezTo>
                  <a:cubicBezTo>
                    <a:pt x="283" y="182"/>
                    <a:pt x="272" y="172"/>
                    <a:pt x="261" y="161"/>
                  </a:cubicBezTo>
                  <a:cubicBezTo>
                    <a:pt x="250" y="150"/>
                    <a:pt x="239" y="139"/>
                    <a:pt x="226" y="126"/>
                  </a:cubicBezTo>
                  <a:cubicBezTo>
                    <a:pt x="215" y="116"/>
                    <a:pt x="198" y="116"/>
                    <a:pt x="186" y="126"/>
                  </a:cubicBezTo>
                  <a:cubicBezTo>
                    <a:pt x="175" y="135"/>
                    <a:pt x="172" y="153"/>
                    <a:pt x="180" y="165"/>
                  </a:cubicBezTo>
                  <a:cubicBezTo>
                    <a:pt x="190" y="179"/>
                    <a:pt x="199" y="193"/>
                    <a:pt x="208" y="206"/>
                  </a:cubicBezTo>
                  <a:cubicBezTo>
                    <a:pt x="217" y="218"/>
                    <a:pt x="225" y="230"/>
                    <a:pt x="233" y="242"/>
                  </a:cubicBezTo>
                  <a:cubicBezTo>
                    <a:pt x="236" y="246"/>
                    <a:pt x="239" y="250"/>
                    <a:pt x="242" y="255"/>
                  </a:cubicBezTo>
                  <a:cubicBezTo>
                    <a:pt x="228" y="269"/>
                    <a:pt x="215" y="285"/>
                    <a:pt x="203" y="301"/>
                  </a:cubicBezTo>
                  <a:cubicBezTo>
                    <a:pt x="198" y="299"/>
                    <a:pt x="194" y="297"/>
                    <a:pt x="189" y="295"/>
                  </a:cubicBezTo>
                  <a:cubicBezTo>
                    <a:pt x="176" y="289"/>
                    <a:pt x="163" y="283"/>
                    <a:pt x="149" y="276"/>
                  </a:cubicBezTo>
                  <a:cubicBezTo>
                    <a:pt x="135" y="270"/>
                    <a:pt x="120" y="263"/>
                    <a:pt x="104" y="256"/>
                  </a:cubicBezTo>
                  <a:cubicBezTo>
                    <a:pt x="90" y="250"/>
                    <a:pt x="74" y="256"/>
                    <a:pt x="66" y="269"/>
                  </a:cubicBezTo>
                  <a:cubicBezTo>
                    <a:pt x="59" y="282"/>
                    <a:pt x="62" y="299"/>
                    <a:pt x="74" y="308"/>
                  </a:cubicBezTo>
                  <a:cubicBezTo>
                    <a:pt x="88" y="318"/>
                    <a:pt x="101" y="328"/>
                    <a:pt x="114" y="337"/>
                  </a:cubicBezTo>
                  <a:cubicBezTo>
                    <a:pt x="127" y="346"/>
                    <a:pt x="139" y="354"/>
                    <a:pt x="150" y="362"/>
                  </a:cubicBezTo>
                  <a:cubicBezTo>
                    <a:pt x="154" y="365"/>
                    <a:pt x="158" y="368"/>
                    <a:pt x="162" y="371"/>
                  </a:cubicBezTo>
                  <a:cubicBezTo>
                    <a:pt x="154" y="389"/>
                    <a:pt x="147" y="409"/>
                    <a:pt x="142" y="428"/>
                  </a:cubicBezTo>
                  <a:cubicBezTo>
                    <a:pt x="137" y="428"/>
                    <a:pt x="132" y="428"/>
                    <a:pt x="126" y="427"/>
                  </a:cubicBezTo>
                  <a:cubicBezTo>
                    <a:pt x="112" y="426"/>
                    <a:pt x="98" y="425"/>
                    <a:pt x="82" y="424"/>
                  </a:cubicBezTo>
                  <a:cubicBezTo>
                    <a:pt x="67" y="422"/>
                    <a:pt x="51" y="421"/>
                    <a:pt x="33" y="420"/>
                  </a:cubicBezTo>
                  <a:cubicBezTo>
                    <a:pt x="18" y="418"/>
                    <a:pt x="5" y="430"/>
                    <a:pt x="3" y="445"/>
                  </a:cubicBezTo>
                  <a:cubicBezTo>
                    <a:pt x="0" y="460"/>
                    <a:pt x="8" y="475"/>
                    <a:pt x="23" y="479"/>
                  </a:cubicBezTo>
                  <a:cubicBezTo>
                    <a:pt x="40" y="484"/>
                    <a:pt x="55" y="488"/>
                    <a:pt x="70" y="492"/>
                  </a:cubicBezTo>
                  <a:cubicBezTo>
                    <a:pt x="85" y="496"/>
                    <a:pt x="99" y="500"/>
                    <a:pt x="113" y="504"/>
                  </a:cubicBezTo>
                  <a:cubicBezTo>
                    <a:pt x="118" y="505"/>
                    <a:pt x="123" y="506"/>
                    <a:pt x="128" y="508"/>
                  </a:cubicBezTo>
                  <a:cubicBezTo>
                    <a:pt x="127" y="518"/>
                    <a:pt x="126" y="528"/>
                    <a:pt x="126" y="538"/>
                  </a:cubicBezTo>
                  <a:cubicBezTo>
                    <a:pt x="126" y="549"/>
                    <a:pt x="127" y="559"/>
                    <a:pt x="128" y="569"/>
                  </a:cubicBezTo>
                  <a:cubicBezTo>
                    <a:pt x="123" y="570"/>
                    <a:pt x="118" y="571"/>
                    <a:pt x="113" y="573"/>
                  </a:cubicBezTo>
                  <a:cubicBezTo>
                    <a:pt x="99" y="577"/>
                    <a:pt x="85" y="580"/>
                    <a:pt x="70" y="585"/>
                  </a:cubicBezTo>
                  <a:cubicBezTo>
                    <a:pt x="55" y="589"/>
                    <a:pt x="40" y="593"/>
                    <a:pt x="23" y="598"/>
                  </a:cubicBezTo>
                  <a:cubicBezTo>
                    <a:pt x="8" y="602"/>
                    <a:pt x="0" y="617"/>
                    <a:pt x="3" y="632"/>
                  </a:cubicBezTo>
                  <a:cubicBezTo>
                    <a:pt x="5" y="647"/>
                    <a:pt x="18" y="658"/>
                    <a:pt x="33" y="657"/>
                  </a:cubicBezTo>
                  <a:cubicBezTo>
                    <a:pt x="51" y="656"/>
                    <a:pt x="67" y="654"/>
                    <a:pt x="82" y="653"/>
                  </a:cubicBezTo>
                  <a:cubicBezTo>
                    <a:pt x="98" y="652"/>
                    <a:pt x="112" y="651"/>
                    <a:pt x="126" y="649"/>
                  </a:cubicBezTo>
                  <a:cubicBezTo>
                    <a:pt x="132" y="649"/>
                    <a:pt x="137" y="649"/>
                    <a:pt x="142" y="648"/>
                  </a:cubicBezTo>
                  <a:cubicBezTo>
                    <a:pt x="147" y="668"/>
                    <a:pt x="154" y="687"/>
                    <a:pt x="162" y="705"/>
                  </a:cubicBezTo>
                  <a:cubicBezTo>
                    <a:pt x="158" y="708"/>
                    <a:pt x="154" y="711"/>
                    <a:pt x="150" y="714"/>
                  </a:cubicBezTo>
                  <a:cubicBezTo>
                    <a:pt x="139" y="722"/>
                    <a:pt x="127" y="731"/>
                    <a:pt x="114" y="740"/>
                  </a:cubicBezTo>
                  <a:cubicBezTo>
                    <a:pt x="101" y="749"/>
                    <a:pt x="88" y="758"/>
                    <a:pt x="74" y="768"/>
                  </a:cubicBezTo>
                  <a:cubicBezTo>
                    <a:pt x="62" y="777"/>
                    <a:pt x="59" y="794"/>
                    <a:pt x="66" y="808"/>
                  </a:cubicBezTo>
                  <a:cubicBezTo>
                    <a:pt x="74" y="821"/>
                    <a:pt x="90" y="827"/>
                    <a:pt x="104" y="821"/>
                  </a:cubicBezTo>
                  <a:cubicBezTo>
                    <a:pt x="120" y="813"/>
                    <a:pt x="135" y="807"/>
                    <a:pt x="149" y="800"/>
                  </a:cubicBezTo>
                  <a:cubicBezTo>
                    <a:pt x="163" y="794"/>
                    <a:pt x="176" y="788"/>
                    <a:pt x="189" y="782"/>
                  </a:cubicBezTo>
                  <a:cubicBezTo>
                    <a:pt x="194" y="780"/>
                    <a:pt x="198" y="777"/>
                    <a:pt x="203" y="775"/>
                  </a:cubicBezTo>
                  <a:cubicBezTo>
                    <a:pt x="215" y="792"/>
                    <a:pt x="228" y="807"/>
                    <a:pt x="242" y="822"/>
                  </a:cubicBezTo>
                  <a:cubicBezTo>
                    <a:pt x="239" y="826"/>
                    <a:pt x="236" y="830"/>
                    <a:pt x="233" y="835"/>
                  </a:cubicBezTo>
                  <a:cubicBezTo>
                    <a:pt x="225" y="846"/>
                    <a:pt x="217" y="858"/>
                    <a:pt x="208" y="871"/>
                  </a:cubicBezTo>
                  <a:cubicBezTo>
                    <a:pt x="199" y="884"/>
                    <a:pt x="190" y="897"/>
                    <a:pt x="180" y="911"/>
                  </a:cubicBezTo>
                  <a:cubicBezTo>
                    <a:pt x="172" y="924"/>
                    <a:pt x="175" y="941"/>
                    <a:pt x="186" y="951"/>
                  </a:cubicBezTo>
                  <a:cubicBezTo>
                    <a:pt x="198" y="961"/>
                    <a:pt x="215" y="961"/>
                    <a:pt x="226" y="950"/>
                  </a:cubicBezTo>
                  <a:cubicBezTo>
                    <a:pt x="239" y="938"/>
                    <a:pt x="250" y="927"/>
                    <a:pt x="261" y="916"/>
                  </a:cubicBezTo>
                  <a:cubicBezTo>
                    <a:pt x="272" y="905"/>
                    <a:pt x="283" y="894"/>
                    <a:pt x="293" y="885"/>
                  </a:cubicBezTo>
                  <a:cubicBezTo>
                    <a:pt x="296" y="881"/>
                    <a:pt x="300" y="877"/>
                    <a:pt x="303" y="874"/>
                  </a:cubicBezTo>
                  <a:cubicBezTo>
                    <a:pt x="320" y="885"/>
                    <a:pt x="338" y="896"/>
                    <a:pt x="356" y="905"/>
                  </a:cubicBezTo>
                  <a:cubicBezTo>
                    <a:pt x="355" y="909"/>
                    <a:pt x="354" y="914"/>
                    <a:pt x="352" y="919"/>
                  </a:cubicBezTo>
                  <a:cubicBezTo>
                    <a:pt x="349" y="933"/>
                    <a:pt x="345" y="947"/>
                    <a:pt x="341" y="962"/>
                  </a:cubicBezTo>
                  <a:cubicBezTo>
                    <a:pt x="337" y="977"/>
                    <a:pt x="333" y="993"/>
                    <a:pt x="329" y="1010"/>
                  </a:cubicBezTo>
                  <a:cubicBezTo>
                    <a:pt x="325" y="1024"/>
                    <a:pt x="334" y="1039"/>
                    <a:pt x="348" y="1044"/>
                  </a:cubicBezTo>
                  <a:cubicBezTo>
                    <a:pt x="362" y="1050"/>
                    <a:pt x="379" y="1044"/>
                    <a:pt x="385" y="1030"/>
                  </a:cubicBezTo>
                  <a:cubicBezTo>
                    <a:pt x="393" y="1014"/>
                    <a:pt x="400" y="1000"/>
                    <a:pt x="406" y="986"/>
                  </a:cubicBezTo>
                  <a:cubicBezTo>
                    <a:pt x="413" y="972"/>
                    <a:pt x="419" y="958"/>
                    <a:pt x="425" y="946"/>
                  </a:cubicBezTo>
                  <a:cubicBezTo>
                    <a:pt x="428" y="941"/>
                    <a:pt x="430" y="937"/>
                    <a:pt x="432" y="932"/>
                  </a:cubicBezTo>
                  <a:cubicBezTo>
                    <a:pt x="451" y="937"/>
                    <a:pt x="471" y="941"/>
                    <a:pt x="492" y="943"/>
                  </a:cubicBezTo>
                  <a:cubicBezTo>
                    <a:pt x="492" y="948"/>
                    <a:pt x="493" y="953"/>
                    <a:pt x="493" y="958"/>
                  </a:cubicBezTo>
                  <a:cubicBezTo>
                    <a:pt x="494" y="972"/>
                    <a:pt x="496" y="986"/>
                    <a:pt x="497" y="1002"/>
                  </a:cubicBezTo>
                  <a:cubicBezTo>
                    <a:pt x="499" y="1017"/>
                    <a:pt x="500" y="1033"/>
                    <a:pt x="502" y="1051"/>
                  </a:cubicBezTo>
                  <a:cubicBezTo>
                    <a:pt x="503" y="1066"/>
                    <a:pt x="517" y="1077"/>
                    <a:pt x="532" y="1077"/>
                  </a:cubicBezTo>
                  <a:cubicBezTo>
                    <a:pt x="547" y="1077"/>
                    <a:pt x="561" y="1066"/>
                    <a:pt x="562" y="1051"/>
                  </a:cubicBezTo>
                  <a:cubicBezTo>
                    <a:pt x="564" y="1033"/>
                    <a:pt x="565" y="1017"/>
                    <a:pt x="567" y="1002"/>
                  </a:cubicBezTo>
                  <a:cubicBezTo>
                    <a:pt x="568" y="986"/>
                    <a:pt x="570" y="972"/>
                    <a:pt x="571" y="958"/>
                  </a:cubicBezTo>
                  <a:cubicBezTo>
                    <a:pt x="571" y="953"/>
                    <a:pt x="572" y="948"/>
                    <a:pt x="572" y="943"/>
                  </a:cubicBezTo>
                  <a:cubicBezTo>
                    <a:pt x="593" y="941"/>
                    <a:pt x="613" y="937"/>
                    <a:pt x="632" y="932"/>
                  </a:cubicBezTo>
                  <a:cubicBezTo>
                    <a:pt x="634" y="937"/>
                    <a:pt x="637" y="941"/>
                    <a:pt x="639" y="946"/>
                  </a:cubicBezTo>
                  <a:cubicBezTo>
                    <a:pt x="645" y="958"/>
                    <a:pt x="651" y="972"/>
                    <a:pt x="658" y="986"/>
                  </a:cubicBezTo>
                  <a:cubicBezTo>
                    <a:pt x="664" y="1000"/>
                    <a:pt x="671" y="1014"/>
                    <a:pt x="679" y="1030"/>
                  </a:cubicBezTo>
                  <a:cubicBezTo>
                    <a:pt x="685" y="1044"/>
                    <a:pt x="702" y="1050"/>
                    <a:pt x="716" y="1044"/>
                  </a:cubicBezTo>
                  <a:cubicBezTo>
                    <a:pt x="730" y="1039"/>
                    <a:pt x="739" y="1024"/>
                    <a:pt x="735" y="1010"/>
                  </a:cubicBezTo>
                  <a:cubicBezTo>
                    <a:pt x="731" y="993"/>
                    <a:pt x="727" y="977"/>
                    <a:pt x="723" y="962"/>
                  </a:cubicBezTo>
                  <a:cubicBezTo>
                    <a:pt x="719" y="947"/>
                    <a:pt x="715" y="933"/>
                    <a:pt x="712" y="919"/>
                  </a:cubicBezTo>
                  <a:cubicBezTo>
                    <a:pt x="710" y="914"/>
                    <a:pt x="709" y="909"/>
                    <a:pt x="708" y="905"/>
                  </a:cubicBezTo>
                  <a:cubicBezTo>
                    <a:pt x="726" y="896"/>
                    <a:pt x="744" y="885"/>
                    <a:pt x="761" y="874"/>
                  </a:cubicBezTo>
                  <a:cubicBezTo>
                    <a:pt x="764" y="877"/>
                    <a:pt x="768" y="881"/>
                    <a:pt x="771" y="885"/>
                  </a:cubicBezTo>
                  <a:cubicBezTo>
                    <a:pt x="781" y="894"/>
                    <a:pt x="792" y="905"/>
                    <a:pt x="803" y="916"/>
                  </a:cubicBezTo>
                  <a:cubicBezTo>
                    <a:pt x="814" y="927"/>
                    <a:pt x="825" y="938"/>
                    <a:pt x="838" y="950"/>
                  </a:cubicBezTo>
                  <a:cubicBezTo>
                    <a:pt x="849" y="961"/>
                    <a:pt x="866" y="961"/>
                    <a:pt x="878" y="951"/>
                  </a:cubicBezTo>
                  <a:cubicBezTo>
                    <a:pt x="889" y="941"/>
                    <a:pt x="893" y="924"/>
                    <a:pt x="884" y="911"/>
                  </a:cubicBezTo>
                  <a:cubicBezTo>
                    <a:pt x="874" y="897"/>
                    <a:pt x="865" y="884"/>
                    <a:pt x="856" y="871"/>
                  </a:cubicBezTo>
                  <a:cubicBezTo>
                    <a:pt x="847" y="858"/>
                    <a:pt x="839" y="846"/>
                    <a:pt x="831" y="835"/>
                  </a:cubicBezTo>
                  <a:cubicBezTo>
                    <a:pt x="828" y="830"/>
                    <a:pt x="825" y="826"/>
                    <a:pt x="822" y="822"/>
                  </a:cubicBezTo>
                  <a:cubicBezTo>
                    <a:pt x="836" y="807"/>
                    <a:pt x="849" y="792"/>
                    <a:pt x="861" y="775"/>
                  </a:cubicBezTo>
                  <a:cubicBezTo>
                    <a:pt x="866" y="777"/>
                    <a:pt x="870" y="780"/>
                    <a:pt x="875" y="782"/>
                  </a:cubicBezTo>
                  <a:cubicBezTo>
                    <a:pt x="888" y="788"/>
                    <a:pt x="901" y="794"/>
                    <a:pt x="915" y="800"/>
                  </a:cubicBezTo>
                  <a:cubicBezTo>
                    <a:pt x="929" y="807"/>
                    <a:pt x="944" y="813"/>
                    <a:pt x="960" y="821"/>
                  </a:cubicBezTo>
                  <a:cubicBezTo>
                    <a:pt x="974" y="827"/>
                    <a:pt x="990" y="821"/>
                    <a:pt x="998" y="808"/>
                  </a:cubicBezTo>
                  <a:cubicBezTo>
                    <a:pt x="1005" y="794"/>
                    <a:pt x="1002" y="777"/>
                    <a:pt x="990" y="768"/>
                  </a:cubicBezTo>
                  <a:cubicBezTo>
                    <a:pt x="976" y="758"/>
                    <a:pt x="963" y="749"/>
                    <a:pt x="950" y="740"/>
                  </a:cubicBezTo>
                  <a:cubicBezTo>
                    <a:pt x="937" y="731"/>
                    <a:pt x="926" y="722"/>
                    <a:pt x="914" y="714"/>
                  </a:cubicBezTo>
                  <a:cubicBezTo>
                    <a:pt x="910" y="711"/>
                    <a:pt x="906" y="708"/>
                    <a:pt x="902" y="705"/>
                  </a:cubicBezTo>
                  <a:cubicBezTo>
                    <a:pt x="910" y="687"/>
                    <a:pt x="917" y="668"/>
                    <a:pt x="923" y="648"/>
                  </a:cubicBezTo>
                  <a:cubicBezTo>
                    <a:pt x="928" y="649"/>
                    <a:pt x="932" y="649"/>
                    <a:pt x="938" y="649"/>
                  </a:cubicBezTo>
                  <a:cubicBezTo>
                    <a:pt x="952" y="651"/>
                    <a:pt x="966" y="652"/>
                    <a:pt x="982" y="653"/>
                  </a:cubicBezTo>
                  <a:cubicBezTo>
                    <a:pt x="997" y="654"/>
                    <a:pt x="1013" y="656"/>
                    <a:pt x="1031" y="657"/>
                  </a:cubicBezTo>
                  <a:cubicBezTo>
                    <a:pt x="1046" y="658"/>
                    <a:pt x="1059" y="647"/>
                    <a:pt x="1061" y="632"/>
                  </a:cubicBezTo>
                  <a:cubicBezTo>
                    <a:pt x="1064" y="617"/>
                    <a:pt x="1056" y="602"/>
                    <a:pt x="1041" y="59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2" name="Freeform 11">
              <a:extLst>
                <a:ext uri="{FF2B5EF4-FFF2-40B4-BE49-F238E27FC236}">
                  <a16:creationId xmlns:a16="http://schemas.microsoft.com/office/drawing/2014/main" id="{0808534E-D4CC-18DF-6DA3-0157669E2A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49875" y="3992336"/>
              <a:ext cx="136525" cy="139700"/>
            </a:xfrm>
            <a:custGeom>
              <a:avLst/>
              <a:gdLst>
                <a:gd name="T0" fmla="*/ 122026 w 1064"/>
                <a:gd name="T1" fmla="*/ 74325 h 1077"/>
                <a:gd name="T2" fmla="*/ 120101 w 1064"/>
                <a:gd name="T3" fmla="*/ 65894 h 1077"/>
                <a:gd name="T4" fmla="*/ 133574 w 1064"/>
                <a:gd name="T5" fmla="*/ 62132 h 1077"/>
                <a:gd name="T6" fmla="*/ 126003 w 1064"/>
                <a:gd name="T7" fmla="*/ 54998 h 1077"/>
                <a:gd name="T8" fmla="*/ 115738 w 1064"/>
                <a:gd name="T9" fmla="*/ 48123 h 1077"/>
                <a:gd name="T10" fmla="*/ 127030 w 1064"/>
                <a:gd name="T11" fmla="*/ 39951 h 1077"/>
                <a:gd name="T12" fmla="*/ 117406 w 1064"/>
                <a:gd name="T13" fmla="*/ 35801 h 1077"/>
                <a:gd name="T14" fmla="*/ 105473 w 1064"/>
                <a:gd name="T15" fmla="*/ 33077 h 1077"/>
                <a:gd name="T16" fmla="*/ 113429 w 1064"/>
                <a:gd name="T17" fmla="*/ 21403 h 1077"/>
                <a:gd name="T18" fmla="*/ 103035 w 1064"/>
                <a:gd name="T19" fmla="*/ 20884 h 1077"/>
                <a:gd name="T20" fmla="*/ 90846 w 1064"/>
                <a:gd name="T21" fmla="*/ 22310 h 1077"/>
                <a:gd name="T22" fmla="*/ 94310 w 1064"/>
                <a:gd name="T23" fmla="*/ 8691 h 1077"/>
                <a:gd name="T24" fmla="*/ 84430 w 1064"/>
                <a:gd name="T25" fmla="*/ 11804 h 1077"/>
                <a:gd name="T26" fmla="*/ 73395 w 1064"/>
                <a:gd name="T27" fmla="*/ 17381 h 1077"/>
                <a:gd name="T28" fmla="*/ 72112 w 1064"/>
                <a:gd name="T29" fmla="*/ 3373 h 1077"/>
                <a:gd name="T30" fmla="*/ 63772 w 1064"/>
                <a:gd name="T31" fmla="*/ 9728 h 1077"/>
                <a:gd name="T32" fmla="*/ 55431 w 1064"/>
                <a:gd name="T33" fmla="*/ 18679 h 1077"/>
                <a:gd name="T34" fmla="*/ 49400 w 1064"/>
                <a:gd name="T35" fmla="*/ 5967 h 1077"/>
                <a:gd name="T36" fmla="*/ 43755 w 1064"/>
                <a:gd name="T37" fmla="*/ 14917 h 1077"/>
                <a:gd name="T38" fmla="*/ 38879 w 1064"/>
                <a:gd name="T39" fmla="*/ 26332 h 1077"/>
                <a:gd name="T40" fmla="*/ 28999 w 1064"/>
                <a:gd name="T41" fmla="*/ 16344 h 1077"/>
                <a:gd name="T42" fmla="*/ 26689 w 1064"/>
                <a:gd name="T43" fmla="*/ 26721 h 1077"/>
                <a:gd name="T44" fmla="*/ 26048 w 1064"/>
                <a:gd name="T45" fmla="*/ 39043 h 1077"/>
                <a:gd name="T46" fmla="*/ 13345 w 1064"/>
                <a:gd name="T47" fmla="*/ 33206 h 1077"/>
                <a:gd name="T48" fmla="*/ 14628 w 1064"/>
                <a:gd name="T49" fmla="*/ 43713 h 1077"/>
                <a:gd name="T50" fmla="*/ 18220 w 1064"/>
                <a:gd name="T51" fmla="*/ 55517 h 1077"/>
                <a:gd name="T52" fmla="*/ 4234 w 1064"/>
                <a:gd name="T53" fmla="*/ 54479 h 1077"/>
                <a:gd name="T54" fmla="*/ 8982 w 1064"/>
                <a:gd name="T55" fmla="*/ 63818 h 1077"/>
                <a:gd name="T56" fmla="*/ 16167 w 1064"/>
                <a:gd name="T57" fmla="*/ 69785 h 1077"/>
                <a:gd name="T58" fmla="*/ 8982 w 1064"/>
                <a:gd name="T59" fmla="*/ 75882 h 1077"/>
                <a:gd name="T60" fmla="*/ 4234 w 1064"/>
                <a:gd name="T61" fmla="*/ 85221 h 1077"/>
                <a:gd name="T62" fmla="*/ 18220 w 1064"/>
                <a:gd name="T63" fmla="*/ 84053 h 1077"/>
                <a:gd name="T64" fmla="*/ 14628 w 1064"/>
                <a:gd name="T65" fmla="*/ 95987 h 1077"/>
                <a:gd name="T66" fmla="*/ 13345 w 1064"/>
                <a:gd name="T67" fmla="*/ 106494 h 1077"/>
                <a:gd name="T68" fmla="*/ 26048 w 1064"/>
                <a:gd name="T69" fmla="*/ 100527 h 1077"/>
                <a:gd name="T70" fmla="*/ 26689 w 1064"/>
                <a:gd name="T71" fmla="*/ 112979 h 1077"/>
                <a:gd name="T72" fmla="*/ 28999 w 1064"/>
                <a:gd name="T73" fmla="*/ 123227 h 1077"/>
                <a:gd name="T74" fmla="*/ 38879 w 1064"/>
                <a:gd name="T75" fmla="*/ 113368 h 1077"/>
                <a:gd name="T76" fmla="*/ 43755 w 1064"/>
                <a:gd name="T77" fmla="*/ 124783 h 1077"/>
                <a:gd name="T78" fmla="*/ 49400 w 1064"/>
                <a:gd name="T79" fmla="*/ 133604 h 1077"/>
                <a:gd name="T80" fmla="*/ 55431 w 1064"/>
                <a:gd name="T81" fmla="*/ 120892 h 1077"/>
                <a:gd name="T82" fmla="*/ 63772 w 1064"/>
                <a:gd name="T83" fmla="*/ 129972 h 1077"/>
                <a:gd name="T84" fmla="*/ 72112 w 1064"/>
                <a:gd name="T85" fmla="*/ 136327 h 1077"/>
                <a:gd name="T86" fmla="*/ 73395 w 1064"/>
                <a:gd name="T87" fmla="*/ 122319 h 1077"/>
                <a:gd name="T88" fmla="*/ 84430 w 1064"/>
                <a:gd name="T89" fmla="*/ 127896 h 1077"/>
                <a:gd name="T90" fmla="*/ 94310 w 1064"/>
                <a:gd name="T91" fmla="*/ 131009 h 1077"/>
                <a:gd name="T92" fmla="*/ 90846 w 1064"/>
                <a:gd name="T93" fmla="*/ 117389 h 1077"/>
                <a:gd name="T94" fmla="*/ 103035 w 1064"/>
                <a:gd name="T95" fmla="*/ 118816 h 1077"/>
                <a:gd name="T96" fmla="*/ 113429 w 1064"/>
                <a:gd name="T97" fmla="*/ 118168 h 1077"/>
                <a:gd name="T98" fmla="*/ 105473 w 1064"/>
                <a:gd name="T99" fmla="*/ 106623 h 1077"/>
                <a:gd name="T100" fmla="*/ 117406 w 1064"/>
                <a:gd name="T101" fmla="*/ 103770 h 1077"/>
                <a:gd name="T102" fmla="*/ 127030 w 1064"/>
                <a:gd name="T103" fmla="*/ 99619 h 1077"/>
                <a:gd name="T104" fmla="*/ 115738 w 1064"/>
                <a:gd name="T105" fmla="*/ 91447 h 1077"/>
                <a:gd name="T106" fmla="*/ 126003 w 1064"/>
                <a:gd name="T107" fmla="*/ 84702 h 1077"/>
                <a:gd name="T108" fmla="*/ 133574 w 1064"/>
                <a:gd name="T109" fmla="*/ 77568 h 107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64"/>
                <a:gd name="T166" fmla="*/ 0 h 1077"/>
                <a:gd name="T167" fmla="*/ 1064 w 1064"/>
                <a:gd name="T168" fmla="*/ 1077 h 107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64" h="1077">
                  <a:moveTo>
                    <a:pt x="1041" y="598"/>
                  </a:moveTo>
                  <a:cubicBezTo>
                    <a:pt x="1024" y="593"/>
                    <a:pt x="1009" y="589"/>
                    <a:pt x="994" y="585"/>
                  </a:cubicBezTo>
                  <a:cubicBezTo>
                    <a:pt x="979" y="580"/>
                    <a:pt x="965" y="577"/>
                    <a:pt x="951" y="573"/>
                  </a:cubicBezTo>
                  <a:cubicBezTo>
                    <a:pt x="946" y="571"/>
                    <a:pt x="941" y="570"/>
                    <a:pt x="936" y="569"/>
                  </a:cubicBezTo>
                  <a:cubicBezTo>
                    <a:pt x="937" y="559"/>
                    <a:pt x="938" y="549"/>
                    <a:pt x="938" y="538"/>
                  </a:cubicBezTo>
                  <a:cubicBezTo>
                    <a:pt x="938" y="528"/>
                    <a:pt x="937" y="518"/>
                    <a:pt x="936" y="508"/>
                  </a:cubicBezTo>
                  <a:cubicBezTo>
                    <a:pt x="941" y="506"/>
                    <a:pt x="946" y="505"/>
                    <a:pt x="951" y="504"/>
                  </a:cubicBezTo>
                  <a:cubicBezTo>
                    <a:pt x="965" y="500"/>
                    <a:pt x="979" y="496"/>
                    <a:pt x="994" y="492"/>
                  </a:cubicBezTo>
                  <a:cubicBezTo>
                    <a:pt x="1009" y="488"/>
                    <a:pt x="1024" y="484"/>
                    <a:pt x="1041" y="479"/>
                  </a:cubicBezTo>
                  <a:cubicBezTo>
                    <a:pt x="1056" y="475"/>
                    <a:pt x="1064" y="460"/>
                    <a:pt x="1061" y="445"/>
                  </a:cubicBezTo>
                  <a:cubicBezTo>
                    <a:pt x="1059" y="430"/>
                    <a:pt x="1046" y="418"/>
                    <a:pt x="1031" y="420"/>
                  </a:cubicBezTo>
                  <a:cubicBezTo>
                    <a:pt x="1013" y="421"/>
                    <a:pt x="997" y="422"/>
                    <a:pt x="982" y="424"/>
                  </a:cubicBezTo>
                  <a:cubicBezTo>
                    <a:pt x="966" y="425"/>
                    <a:pt x="952" y="426"/>
                    <a:pt x="938" y="427"/>
                  </a:cubicBezTo>
                  <a:cubicBezTo>
                    <a:pt x="932" y="428"/>
                    <a:pt x="928" y="428"/>
                    <a:pt x="923" y="428"/>
                  </a:cubicBezTo>
                  <a:cubicBezTo>
                    <a:pt x="917" y="409"/>
                    <a:pt x="910" y="389"/>
                    <a:pt x="902" y="371"/>
                  </a:cubicBezTo>
                  <a:cubicBezTo>
                    <a:pt x="906" y="368"/>
                    <a:pt x="910" y="365"/>
                    <a:pt x="914" y="362"/>
                  </a:cubicBezTo>
                  <a:cubicBezTo>
                    <a:pt x="926" y="354"/>
                    <a:pt x="937" y="346"/>
                    <a:pt x="950" y="337"/>
                  </a:cubicBezTo>
                  <a:cubicBezTo>
                    <a:pt x="963" y="328"/>
                    <a:pt x="976" y="318"/>
                    <a:pt x="990" y="308"/>
                  </a:cubicBezTo>
                  <a:cubicBezTo>
                    <a:pt x="1002" y="299"/>
                    <a:pt x="1005" y="282"/>
                    <a:pt x="998" y="269"/>
                  </a:cubicBezTo>
                  <a:cubicBezTo>
                    <a:pt x="990" y="256"/>
                    <a:pt x="974" y="250"/>
                    <a:pt x="960" y="256"/>
                  </a:cubicBezTo>
                  <a:cubicBezTo>
                    <a:pt x="944" y="263"/>
                    <a:pt x="929" y="270"/>
                    <a:pt x="915" y="276"/>
                  </a:cubicBezTo>
                  <a:cubicBezTo>
                    <a:pt x="901" y="283"/>
                    <a:pt x="888" y="289"/>
                    <a:pt x="875" y="295"/>
                  </a:cubicBezTo>
                  <a:cubicBezTo>
                    <a:pt x="870" y="297"/>
                    <a:pt x="866" y="299"/>
                    <a:pt x="861" y="301"/>
                  </a:cubicBezTo>
                  <a:cubicBezTo>
                    <a:pt x="850" y="285"/>
                    <a:pt x="836" y="269"/>
                    <a:pt x="822" y="255"/>
                  </a:cubicBezTo>
                  <a:cubicBezTo>
                    <a:pt x="825" y="250"/>
                    <a:pt x="828" y="246"/>
                    <a:pt x="831" y="242"/>
                  </a:cubicBezTo>
                  <a:cubicBezTo>
                    <a:pt x="839" y="230"/>
                    <a:pt x="847" y="218"/>
                    <a:pt x="856" y="206"/>
                  </a:cubicBezTo>
                  <a:cubicBezTo>
                    <a:pt x="865" y="193"/>
                    <a:pt x="874" y="179"/>
                    <a:pt x="884" y="165"/>
                  </a:cubicBezTo>
                  <a:cubicBezTo>
                    <a:pt x="893" y="153"/>
                    <a:pt x="889" y="135"/>
                    <a:pt x="878" y="126"/>
                  </a:cubicBezTo>
                  <a:cubicBezTo>
                    <a:pt x="866" y="116"/>
                    <a:pt x="849" y="116"/>
                    <a:pt x="838" y="126"/>
                  </a:cubicBezTo>
                  <a:cubicBezTo>
                    <a:pt x="825" y="139"/>
                    <a:pt x="814" y="150"/>
                    <a:pt x="803" y="161"/>
                  </a:cubicBezTo>
                  <a:cubicBezTo>
                    <a:pt x="792" y="172"/>
                    <a:pt x="781" y="182"/>
                    <a:pt x="771" y="192"/>
                  </a:cubicBezTo>
                  <a:cubicBezTo>
                    <a:pt x="768" y="196"/>
                    <a:pt x="764" y="199"/>
                    <a:pt x="761" y="203"/>
                  </a:cubicBezTo>
                  <a:cubicBezTo>
                    <a:pt x="744" y="191"/>
                    <a:pt x="726" y="181"/>
                    <a:pt x="708" y="172"/>
                  </a:cubicBezTo>
                  <a:cubicBezTo>
                    <a:pt x="709" y="167"/>
                    <a:pt x="710" y="162"/>
                    <a:pt x="712" y="157"/>
                  </a:cubicBezTo>
                  <a:cubicBezTo>
                    <a:pt x="715" y="144"/>
                    <a:pt x="719" y="130"/>
                    <a:pt x="723" y="115"/>
                  </a:cubicBezTo>
                  <a:cubicBezTo>
                    <a:pt x="727" y="100"/>
                    <a:pt x="731" y="84"/>
                    <a:pt x="735" y="67"/>
                  </a:cubicBezTo>
                  <a:cubicBezTo>
                    <a:pt x="739" y="52"/>
                    <a:pt x="730" y="37"/>
                    <a:pt x="716" y="32"/>
                  </a:cubicBezTo>
                  <a:cubicBezTo>
                    <a:pt x="702" y="27"/>
                    <a:pt x="685" y="33"/>
                    <a:pt x="679" y="46"/>
                  </a:cubicBezTo>
                  <a:cubicBezTo>
                    <a:pt x="671" y="62"/>
                    <a:pt x="664" y="77"/>
                    <a:pt x="658" y="91"/>
                  </a:cubicBezTo>
                  <a:cubicBezTo>
                    <a:pt x="651" y="105"/>
                    <a:pt x="645" y="118"/>
                    <a:pt x="639" y="131"/>
                  </a:cubicBezTo>
                  <a:cubicBezTo>
                    <a:pt x="637" y="135"/>
                    <a:pt x="634" y="140"/>
                    <a:pt x="632" y="144"/>
                  </a:cubicBezTo>
                  <a:cubicBezTo>
                    <a:pt x="613" y="139"/>
                    <a:pt x="593" y="136"/>
                    <a:pt x="572" y="134"/>
                  </a:cubicBezTo>
                  <a:cubicBezTo>
                    <a:pt x="572" y="129"/>
                    <a:pt x="571" y="124"/>
                    <a:pt x="571" y="119"/>
                  </a:cubicBezTo>
                  <a:cubicBezTo>
                    <a:pt x="570" y="105"/>
                    <a:pt x="568" y="90"/>
                    <a:pt x="567" y="75"/>
                  </a:cubicBezTo>
                  <a:cubicBezTo>
                    <a:pt x="565" y="59"/>
                    <a:pt x="564" y="43"/>
                    <a:pt x="562" y="26"/>
                  </a:cubicBezTo>
                  <a:cubicBezTo>
                    <a:pt x="561" y="11"/>
                    <a:pt x="547" y="0"/>
                    <a:pt x="532" y="0"/>
                  </a:cubicBezTo>
                  <a:cubicBezTo>
                    <a:pt x="517" y="0"/>
                    <a:pt x="503" y="11"/>
                    <a:pt x="502" y="26"/>
                  </a:cubicBezTo>
                  <a:cubicBezTo>
                    <a:pt x="500" y="43"/>
                    <a:pt x="499" y="59"/>
                    <a:pt x="497" y="75"/>
                  </a:cubicBezTo>
                  <a:cubicBezTo>
                    <a:pt x="496" y="90"/>
                    <a:pt x="494" y="105"/>
                    <a:pt x="493" y="119"/>
                  </a:cubicBezTo>
                  <a:cubicBezTo>
                    <a:pt x="493" y="124"/>
                    <a:pt x="492" y="129"/>
                    <a:pt x="492" y="134"/>
                  </a:cubicBezTo>
                  <a:cubicBezTo>
                    <a:pt x="471" y="136"/>
                    <a:pt x="451" y="139"/>
                    <a:pt x="432" y="144"/>
                  </a:cubicBezTo>
                  <a:cubicBezTo>
                    <a:pt x="430" y="140"/>
                    <a:pt x="428" y="135"/>
                    <a:pt x="425" y="131"/>
                  </a:cubicBezTo>
                  <a:cubicBezTo>
                    <a:pt x="419" y="118"/>
                    <a:pt x="413" y="105"/>
                    <a:pt x="406" y="91"/>
                  </a:cubicBezTo>
                  <a:cubicBezTo>
                    <a:pt x="400" y="77"/>
                    <a:pt x="393" y="62"/>
                    <a:pt x="385" y="46"/>
                  </a:cubicBezTo>
                  <a:cubicBezTo>
                    <a:pt x="379" y="33"/>
                    <a:pt x="362" y="27"/>
                    <a:pt x="348" y="32"/>
                  </a:cubicBezTo>
                  <a:cubicBezTo>
                    <a:pt x="334" y="37"/>
                    <a:pt x="325" y="52"/>
                    <a:pt x="329" y="67"/>
                  </a:cubicBezTo>
                  <a:cubicBezTo>
                    <a:pt x="333" y="84"/>
                    <a:pt x="337" y="100"/>
                    <a:pt x="341" y="115"/>
                  </a:cubicBezTo>
                  <a:cubicBezTo>
                    <a:pt x="345" y="130"/>
                    <a:pt x="349" y="144"/>
                    <a:pt x="352" y="157"/>
                  </a:cubicBezTo>
                  <a:cubicBezTo>
                    <a:pt x="354" y="162"/>
                    <a:pt x="355" y="167"/>
                    <a:pt x="356" y="172"/>
                  </a:cubicBezTo>
                  <a:cubicBezTo>
                    <a:pt x="338" y="181"/>
                    <a:pt x="320" y="191"/>
                    <a:pt x="303" y="203"/>
                  </a:cubicBezTo>
                  <a:cubicBezTo>
                    <a:pt x="300" y="199"/>
                    <a:pt x="296" y="196"/>
                    <a:pt x="293" y="192"/>
                  </a:cubicBezTo>
                  <a:cubicBezTo>
                    <a:pt x="283" y="182"/>
                    <a:pt x="272" y="172"/>
                    <a:pt x="261" y="161"/>
                  </a:cubicBezTo>
                  <a:cubicBezTo>
                    <a:pt x="250" y="150"/>
                    <a:pt x="239" y="139"/>
                    <a:pt x="226" y="126"/>
                  </a:cubicBezTo>
                  <a:cubicBezTo>
                    <a:pt x="215" y="116"/>
                    <a:pt x="198" y="116"/>
                    <a:pt x="186" y="126"/>
                  </a:cubicBezTo>
                  <a:cubicBezTo>
                    <a:pt x="175" y="135"/>
                    <a:pt x="172" y="153"/>
                    <a:pt x="180" y="165"/>
                  </a:cubicBezTo>
                  <a:cubicBezTo>
                    <a:pt x="190" y="179"/>
                    <a:pt x="199" y="193"/>
                    <a:pt x="208" y="206"/>
                  </a:cubicBezTo>
                  <a:cubicBezTo>
                    <a:pt x="217" y="218"/>
                    <a:pt x="225" y="230"/>
                    <a:pt x="233" y="242"/>
                  </a:cubicBezTo>
                  <a:cubicBezTo>
                    <a:pt x="236" y="246"/>
                    <a:pt x="239" y="250"/>
                    <a:pt x="242" y="255"/>
                  </a:cubicBezTo>
                  <a:cubicBezTo>
                    <a:pt x="228" y="269"/>
                    <a:pt x="215" y="285"/>
                    <a:pt x="203" y="301"/>
                  </a:cubicBezTo>
                  <a:cubicBezTo>
                    <a:pt x="198" y="299"/>
                    <a:pt x="194" y="297"/>
                    <a:pt x="189" y="295"/>
                  </a:cubicBezTo>
                  <a:cubicBezTo>
                    <a:pt x="176" y="289"/>
                    <a:pt x="163" y="283"/>
                    <a:pt x="149" y="276"/>
                  </a:cubicBezTo>
                  <a:cubicBezTo>
                    <a:pt x="135" y="270"/>
                    <a:pt x="120" y="263"/>
                    <a:pt x="104" y="256"/>
                  </a:cubicBezTo>
                  <a:cubicBezTo>
                    <a:pt x="90" y="250"/>
                    <a:pt x="74" y="256"/>
                    <a:pt x="66" y="269"/>
                  </a:cubicBezTo>
                  <a:cubicBezTo>
                    <a:pt x="59" y="282"/>
                    <a:pt x="62" y="299"/>
                    <a:pt x="74" y="308"/>
                  </a:cubicBezTo>
                  <a:cubicBezTo>
                    <a:pt x="88" y="318"/>
                    <a:pt x="101" y="328"/>
                    <a:pt x="114" y="337"/>
                  </a:cubicBezTo>
                  <a:cubicBezTo>
                    <a:pt x="127" y="346"/>
                    <a:pt x="139" y="354"/>
                    <a:pt x="150" y="362"/>
                  </a:cubicBezTo>
                  <a:cubicBezTo>
                    <a:pt x="154" y="365"/>
                    <a:pt x="158" y="368"/>
                    <a:pt x="162" y="371"/>
                  </a:cubicBezTo>
                  <a:cubicBezTo>
                    <a:pt x="154" y="389"/>
                    <a:pt x="147" y="409"/>
                    <a:pt x="142" y="428"/>
                  </a:cubicBezTo>
                  <a:cubicBezTo>
                    <a:pt x="137" y="428"/>
                    <a:pt x="132" y="428"/>
                    <a:pt x="126" y="427"/>
                  </a:cubicBezTo>
                  <a:cubicBezTo>
                    <a:pt x="112" y="426"/>
                    <a:pt x="98" y="425"/>
                    <a:pt x="82" y="424"/>
                  </a:cubicBezTo>
                  <a:cubicBezTo>
                    <a:pt x="67" y="422"/>
                    <a:pt x="51" y="421"/>
                    <a:pt x="33" y="420"/>
                  </a:cubicBezTo>
                  <a:cubicBezTo>
                    <a:pt x="18" y="418"/>
                    <a:pt x="5" y="430"/>
                    <a:pt x="3" y="445"/>
                  </a:cubicBezTo>
                  <a:cubicBezTo>
                    <a:pt x="0" y="460"/>
                    <a:pt x="8" y="475"/>
                    <a:pt x="23" y="479"/>
                  </a:cubicBezTo>
                  <a:cubicBezTo>
                    <a:pt x="40" y="484"/>
                    <a:pt x="55" y="488"/>
                    <a:pt x="70" y="492"/>
                  </a:cubicBezTo>
                  <a:cubicBezTo>
                    <a:pt x="85" y="496"/>
                    <a:pt x="99" y="500"/>
                    <a:pt x="113" y="504"/>
                  </a:cubicBezTo>
                  <a:cubicBezTo>
                    <a:pt x="118" y="505"/>
                    <a:pt x="123" y="506"/>
                    <a:pt x="128" y="508"/>
                  </a:cubicBezTo>
                  <a:cubicBezTo>
                    <a:pt x="127" y="518"/>
                    <a:pt x="126" y="528"/>
                    <a:pt x="126" y="538"/>
                  </a:cubicBezTo>
                  <a:cubicBezTo>
                    <a:pt x="126" y="549"/>
                    <a:pt x="127" y="559"/>
                    <a:pt x="128" y="569"/>
                  </a:cubicBezTo>
                  <a:cubicBezTo>
                    <a:pt x="123" y="570"/>
                    <a:pt x="118" y="571"/>
                    <a:pt x="113" y="573"/>
                  </a:cubicBezTo>
                  <a:cubicBezTo>
                    <a:pt x="99" y="577"/>
                    <a:pt x="85" y="580"/>
                    <a:pt x="70" y="585"/>
                  </a:cubicBezTo>
                  <a:cubicBezTo>
                    <a:pt x="55" y="589"/>
                    <a:pt x="40" y="593"/>
                    <a:pt x="23" y="598"/>
                  </a:cubicBezTo>
                  <a:cubicBezTo>
                    <a:pt x="8" y="602"/>
                    <a:pt x="0" y="617"/>
                    <a:pt x="3" y="632"/>
                  </a:cubicBezTo>
                  <a:cubicBezTo>
                    <a:pt x="5" y="647"/>
                    <a:pt x="18" y="658"/>
                    <a:pt x="33" y="657"/>
                  </a:cubicBezTo>
                  <a:cubicBezTo>
                    <a:pt x="51" y="656"/>
                    <a:pt x="67" y="654"/>
                    <a:pt x="82" y="653"/>
                  </a:cubicBezTo>
                  <a:cubicBezTo>
                    <a:pt x="98" y="652"/>
                    <a:pt x="112" y="651"/>
                    <a:pt x="126" y="649"/>
                  </a:cubicBezTo>
                  <a:cubicBezTo>
                    <a:pt x="132" y="649"/>
                    <a:pt x="137" y="649"/>
                    <a:pt x="142" y="648"/>
                  </a:cubicBezTo>
                  <a:cubicBezTo>
                    <a:pt x="147" y="668"/>
                    <a:pt x="154" y="687"/>
                    <a:pt x="162" y="705"/>
                  </a:cubicBezTo>
                  <a:cubicBezTo>
                    <a:pt x="158" y="708"/>
                    <a:pt x="154" y="711"/>
                    <a:pt x="150" y="714"/>
                  </a:cubicBezTo>
                  <a:cubicBezTo>
                    <a:pt x="139" y="722"/>
                    <a:pt x="127" y="731"/>
                    <a:pt x="114" y="740"/>
                  </a:cubicBezTo>
                  <a:cubicBezTo>
                    <a:pt x="101" y="749"/>
                    <a:pt x="88" y="758"/>
                    <a:pt x="74" y="768"/>
                  </a:cubicBezTo>
                  <a:cubicBezTo>
                    <a:pt x="62" y="777"/>
                    <a:pt x="59" y="794"/>
                    <a:pt x="66" y="808"/>
                  </a:cubicBezTo>
                  <a:cubicBezTo>
                    <a:pt x="74" y="821"/>
                    <a:pt x="90" y="827"/>
                    <a:pt x="104" y="821"/>
                  </a:cubicBezTo>
                  <a:cubicBezTo>
                    <a:pt x="120" y="813"/>
                    <a:pt x="135" y="807"/>
                    <a:pt x="149" y="800"/>
                  </a:cubicBezTo>
                  <a:cubicBezTo>
                    <a:pt x="163" y="794"/>
                    <a:pt x="176" y="788"/>
                    <a:pt x="189" y="782"/>
                  </a:cubicBezTo>
                  <a:cubicBezTo>
                    <a:pt x="194" y="780"/>
                    <a:pt x="198" y="777"/>
                    <a:pt x="203" y="775"/>
                  </a:cubicBezTo>
                  <a:cubicBezTo>
                    <a:pt x="215" y="792"/>
                    <a:pt x="228" y="807"/>
                    <a:pt x="242" y="822"/>
                  </a:cubicBezTo>
                  <a:cubicBezTo>
                    <a:pt x="239" y="826"/>
                    <a:pt x="236" y="830"/>
                    <a:pt x="233" y="835"/>
                  </a:cubicBezTo>
                  <a:cubicBezTo>
                    <a:pt x="225" y="846"/>
                    <a:pt x="217" y="858"/>
                    <a:pt x="208" y="871"/>
                  </a:cubicBezTo>
                  <a:cubicBezTo>
                    <a:pt x="199" y="884"/>
                    <a:pt x="190" y="897"/>
                    <a:pt x="180" y="911"/>
                  </a:cubicBezTo>
                  <a:cubicBezTo>
                    <a:pt x="172" y="924"/>
                    <a:pt x="175" y="941"/>
                    <a:pt x="186" y="951"/>
                  </a:cubicBezTo>
                  <a:cubicBezTo>
                    <a:pt x="198" y="961"/>
                    <a:pt x="215" y="961"/>
                    <a:pt x="226" y="950"/>
                  </a:cubicBezTo>
                  <a:cubicBezTo>
                    <a:pt x="239" y="938"/>
                    <a:pt x="250" y="927"/>
                    <a:pt x="261" y="916"/>
                  </a:cubicBezTo>
                  <a:cubicBezTo>
                    <a:pt x="272" y="905"/>
                    <a:pt x="283" y="894"/>
                    <a:pt x="293" y="885"/>
                  </a:cubicBezTo>
                  <a:cubicBezTo>
                    <a:pt x="296" y="881"/>
                    <a:pt x="300" y="877"/>
                    <a:pt x="303" y="874"/>
                  </a:cubicBezTo>
                  <a:cubicBezTo>
                    <a:pt x="320" y="885"/>
                    <a:pt x="338" y="896"/>
                    <a:pt x="356" y="905"/>
                  </a:cubicBezTo>
                  <a:cubicBezTo>
                    <a:pt x="355" y="909"/>
                    <a:pt x="354" y="914"/>
                    <a:pt x="352" y="919"/>
                  </a:cubicBezTo>
                  <a:cubicBezTo>
                    <a:pt x="349" y="933"/>
                    <a:pt x="345" y="947"/>
                    <a:pt x="341" y="962"/>
                  </a:cubicBezTo>
                  <a:cubicBezTo>
                    <a:pt x="337" y="977"/>
                    <a:pt x="333" y="993"/>
                    <a:pt x="329" y="1010"/>
                  </a:cubicBezTo>
                  <a:cubicBezTo>
                    <a:pt x="325" y="1024"/>
                    <a:pt x="334" y="1039"/>
                    <a:pt x="348" y="1044"/>
                  </a:cubicBezTo>
                  <a:cubicBezTo>
                    <a:pt x="362" y="1050"/>
                    <a:pt x="379" y="1044"/>
                    <a:pt x="385" y="1030"/>
                  </a:cubicBezTo>
                  <a:cubicBezTo>
                    <a:pt x="393" y="1014"/>
                    <a:pt x="400" y="1000"/>
                    <a:pt x="406" y="986"/>
                  </a:cubicBezTo>
                  <a:cubicBezTo>
                    <a:pt x="413" y="972"/>
                    <a:pt x="419" y="958"/>
                    <a:pt x="425" y="946"/>
                  </a:cubicBezTo>
                  <a:cubicBezTo>
                    <a:pt x="428" y="941"/>
                    <a:pt x="430" y="937"/>
                    <a:pt x="432" y="932"/>
                  </a:cubicBezTo>
                  <a:cubicBezTo>
                    <a:pt x="451" y="937"/>
                    <a:pt x="471" y="941"/>
                    <a:pt x="492" y="943"/>
                  </a:cubicBezTo>
                  <a:cubicBezTo>
                    <a:pt x="492" y="948"/>
                    <a:pt x="493" y="953"/>
                    <a:pt x="493" y="958"/>
                  </a:cubicBezTo>
                  <a:cubicBezTo>
                    <a:pt x="494" y="972"/>
                    <a:pt x="496" y="986"/>
                    <a:pt x="497" y="1002"/>
                  </a:cubicBezTo>
                  <a:cubicBezTo>
                    <a:pt x="499" y="1017"/>
                    <a:pt x="500" y="1033"/>
                    <a:pt x="502" y="1051"/>
                  </a:cubicBezTo>
                  <a:cubicBezTo>
                    <a:pt x="503" y="1066"/>
                    <a:pt x="517" y="1077"/>
                    <a:pt x="532" y="1077"/>
                  </a:cubicBezTo>
                  <a:cubicBezTo>
                    <a:pt x="547" y="1077"/>
                    <a:pt x="561" y="1066"/>
                    <a:pt x="562" y="1051"/>
                  </a:cubicBezTo>
                  <a:cubicBezTo>
                    <a:pt x="564" y="1033"/>
                    <a:pt x="565" y="1017"/>
                    <a:pt x="567" y="1002"/>
                  </a:cubicBezTo>
                  <a:cubicBezTo>
                    <a:pt x="568" y="986"/>
                    <a:pt x="570" y="972"/>
                    <a:pt x="571" y="958"/>
                  </a:cubicBezTo>
                  <a:cubicBezTo>
                    <a:pt x="571" y="953"/>
                    <a:pt x="572" y="948"/>
                    <a:pt x="572" y="943"/>
                  </a:cubicBezTo>
                  <a:cubicBezTo>
                    <a:pt x="593" y="941"/>
                    <a:pt x="613" y="937"/>
                    <a:pt x="632" y="932"/>
                  </a:cubicBezTo>
                  <a:cubicBezTo>
                    <a:pt x="634" y="937"/>
                    <a:pt x="637" y="941"/>
                    <a:pt x="639" y="946"/>
                  </a:cubicBezTo>
                  <a:cubicBezTo>
                    <a:pt x="645" y="958"/>
                    <a:pt x="651" y="972"/>
                    <a:pt x="658" y="986"/>
                  </a:cubicBezTo>
                  <a:cubicBezTo>
                    <a:pt x="664" y="1000"/>
                    <a:pt x="671" y="1014"/>
                    <a:pt x="679" y="1030"/>
                  </a:cubicBezTo>
                  <a:cubicBezTo>
                    <a:pt x="685" y="1044"/>
                    <a:pt x="702" y="1050"/>
                    <a:pt x="716" y="1044"/>
                  </a:cubicBezTo>
                  <a:cubicBezTo>
                    <a:pt x="730" y="1039"/>
                    <a:pt x="739" y="1024"/>
                    <a:pt x="735" y="1010"/>
                  </a:cubicBezTo>
                  <a:cubicBezTo>
                    <a:pt x="731" y="993"/>
                    <a:pt x="727" y="977"/>
                    <a:pt x="723" y="962"/>
                  </a:cubicBezTo>
                  <a:cubicBezTo>
                    <a:pt x="719" y="947"/>
                    <a:pt x="715" y="933"/>
                    <a:pt x="712" y="919"/>
                  </a:cubicBezTo>
                  <a:cubicBezTo>
                    <a:pt x="710" y="914"/>
                    <a:pt x="709" y="909"/>
                    <a:pt x="708" y="905"/>
                  </a:cubicBezTo>
                  <a:cubicBezTo>
                    <a:pt x="726" y="896"/>
                    <a:pt x="744" y="885"/>
                    <a:pt x="761" y="874"/>
                  </a:cubicBezTo>
                  <a:cubicBezTo>
                    <a:pt x="764" y="877"/>
                    <a:pt x="768" y="881"/>
                    <a:pt x="771" y="885"/>
                  </a:cubicBezTo>
                  <a:cubicBezTo>
                    <a:pt x="781" y="894"/>
                    <a:pt x="792" y="905"/>
                    <a:pt x="803" y="916"/>
                  </a:cubicBezTo>
                  <a:cubicBezTo>
                    <a:pt x="814" y="927"/>
                    <a:pt x="825" y="938"/>
                    <a:pt x="838" y="950"/>
                  </a:cubicBezTo>
                  <a:cubicBezTo>
                    <a:pt x="849" y="961"/>
                    <a:pt x="866" y="961"/>
                    <a:pt x="878" y="951"/>
                  </a:cubicBezTo>
                  <a:cubicBezTo>
                    <a:pt x="889" y="941"/>
                    <a:pt x="893" y="924"/>
                    <a:pt x="884" y="911"/>
                  </a:cubicBezTo>
                  <a:cubicBezTo>
                    <a:pt x="874" y="897"/>
                    <a:pt x="865" y="884"/>
                    <a:pt x="856" y="871"/>
                  </a:cubicBezTo>
                  <a:cubicBezTo>
                    <a:pt x="847" y="858"/>
                    <a:pt x="839" y="846"/>
                    <a:pt x="831" y="835"/>
                  </a:cubicBezTo>
                  <a:cubicBezTo>
                    <a:pt x="828" y="830"/>
                    <a:pt x="825" y="826"/>
                    <a:pt x="822" y="822"/>
                  </a:cubicBezTo>
                  <a:cubicBezTo>
                    <a:pt x="836" y="807"/>
                    <a:pt x="849" y="792"/>
                    <a:pt x="861" y="775"/>
                  </a:cubicBezTo>
                  <a:cubicBezTo>
                    <a:pt x="866" y="777"/>
                    <a:pt x="870" y="780"/>
                    <a:pt x="875" y="782"/>
                  </a:cubicBezTo>
                  <a:cubicBezTo>
                    <a:pt x="888" y="788"/>
                    <a:pt x="901" y="794"/>
                    <a:pt x="915" y="800"/>
                  </a:cubicBezTo>
                  <a:cubicBezTo>
                    <a:pt x="929" y="807"/>
                    <a:pt x="944" y="813"/>
                    <a:pt x="960" y="821"/>
                  </a:cubicBezTo>
                  <a:cubicBezTo>
                    <a:pt x="974" y="827"/>
                    <a:pt x="990" y="821"/>
                    <a:pt x="998" y="808"/>
                  </a:cubicBezTo>
                  <a:cubicBezTo>
                    <a:pt x="1005" y="794"/>
                    <a:pt x="1002" y="777"/>
                    <a:pt x="990" y="768"/>
                  </a:cubicBezTo>
                  <a:cubicBezTo>
                    <a:pt x="976" y="758"/>
                    <a:pt x="963" y="749"/>
                    <a:pt x="950" y="740"/>
                  </a:cubicBezTo>
                  <a:cubicBezTo>
                    <a:pt x="937" y="731"/>
                    <a:pt x="926" y="722"/>
                    <a:pt x="914" y="714"/>
                  </a:cubicBezTo>
                  <a:cubicBezTo>
                    <a:pt x="910" y="711"/>
                    <a:pt x="906" y="708"/>
                    <a:pt x="902" y="705"/>
                  </a:cubicBezTo>
                  <a:cubicBezTo>
                    <a:pt x="910" y="687"/>
                    <a:pt x="917" y="668"/>
                    <a:pt x="923" y="648"/>
                  </a:cubicBezTo>
                  <a:cubicBezTo>
                    <a:pt x="928" y="649"/>
                    <a:pt x="932" y="649"/>
                    <a:pt x="938" y="649"/>
                  </a:cubicBezTo>
                  <a:cubicBezTo>
                    <a:pt x="952" y="651"/>
                    <a:pt x="966" y="652"/>
                    <a:pt x="982" y="653"/>
                  </a:cubicBezTo>
                  <a:cubicBezTo>
                    <a:pt x="997" y="654"/>
                    <a:pt x="1013" y="656"/>
                    <a:pt x="1031" y="657"/>
                  </a:cubicBezTo>
                  <a:cubicBezTo>
                    <a:pt x="1046" y="658"/>
                    <a:pt x="1059" y="647"/>
                    <a:pt x="1061" y="632"/>
                  </a:cubicBezTo>
                  <a:cubicBezTo>
                    <a:pt x="1064" y="617"/>
                    <a:pt x="1056" y="602"/>
                    <a:pt x="1041" y="59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7E71F13A-33AC-657F-4F84-CBF73B4E09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67463" y="4008211"/>
              <a:ext cx="138112" cy="138113"/>
            </a:xfrm>
            <a:custGeom>
              <a:avLst/>
              <a:gdLst>
                <a:gd name="T0" fmla="*/ 123444 w 1064"/>
                <a:gd name="T1" fmla="*/ 73481 h 1077"/>
                <a:gd name="T2" fmla="*/ 121497 w 1064"/>
                <a:gd name="T3" fmla="*/ 65145 h 1077"/>
                <a:gd name="T4" fmla="*/ 135126 w 1064"/>
                <a:gd name="T5" fmla="*/ 61426 h 1077"/>
                <a:gd name="T6" fmla="*/ 127468 w 1064"/>
                <a:gd name="T7" fmla="*/ 54373 h 1077"/>
                <a:gd name="T8" fmla="*/ 117084 w 1064"/>
                <a:gd name="T9" fmla="*/ 47577 h 1077"/>
                <a:gd name="T10" fmla="*/ 128506 w 1064"/>
                <a:gd name="T11" fmla="*/ 39497 h 1077"/>
                <a:gd name="T12" fmla="*/ 118771 w 1064"/>
                <a:gd name="T13" fmla="*/ 35394 h 1077"/>
                <a:gd name="T14" fmla="*/ 106699 w 1064"/>
                <a:gd name="T15" fmla="*/ 32701 h 1077"/>
                <a:gd name="T16" fmla="*/ 114747 w 1064"/>
                <a:gd name="T17" fmla="*/ 21159 h 1077"/>
                <a:gd name="T18" fmla="*/ 104233 w 1064"/>
                <a:gd name="T19" fmla="*/ 20646 h 1077"/>
                <a:gd name="T20" fmla="*/ 91902 w 1064"/>
                <a:gd name="T21" fmla="*/ 22057 h 1077"/>
                <a:gd name="T22" fmla="*/ 95406 w 1064"/>
                <a:gd name="T23" fmla="*/ 8592 h 1077"/>
                <a:gd name="T24" fmla="*/ 85411 w 1064"/>
                <a:gd name="T25" fmla="*/ 11670 h 1077"/>
                <a:gd name="T26" fmla="*/ 74248 w 1064"/>
                <a:gd name="T27" fmla="*/ 17184 h 1077"/>
                <a:gd name="T28" fmla="*/ 72950 w 1064"/>
                <a:gd name="T29" fmla="*/ 3334 h 1077"/>
                <a:gd name="T30" fmla="*/ 64513 w 1064"/>
                <a:gd name="T31" fmla="*/ 9618 h 1077"/>
                <a:gd name="T32" fmla="*/ 56076 w 1064"/>
                <a:gd name="T33" fmla="*/ 18466 h 1077"/>
                <a:gd name="T34" fmla="*/ 49975 w 1064"/>
                <a:gd name="T35" fmla="*/ 5899 h 1077"/>
                <a:gd name="T36" fmla="*/ 44263 w 1064"/>
                <a:gd name="T37" fmla="*/ 14747 h 1077"/>
                <a:gd name="T38" fmla="*/ 39331 w 1064"/>
                <a:gd name="T39" fmla="*/ 26032 h 1077"/>
                <a:gd name="T40" fmla="*/ 29336 w 1064"/>
                <a:gd name="T41" fmla="*/ 16158 h 1077"/>
                <a:gd name="T42" fmla="*/ 26999 w 1064"/>
                <a:gd name="T43" fmla="*/ 26417 h 1077"/>
                <a:gd name="T44" fmla="*/ 26350 w 1064"/>
                <a:gd name="T45" fmla="*/ 38600 h 1077"/>
                <a:gd name="T46" fmla="*/ 13500 w 1064"/>
                <a:gd name="T47" fmla="*/ 32829 h 1077"/>
                <a:gd name="T48" fmla="*/ 14798 w 1064"/>
                <a:gd name="T49" fmla="*/ 43216 h 1077"/>
                <a:gd name="T50" fmla="*/ 18432 w 1064"/>
                <a:gd name="T51" fmla="*/ 54886 h 1077"/>
                <a:gd name="T52" fmla="*/ 4284 w 1064"/>
                <a:gd name="T53" fmla="*/ 53860 h 1077"/>
                <a:gd name="T54" fmla="*/ 9086 w 1064"/>
                <a:gd name="T55" fmla="*/ 63093 h 1077"/>
                <a:gd name="T56" fmla="*/ 16355 w 1064"/>
                <a:gd name="T57" fmla="*/ 68992 h 1077"/>
                <a:gd name="T58" fmla="*/ 9086 w 1064"/>
                <a:gd name="T59" fmla="*/ 75020 h 1077"/>
                <a:gd name="T60" fmla="*/ 4284 w 1064"/>
                <a:gd name="T61" fmla="*/ 84253 h 1077"/>
                <a:gd name="T62" fmla="*/ 18432 w 1064"/>
                <a:gd name="T63" fmla="*/ 83099 h 1077"/>
                <a:gd name="T64" fmla="*/ 14798 w 1064"/>
                <a:gd name="T65" fmla="*/ 94897 h 1077"/>
                <a:gd name="T66" fmla="*/ 13500 w 1064"/>
                <a:gd name="T67" fmla="*/ 105284 h 1077"/>
                <a:gd name="T68" fmla="*/ 26350 w 1064"/>
                <a:gd name="T69" fmla="*/ 99385 h 1077"/>
                <a:gd name="T70" fmla="*/ 26999 w 1064"/>
                <a:gd name="T71" fmla="*/ 111696 h 1077"/>
                <a:gd name="T72" fmla="*/ 29336 w 1064"/>
                <a:gd name="T73" fmla="*/ 121827 h 1077"/>
                <a:gd name="T74" fmla="*/ 39331 w 1064"/>
                <a:gd name="T75" fmla="*/ 112081 h 1077"/>
                <a:gd name="T76" fmla="*/ 44263 w 1064"/>
                <a:gd name="T77" fmla="*/ 123366 h 1077"/>
                <a:gd name="T78" fmla="*/ 49975 w 1064"/>
                <a:gd name="T79" fmla="*/ 132086 h 1077"/>
                <a:gd name="T80" fmla="*/ 56076 w 1064"/>
                <a:gd name="T81" fmla="*/ 119518 h 1077"/>
                <a:gd name="T82" fmla="*/ 64513 w 1064"/>
                <a:gd name="T83" fmla="*/ 128495 h 1077"/>
                <a:gd name="T84" fmla="*/ 72950 w 1064"/>
                <a:gd name="T85" fmla="*/ 134779 h 1077"/>
                <a:gd name="T86" fmla="*/ 74248 w 1064"/>
                <a:gd name="T87" fmla="*/ 120929 h 1077"/>
                <a:gd name="T88" fmla="*/ 85411 w 1064"/>
                <a:gd name="T89" fmla="*/ 126443 h 1077"/>
                <a:gd name="T90" fmla="*/ 95406 w 1064"/>
                <a:gd name="T91" fmla="*/ 129521 h 1077"/>
                <a:gd name="T92" fmla="*/ 91902 w 1064"/>
                <a:gd name="T93" fmla="*/ 116056 h 1077"/>
                <a:gd name="T94" fmla="*/ 104233 w 1064"/>
                <a:gd name="T95" fmla="*/ 117467 h 1077"/>
                <a:gd name="T96" fmla="*/ 114747 w 1064"/>
                <a:gd name="T97" fmla="*/ 116825 h 1077"/>
                <a:gd name="T98" fmla="*/ 106699 w 1064"/>
                <a:gd name="T99" fmla="*/ 105412 h 1077"/>
                <a:gd name="T100" fmla="*/ 118771 w 1064"/>
                <a:gd name="T101" fmla="*/ 102591 h 1077"/>
                <a:gd name="T102" fmla="*/ 128506 w 1064"/>
                <a:gd name="T103" fmla="*/ 98487 h 1077"/>
                <a:gd name="T104" fmla="*/ 117084 w 1064"/>
                <a:gd name="T105" fmla="*/ 90408 h 1077"/>
                <a:gd name="T106" fmla="*/ 127468 w 1064"/>
                <a:gd name="T107" fmla="*/ 83740 h 1077"/>
                <a:gd name="T108" fmla="*/ 135126 w 1064"/>
                <a:gd name="T109" fmla="*/ 76687 h 107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64"/>
                <a:gd name="T166" fmla="*/ 0 h 1077"/>
                <a:gd name="T167" fmla="*/ 1064 w 1064"/>
                <a:gd name="T168" fmla="*/ 1077 h 107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64" h="1077">
                  <a:moveTo>
                    <a:pt x="1041" y="598"/>
                  </a:moveTo>
                  <a:cubicBezTo>
                    <a:pt x="1024" y="593"/>
                    <a:pt x="1009" y="589"/>
                    <a:pt x="994" y="585"/>
                  </a:cubicBezTo>
                  <a:cubicBezTo>
                    <a:pt x="979" y="580"/>
                    <a:pt x="965" y="577"/>
                    <a:pt x="951" y="573"/>
                  </a:cubicBezTo>
                  <a:cubicBezTo>
                    <a:pt x="946" y="571"/>
                    <a:pt x="941" y="570"/>
                    <a:pt x="936" y="569"/>
                  </a:cubicBezTo>
                  <a:cubicBezTo>
                    <a:pt x="937" y="559"/>
                    <a:pt x="938" y="549"/>
                    <a:pt x="938" y="538"/>
                  </a:cubicBezTo>
                  <a:cubicBezTo>
                    <a:pt x="938" y="528"/>
                    <a:pt x="937" y="518"/>
                    <a:pt x="936" y="508"/>
                  </a:cubicBezTo>
                  <a:cubicBezTo>
                    <a:pt x="941" y="506"/>
                    <a:pt x="946" y="505"/>
                    <a:pt x="951" y="504"/>
                  </a:cubicBezTo>
                  <a:cubicBezTo>
                    <a:pt x="965" y="500"/>
                    <a:pt x="979" y="496"/>
                    <a:pt x="994" y="492"/>
                  </a:cubicBezTo>
                  <a:cubicBezTo>
                    <a:pt x="1009" y="488"/>
                    <a:pt x="1024" y="484"/>
                    <a:pt x="1041" y="479"/>
                  </a:cubicBezTo>
                  <a:cubicBezTo>
                    <a:pt x="1056" y="475"/>
                    <a:pt x="1064" y="460"/>
                    <a:pt x="1061" y="445"/>
                  </a:cubicBezTo>
                  <a:cubicBezTo>
                    <a:pt x="1059" y="430"/>
                    <a:pt x="1046" y="418"/>
                    <a:pt x="1031" y="420"/>
                  </a:cubicBezTo>
                  <a:cubicBezTo>
                    <a:pt x="1013" y="421"/>
                    <a:pt x="997" y="422"/>
                    <a:pt x="982" y="424"/>
                  </a:cubicBezTo>
                  <a:cubicBezTo>
                    <a:pt x="966" y="425"/>
                    <a:pt x="952" y="426"/>
                    <a:pt x="938" y="427"/>
                  </a:cubicBezTo>
                  <a:cubicBezTo>
                    <a:pt x="932" y="428"/>
                    <a:pt x="928" y="428"/>
                    <a:pt x="923" y="428"/>
                  </a:cubicBezTo>
                  <a:cubicBezTo>
                    <a:pt x="917" y="409"/>
                    <a:pt x="910" y="389"/>
                    <a:pt x="902" y="371"/>
                  </a:cubicBezTo>
                  <a:cubicBezTo>
                    <a:pt x="906" y="368"/>
                    <a:pt x="910" y="365"/>
                    <a:pt x="914" y="362"/>
                  </a:cubicBezTo>
                  <a:cubicBezTo>
                    <a:pt x="926" y="354"/>
                    <a:pt x="937" y="346"/>
                    <a:pt x="950" y="337"/>
                  </a:cubicBezTo>
                  <a:cubicBezTo>
                    <a:pt x="963" y="328"/>
                    <a:pt x="976" y="318"/>
                    <a:pt x="990" y="308"/>
                  </a:cubicBezTo>
                  <a:cubicBezTo>
                    <a:pt x="1002" y="299"/>
                    <a:pt x="1005" y="282"/>
                    <a:pt x="998" y="269"/>
                  </a:cubicBezTo>
                  <a:cubicBezTo>
                    <a:pt x="990" y="256"/>
                    <a:pt x="974" y="250"/>
                    <a:pt x="960" y="256"/>
                  </a:cubicBezTo>
                  <a:cubicBezTo>
                    <a:pt x="944" y="263"/>
                    <a:pt x="929" y="270"/>
                    <a:pt x="915" y="276"/>
                  </a:cubicBezTo>
                  <a:cubicBezTo>
                    <a:pt x="901" y="283"/>
                    <a:pt x="888" y="289"/>
                    <a:pt x="875" y="295"/>
                  </a:cubicBezTo>
                  <a:cubicBezTo>
                    <a:pt x="870" y="297"/>
                    <a:pt x="866" y="299"/>
                    <a:pt x="861" y="301"/>
                  </a:cubicBezTo>
                  <a:cubicBezTo>
                    <a:pt x="850" y="285"/>
                    <a:pt x="836" y="269"/>
                    <a:pt x="822" y="255"/>
                  </a:cubicBezTo>
                  <a:cubicBezTo>
                    <a:pt x="825" y="250"/>
                    <a:pt x="828" y="246"/>
                    <a:pt x="831" y="242"/>
                  </a:cubicBezTo>
                  <a:cubicBezTo>
                    <a:pt x="839" y="230"/>
                    <a:pt x="847" y="218"/>
                    <a:pt x="856" y="206"/>
                  </a:cubicBezTo>
                  <a:cubicBezTo>
                    <a:pt x="865" y="193"/>
                    <a:pt x="874" y="179"/>
                    <a:pt x="884" y="165"/>
                  </a:cubicBezTo>
                  <a:cubicBezTo>
                    <a:pt x="893" y="153"/>
                    <a:pt x="889" y="135"/>
                    <a:pt x="878" y="126"/>
                  </a:cubicBezTo>
                  <a:cubicBezTo>
                    <a:pt x="866" y="116"/>
                    <a:pt x="849" y="116"/>
                    <a:pt x="838" y="126"/>
                  </a:cubicBezTo>
                  <a:cubicBezTo>
                    <a:pt x="825" y="139"/>
                    <a:pt x="814" y="150"/>
                    <a:pt x="803" y="161"/>
                  </a:cubicBezTo>
                  <a:cubicBezTo>
                    <a:pt x="792" y="172"/>
                    <a:pt x="781" y="182"/>
                    <a:pt x="771" y="192"/>
                  </a:cubicBezTo>
                  <a:cubicBezTo>
                    <a:pt x="768" y="196"/>
                    <a:pt x="764" y="199"/>
                    <a:pt x="761" y="203"/>
                  </a:cubicBezTo>
                  <a:cubicBezTo>
                    <a:pt x="744" y="191"/>
                    <a:pt x="726" y="181"/>
                    <a:pt x="708" y="172"/>
                  </a:cubicBezTo>
                  <a:cubicBezTo>
                    <a:pt x="709" y="167"/>
                    <a:pt x="710" y="162"/>
                    <a:pt x="712" y="157"/>
                  </a:cubicBezTo>
                  <a:cubicBezTo>
                    <a:pt x="715" y="144"/>
                    <a:pt x="719" y="130"/>
                    <a:pt x="723" y="115"/>
                  </a:cubicBezTo>
                  <a:cubicBezTo>
                    <a:pt x="727" y="100"/>
                    <a:pt x="731" y="84"/>
                    <a:pt x="735" y="67"/>
                  </a:cubicBezTo>
                  <a:cubicBezTo>
                    <a:pt x="739" y="52"/>
                    <a:pt x="730" y="37"/>
                    <a:pt x="716" y="32"/>
                  </a:cubicBezTo>
                  <a:cubicBezTo>
                    <a:pt x="702" y="27"/>
                    <a:pt x="685" y="33"/>
                    <a:pt x="679" y="46"/>
                  </a:cubicBezTo>
                  <a:cubicBezTo>
                    <a:pt x="671" y="62"/>
                    <a:pt x="664" y="77"/>
                    <a:pt x="658" y="91"/>
                  </a:cubicBezTo>
                  <a:cubicBezTo>
                    <a:pt x="651" y="105"/>
                    <a:pt x="645" y="118"/>
                    <a:pt x="639" y="131"/>
                  </a:cubicBezTo>
                  <a:cubicBezTo>
                    <a:pt x="637" y="135"/>
                    <a:pt x="634" y="140"/>
                    <a:pt x="632" y="144"/>
                  </a:cubicBezTo>
                  <a:cubicBezTo>
                    <a:pt x="613" y="139"/>
                    <a:pt x="593" y="136"/>
                    <a:pt x="572" y="134"/>
                  </a:cubicBezTo>
                  <a:cubicBezTo>
                    <a:pt x="572" y="129"/>
                    <a:pt x="571" y="124"/>
                    <a:pt x="571" y="119"/>
                  </a:cubicBezTo>
                  <a:cubicBezTo>
                    <a:pt x="570" y="105"/>
                    <a:pt x="568" y="90"/>
                    <a:pt x="567" y="75"/>
                  </a:cubicBezTo>
                  <a:cubicBezTo>
                    <a:pt x="565" y="59"/>
                    <a:pt x="564" y="43"/>
                    <a:pt x="562" y="26"/>
                  </a:cubicBezTo>
                  <a:cubicBezTo>
                    <a:pt x="561" y="11"/>
                    <a:pt x="547" y="0"/>
                    <a:pt x="532" y="0"/>
                  </a:cubicBezTo>
                  <a:cubicBezTo>
                    <a:pt x="517" y="0"/>
                    <a:pt x="503" y="11"/>
                    <a:pt x="502" y="26"/>
                  </a:cubicBezTo>
                  <a:cubicBezTo>
                    <a:pt x="500" y="43"/>
                    <a:pt x="499" y="59"/>
                    <a:pt x="497" y="75"/>
                  </a:cubicBezTo>
                  <a:cubicBezTo>
                    <a:pt x="496" y="90"/>
                    <a:pt x="494" y="105"/>
                    <a:pt x="493" y="119"/>
                  </a:cubicBezTo>
                  <a:cubicBezTo>
                    <a:pt x="493" y="124"/>
                    <a:pt x="492" y="129"/>
                    <a:pt x="492" y="134"/>
                  </a:cubicBezTo>
                  <a:cubicBezTo>
                    <a:pt x="471" y="136"/>
                    <a:pt x="451" y="139"/>
                    <a:pt x="432" y="144"/>
                  </a:cubicBezTo>
                  <a:cubicBezTo>
                    <a:pt x="430" y="140"/>
                    <a:pt x="428" y="135"/>
                    <a:pt x="425" y="131"/>
                  </a:cubicBezTo>
                  <a:cubicBezTo>
                    <a:pt x="419" y="118"/>
                    <a:pt x="413" y="105"/>
                    <a:pt x="406" y="91"/>
                  </a:cubicBezTo>
                  <a:cubicBezTo>
                    <a:pt x="400" y="77"/>
                    <a:pt x="393" y="62"/>
                    <a:pt x="385" y="46"/>
                  </a:cubicBezTo>
                  <a:cubicBezTo>
                    <a:pt x="379" y="33"/>
                    <a:pt x="362" y="27"/>
                    <a:pt x="348" y="32"/>
                  </a:cubicBezTo>
                  <a:cubicBezTo>
                    <a:pt x="334" y="37"/>
                    <a:pt x="325" y="52"/>
                    <a:pt x="329" y="67"/>
                  </a:cubicBezTo>
                  <a:cubicBezTo>
                    <a:pt x="333" y="84"/>
                    <a:pt x="337" y="100"/>
                    <a:pt x="341" y="115"/>
                  </a:cubicBezTo>
                  <a:cubicBezTo>
                    <a:pt x="345" y="130"/>
                    <a:pt x="349" y="144"/>
                    <a:pt x="352" y="157"/>
                  </a:cubicBezTo>
                  <a:cubicBezTo>
                    <a:pt x="354" y="162"/>
                    <a:pt x="355" y="167"/>
                    <a:pt x="356" y="172"/>
                  </a:cubicBezTo>
                  <a:cubicBezTo>
                    <a:pt x="338" y="181"/>
                    <a:pt x="320" y="191"/>
                    <a:pt x="303" y="203"/>
                  </a:cubicBezTo>
                  <a:cubicBezTo>
                    <a:pt x="300" y="199"/>
                    <a:pt x="296" y="196"/>
                    <a:pt x="293" y="192"/>
                  </a:cubicBezTo>
                  <a:cubicBezTo>
                    <a:pt x="283" y="182"/>
                    <a:pt x="272" y="172"/>
                    <a:pt x="261" y="161"/>
                  </a:cubicBezTo>
                  <a:cubicBezTo>
                    <a:pt x="250" y="150"/>
                    <a:pt x="239" y="139"/>
                    <a:pt x="226" y="126"/>
                  </a:cubicBezTo>
                  <a:cubicBezTo>
                    <a:pt x="215" y="116"/>
                    <a:pt x="198" y="116"/>
                    <a:pt x="186" y="126"/>
                  </a:cubicBezTo>
                  <a:cubicBezTo>
                    <a:pt x="175" y="135"/>
                    <a:pt x="172" y="153"/>
                    <a:pt x="180" y="165"/>
                  </a:cubicBezTo>
                  <a:cubicBezTo>
                    <a:pt x="190" y="179"/>
                    <a:pt x="199" y="193"/>
                    <a:pt x="208" y="206"/>
                  </a:cubicBezTo>
                  <a:cubicBezTo>
                    <a:pt x="217" y="218"/>
                    <a:pt x="225" y="230"/>
                    <a:pt x="233" y="242"/>
                  </a:cubicBezTo>
                  <a:cubicBezTo>
                    <a:pt x="236" y="246"/>
                    <a:pt x="239" y="250"/>
                    <a:pt x="242" y="255"/>
                  </a:cubicBezTo>
                  <a:cubicBezTo>
                    <a:pt x="228" y="269"/>
                    <a:pt x="215" y="285"/>
                    <a:pt x="203" y="301"/>
                  </a:cubicBezTo>
                  <a:cubicBezTo>
                    <a:pt x="198" y="299"/>
                    <a:pt x="194" y="297"/>
                    <a:pt x="189" y="295"/>
                  </a:cubicBezTo>
                  <a:cubicBezTo>
                    <a:pt x="176" y="289"/>
                    <a:pt x="163" y="283"/>
                    <a:pt x="149" y="276"/>
                  </a:cubicBezTo>
                  <a:cubicBezTo>
                    <a:pt x="135" y="270"/>
                    <a:pt x="120" y="263"/>
                    <a:pt x="104" y="256"/>
                  </a:cubicBezTo>
                  <a:cubicBezTo>
                    <a:pt x="90" y="250"/>
                    <a:pt x="74" y="256"/>
                    <a:pt x="66" y="269"/>
                  </a:cubicBezTo>
                  <a:cubicBezTo>
                    <a:pt x="59" y="282"/>
                    <a:pt x="62" y="299"/>
                    <a:pt x="74" y="308"/>
                  </a:cubicBezTo>
                  <a:cubicBezTo>
                    <a:pt x="88" y="318"/>
                    <a:pt x="101" y="328"/>
                    <a:pt x="114" y="337"/>
                  </a:cubicBezTo>
                  <a:cubicBezTo>
                    <a:pt x="127" y="346"/>
                    <a:pt x="139" y="354"/>
                    <a:pt x="150" y="362"/>
                  </a:cubicBezTo>
                  <a:cubicBezTo>
                    <a:pt x="154" y="365"/>
                    <a:pt x="158" y="368"/>
                    <a:pt x="162" y="371"/>
                  </a:cubicBezTo>
                  <a:cubicBezTo>
                    <a:pt x="154" y="389"/>
                    <a:pt x="147" y="409"/>
                    <a:pt x="142" y="428"/>
                  </a:cubicBezTo>
                  <a:cubicBezTo>
                    <a:pt x="137" y="428"/>
                    <a:pt x="132" y="428"/>
                    <a:pt x="126" y="427"/>
                  </a:cubicBezTo>
                  <a:cubicBezTo>
                    <a:pt x="112" y="426"/>
                    <a:pt x="98" y="425"/>
                    <a:pt x="82" y="424"/>
                  </a:cubicBezTo>
                  <a:cubicBezTo>
                    <a:pt x="67" y="422"/>
                    <a:pt x="51" y="421"/>
                    <a:pt x="33" y="420"/>
                  </a:cubicBezTo>
                  <a:cubicBezTo>
                    <a:pt x="18" y="418"/>
                    <a:pt x="5" y="430"/>
                    <a:pt x="3" y="445"/>
                  </a:cubicBezTo>
                  <a:cubicBezTo>
                    <a:pt x="0" y="460"/>
                    <a:pt x="8" y="475"/>
                    <a:pt x="23" y="479"/>
                  </a:cubicBezTo>
                  <a:cubicBezTo>
                    <a:pt x="40" y="484"/>
                    <a:pt x="55" y="488"/>
                    <a:pt x="70" y="492"/>
                  </a:cubicBezTo>
                  <a:cubicBezTo>
                    <a:pt x="85" y="496"/>
                    <a:pt x="99" y="500"/>
                    <a:pt x="113" y="504"/>
                  </a:cubicBezTo>
                  <a:cubicBezTo>
                    <a:pt x="118" y="505"/>
                    <a:pt x="123" y="506"/>
                    <a:pt x="128" y="508"/>
                  </a:cubicBezTo>
                  <a:cubicBezTo>
                    <a:pt x="127" y="518"/>
                    <a:pt x="126" y="528"/>
                    <a:pt x="126" y="538"/>
                  </a:cubicBezTo>
                  <a:cubicBezTo>
                    <a:pt x="126" y="549"/>
                    <a:pt x="127" y="559"/>
                    <a:pt x="128" y="569"/>
                  </a:cubicBezTo>
                  <a:cubicBezTo>
                    <a:pt x="123" y="570"/>
                    <a:pt x="118" y="571"/>
                    <a:pt x="113" y="573"/>
                  </a:cubicBezTo>
                  <a:cubicBezTo>
                    <a:pt x="99" y="577"/>
                    <a:pt x="85" y="580"/>
                    <a:pt x="70" y="585"/>
                  </a:cubicBezTo>
                  <a:cubicBezTo>
                    <a:pt x="55" y="589"/>
                    <a:pt x="40" y="593"/>
                    <a:pt x="23" y="598"/>
                  </a:cubicBezTo>
                  <a:cubicBezTo>
                    <a:pt x="8" y="602"/>
                    <a:pt x="0" y="617"/>
                    <a:pt x="3" y="632"/>
                  </a:cubicBezTo>
                  <a:cubicBezTo>
                    <a:pt x="5" y="647"/>
                    <a:pt x="18" y="658"/>
                    <a:pt x="33" y="657"/>
                  </a:cubicBezTo>
                  <a:cubicBezTo>
                    <a:pt x="51" y="656"/>
                    <a:pt x="67" y="654"/>
                    <a:pt x="82" y="653"/>
                  </a:cubicBezTo>
                  <a:cubicBezTo>
                    <a:pt x="98" y="652"/>
                    <a:pt x="112" y="651"/>
                    <a:pt x="126" y="649"/>
                  </a:cubicBezTo>
                  <a:cubicBezTo>
                    <a:pt x="132" y="649"/>
                    <a:pt x="137" y="649"/>
                    <a:pt x="142" y="648"/>
                  </a:cubicBezTo>
                  <a:cubicBezTo>
                    <a:pt x="147" y="668"/>
                    <a:pt x="154" y="687"/>
                    <a:pt x="162" y="705"/>
                  </a:cubicBezTo>
                  <a:cubicBezTo>
                    <a:pt x="158" y="708"/>
                    <a:pt x="154" y="711"/>
                    <a:pt x="150" y="714"/>
                  </a:cubicBezTo>
                  <a:cubicBezTo>
                    <a:pt x="139" y="722"/>
                    <a:pt x="127" y="731"/>
                    <a:pt x="114" y="740"/>
                  </a:cubicBezTo>
                  <a:cubicBezTo>
                    <a:pt x="101" y="749"/>
                    <a:pt x="88" y="758"/>
                    <a:pt x="74" y="768"/>
                  </a:cubicBezTo>
                  <a:cubicBezTo>
                    <a:pt x="62" y="777"/>
                    <a:pt x="59" y="794"/>
                    <a:pt x="66" y="808"/>
                  </a:cubicBezTo>
                  <a:cubicBezTo>
                    <a:pt x="74" y="821"/>
                    <a:pt x="90" y="827"/>
                    <a:pt x="104" y="821"/>
                  </a:cubicBezTo>
                  <a:cubicBezTo>
                    <a:pt x="120" y="813"/>
                    <a:pt x="135" y="807"/>
                    <a:pt x="149" y="800"/>
                  </a:cubicBezTo>
                  <a:cubicBezTo>
                    <a:pt x="163" y="794"/>
                    <a:pt x="176" y="788"/>
                    <a:pt x="189" y="782"/>
                  </a:cubicBezTo>
                  <a:cubicBezTo>
                    <a:pt x="194" y="780"/>
                    <a:pt x="198" y="777"/>
                    <a:pt x="203" y="775"/>
                  </a:cubicBezTo>
                  <a:cubicBezTo>
                    <a:pt x="215" y="792"/>
                    <a:pt x="228" y="807"/>
                    <a:pt x="242" y="822"/>
                  </a:cubicBezTo>
                  <a:cubicBezTo>
                    <a:pt x="239" y="826"/>
                    <a:pt x="236" y="830"/>
                    <a:pt x="233" y="835"/>
                  </a:cubicBezTo>
                  <a:cubicBezTo>
                    <a:pt x="225" y="846"/>
                    <a:pt x="217" y="858"/>
                    <a:pt x="208" y="871"/>
                  </a:cubicBezTo>
                  <a:cubicBezTo>
                    <a:pt x="199" y="884"/>
                    <a:pt x="190" y="897"/>
                    <a:pt x="180" y="911"/>
                  </a:cubicBezTo>
                  <a:cubicBezTo>
                    <a:pt x="172" y="924"/>
                    <a:pt x="175" y="941"/>
                    <a:pt x="186" y="951"/>
                  </a:cubicBezTo>
                  <a:cubicBezTo>
                    <a:pt x="198" y="961"/>
                    <a:pt x="215" y="961"/>
                    <a:pt x="226" y="950"/>
                  </a:cubicBezTo>
                  <a:cubicBezTo>
                    <a:pt x="239" y="938"/>
                    <a:pt x="250" y="927"/>
                    <a:pt x="261" y="916"/>
                  </a:cubicBezTo>
                  <a:cubicBezTo>
                    <a:pt x="272" y="905"/>
                    <a:pt x="283" y="894"/>
                    <a:pt x="293" y="885"/>
                  </a:cubicBezTo>
                  <a:cubicBezTo>
                    <a:pt x="296" y="881"/>
                    <a:pt x="300" y="877"/>
                    <a:pt x="303" y="874"/>
                  </a:cubicBezTo>
                  <a:cubicBezTo>
                    <a:pt x="320" y="885"/>
                    <a:pt x="338" y="896"/>
                    <a:pt x="356" y="905"/>
                  </a:cubicBezTo>
                  <a:cubicBezTo>
                    <a:pt x="355" y="909"/>
                    <a:pt x="354" y="914"/>
                    <a:pt x="352" y="919"/>
                  </a:cubicBezTo>
                  <a:cubicBezTo>
                    <a:pt x="349" y="933"/>
                    <a:pt x="345" y="947"/>
                    <a:pt x="341" y="962"/>
                  </a:cubicBezTo>
                  <a:cubicBezTo>
                    <a:pt x="337" y="977"/>
                    <a:pt x="333" y="993"/>
                    <a:pt x="329" y="1010"/>
                  </a:cubicBezTo>
                  <a:cubicBezTo>
                    <a:pt x="325" y="1024"/>
                    <a:pt x="334" y="1039"/>
                    <a:pt x="348" y="1044"/>
                  </a:cubicBezTo>
                  <a:cubicBezTo>
                    <a:pt x="362" y="1050"/>
                    <a:pt x="379" y="1044"/>
                    <a:pt x="385" y="1030"/>
                  </a:cubicBezTo>
                  <a:cubicBezTo>
                    <a:pt x="393" y="1014"/>
                    <a:pt x="400" y="1000"/>
                    <a:pt x="406" y="986"/>
                  </a:cubicBezTo>
                  <a:cubicBezTo>
                    <a:pt x="413" y="972"/>
                    <a:pt x="419" y="958"/>
                    <a:pt x="425" y="946"/>
                  </a:cubicBezTo>
                  <a:cubicBezTo>
                    <a:pt x="428" y="941"/>
                    <a:pt x="430" y="937"/>
                    <a:pt x="432" y="932"/>
                  </a:cubicBezTo>
                  <a:cubicBezTo>
                    <a:pt x="451" y="937"/>
                    <a:pt x="471" y="941"/>
                    <a:pt x="492" y="943"/>
                  </a:cubicBezTo>
                  <a:cubicBezTo>
                    <a:pt x="492" y="948"/>
                    <a:pt x="493" y="953"/>
                    <a:pt x="493" y="958"/>
                  </a:cubicBezTo>
                  <a:cubicBezTo>
                    <a:pt x="494" y="972"/>
                    <a:pt x="496" y="986"/>
                    <a:pt x="497" y="1002"/>
                  </a:cubicBezTo>
                  <a:cubicBezTo>
                    <a:pt x="499" y="1017"/>
                    <a:pt x="500" y="1033"/>
                    <a:pt x="502" y="1051"/>
                  </a:cubicBezTo>
                  <a:cubicBezTo>
                    <a:pt x="503" y="1066"/>
                    <a:pt x="517" y="1077"/>
                    <a:pt x="532" y="1077"/>
                  </a:cubicBezTo>
                  <a:cubicBezTo>
                    <a:pt x="547" y="1077"/>
                    <a:pt x="561" y="1066"/>
                    <a:pt x="562" y="1051"/>
                  </a:cubicBezTo>
                  <a:cubicBezTo>
                    <a:pt x="564" y="1033"/>
                    <a:pt x="565" y="1017"/>
                    <a:pt x="567" y="1002"/>
                  </a:cubicBezTo>
                  <a:cubicBezTo>
                    <a:pt x="568" y="986"/>
                    <a:pt x="570" y="972"/>
                    <a:pt x="571" y="958"/>
                  </a:cubicBezTo>
                  <a:cubicBezTo>
                    <a:pt x="571" y="953"/>
                    <a:pt x="572" y="948"/>
                    <a:pt x="572" y="943"/>
                  </a:cubicBezTo>
                  <a:cubicBezTo>
                    <a:pt x="593" y="941"/>
                    <a:pt x="613" y="937"/>
                    <a:pt x="632" y="932"/>
                  </a:cubicBezTo>
                  <a:cubicBezTo>
                    <a:pt x="634" y="937"/>
                    <a:pt x="637" y="941"/>
                    <a:pt x="639" y="946"/>
                  </a:cubicBezTo>
                  <a:cubicBezTo>
                    <a:pt x="645" y="958"/>
                    <a:pt x="651" y="972"/>
                    <a:pt x="658" y="986"/>
                  </a:cubicBezTo>
                  <a:cubicBezTo>
                    <a:pt x="664" y="1000"/>
                    <a:pt x="671" y="1014"/>
                    <a:pt x="679" y="1030"/>
                  </a:cubicBezTo>
                  <a:cubicBezTo>
                    <a:pt x="685" y="1044"/>
                    <a:pt x="702" y="1050"/>
                    <a:pt x="716" y="1044"/>
                  </a:cubicBezTo>
                  <a:cubicBezTo>
                    <a:pt x="730" y="1039"/>
                    <a:pt x="739" y="1024"/>
                    <a:pt x="735" y="1010"/>
                  </a:cubicBezTo>
                  <a:cubicBezTo>
                    <a:pt x="731" y="993"/>
                    <a:pt x="727" y="977"/>
                    <a:pt x="723" y="962"/>
                  </a:cubicBezTo>
                  <a:cubicBezTo>
                    <a:pt x="719" y="947"/>
                    <a:pt x="715" y="933"/>
                    <a:pt x="712" y="919"/>
                  </a:cubicBezTo>
                  <a:cubicBezTo>
                    <a:pt x="710" y="914"/>
                    <a:pt x="709" y="909"/>
                    <a:pt x="708" y="905"/>
                  </a:cubicBezTo>
                  <a:cubicBezTo>
                    <a:pt x="726" y="896"/>
                    <a:pt x="744" y="885"/>
                    <a:pt x="761" y="874"/>
                  </a:cubicBezTo>
                  <a:cubicBezTo>
                    <a:pt x="764" y="877"/>
                    <a:pt x="768" y="881"/>
                    <a:pt x="771" y="885"/>
                  </a:cubicBezTo>
                  <a:cubicBezTo>
                    <a:pt x="781" y="894"/>
                    <a:pt x="792" y="905"/>
                    <a:pt x="803" y="916"/>
                  </a:cubicBezTo>
                  <a:cubicBezTo>
                    <a:pt x="814" y="927"/>
                    <a:pt x="825" y="938"/>
                    <a:pt x="838" y="950"/>
                  </a:cubicBezTo>
                  <a:cubicBezTo>
                    <a:pt x="849" y="961"/>
                    <a:pt x="866" y="961"/>
                    <a:pt x="878" y="951"/>
                  </a:cubicBezTo>
                  <a:cubicBezTo>
                    <a:pt x="889" y="941"/>
                    <a:pt x="893" y="924"/>
                    <a:pt x="884" y="911"/>
                  </a:cubicBezTo>
                  <a:cubicBezTo>
                    <a:pt x="874" y="897"/>
                    <a:pt x="865" y="884"/>
                    <a:pt x="856" y="871"/>
                  </a:cubicBezTo>
                  <a:cubicBezTo>
                    <a:pt x="847" y="858"/>
                    <a:pt x="839" y="846"/>
                    <a:pt x="831" y="835"/>
                  </a:cubicBezTo>
                  <a:cubicBezTo>
                    <a:pt x="828" y="830"/>
                    <a:pt x="825" y="826"/>
                    <a:pt x="822" y="822"/>
                  </a:cubicBezTo>
                  <a:cubicBezTo>
                    <a:pt x="836" y="807"/>
                    <a:pt x="849" y="792"/>
                    <a:pt x="861" y="775"/>
                  </a:cubicBezTo>
                  <a:cubicBezTo>
                    <a:pt x="866" y="777"/>
                    <a:pt x="870" y="780"/>
                    <a:pt x="875" y="782"/>
                  </a:cubicBezTo>
                  <a:cubicBezTo>
                    <a:pt x="888" y="788"/>
                    <a:pt x="901" y="794"/>
                    <a:pt x="915" y="800"/>
                  </a:cubicBezTo>
                  <a:cubicBezTo>
                    <a:pt x="929" y="807"/>
                    <a:pt x="944" y="813"/>
                    <a:pt x="960" y="821"/>
                  </a:cubicBezTo>
                  <a:cubicBezTo>
                    <a:pt x="974" y="827"/>
                    <a:pt x="990" y="821"/>
                    <a:pt x="998" y="808"/>
                  </a:cubicBezTo>
                  <a:cubicBezTo>
                    <a:pt x="1005" y="794"/>
                    <a:pt x="1002" y="777"/>
                    <a:pt x="990" y="768"/>
                  </a:cubicBezTo>
                  <a:cubicBezTo>
                    <a:pt x="976" y="758"/>
                    <a:pt x="963" y="749"/>
                    <a:pt x="950" y="740"/>
                  </a:cubicBezTo>
                  <a:cubicBezTo>
                    <a:pt x="937" y="731"/>
                    <a:pt x="926" y="722"/>
                    <a:pt x="914" y="714"/>
                  </a:cubicBezTo>
                  <a:cubicBezTo>
                    <a:pt x="910" y="711"/>
                    <a:pt x="906" y="708"/>
                    <a:pt x="902" y="705"/>
                  </a:cubicBezTo>
                  <a:cubicBezTo>
                    <a:pt x="910" y="687"/>
                    <a:pt x="917" y="668"/>
                    <a:pt x="923" y="648"/>
                  </a:cubicBezTo>
                  <a:cubicBezTo>
                    <a:pt x="928" y="649"/>
                    <a:pt x="932" y="649"/>
                    <a:pt x="938" y="649"/>
                  </a:cubicBezTo>
                  <a:cubicBezTo>
                    <a:pt x="952" y="651"/>
                    <a:pt x="966" y="652"/>
                    <a:pt x="982" y="653"/>
                  </a:cubicBezTo>
                  <a:cubicBezTo>
                    <a:pt x="997" y="654"/>
                    <a:pt x="1013" y="656"/>
                    <a:pt x="1031" y="657"/>
                  </a:cubicBezTo>
                  <a:cubicBezTo>
                    <a:pt x="1046" y="658"/>
                    <a:pt x="1059" y="647"/>
                    <a:pt x="1061" y="632"/>
                  </a:cubicBezTo>
                  <a:cubicBezTo>
                    <a:pt x="1064" y="617"/>
                    <a:pt x="1056" y="602"/>
                    <a:pt x="1041" y="59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5" name="Freeform 11">
              <a:extLst>
                <a:ext uri="{FF2B5EF4-FFF2-40B4-BE49-F238E27FC236}">
                  <a16:creationId xmlns:a16="http://schemas.microsoft.com/office/drawing/2014/main" id="{A8E4DBD2-66F6-177B-E128-A492D05E13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26251" y="4016148"/>
              <a:ext cx="136525" cy="138112"/>
            </a:xfrm>
            <a:custGeom>
              <a:avLst/>
              <a:gdLst>
                <a:gd name="T0" fmla="*/ 122026 w 1064"/>
                <a:gd name="T1" fmla="*/ 73480 h 1077"/>
                <a:gd name="T2" fmla="*/ 120101 w 1064"/>
                <a:gd name="T3" fmla="*/ 65145 h 1077"/>
                <a:gd name="T4" fmla="*/ 133574 w 1064"/>
                <a:gd name="T5" fmla="*/ 61426 h 1077"/>
                <a:gd name="T6" fmla="*/ 126003 w 1064"/>
                <a:gd name="T7" fmla="*/ 54373 h 1077"/>
                <a:gd name="T8" fmla="*/ 115738 w 1064"/>
                <a:gd name="T9" fmla="*/ 47576 h 1077"/>
                <a:gd name="T10" fmla="*/ 127030 w 1064"/>
                <a:gd name="T11" fmla="*/ 39497 h 1077"/>
                <a:gd name="T12" fmla="*/ 117406 w 1064"/>
                <a:gd name="T13" fmla="*/ 35394 h 1077"/>
                <a:gd name="T14" fmla="*/ 105473 w 1064"/>
                <a:gd name="T15" fmla="*/ 32701 h 1077"/>
                <a:gd name="T16" fmla="*/ 113429 w 1064"/>
                <a:gd name="T17" fmla="*/ 21159 h 1077"/>
                <a:gd name="T18" fmla="*/ 103035 w 1064"/>
                <a:gd name="T19" fmla="*/ 20646 h 1077"/>
                <a:gd name="T20" fmla="*/ 90846 w 1064"/>
                <a:gd name="T21" fmla="*/ 22057 h 1077"/>
                <a:gd name="T22" fmla="*/ 94310 w 1064"/>
                <a:gd name="T23" fmla="*/ 8592 h 1077"/>
                <a:gd name="T24" fmla="*/ 84430 w 1064"/>
                <a:gd name="T25" fmla="*/ 11670 h 1077"/>
                <a:gd name="T26" fmla="*/ 73395 w 1064"/>
                <a:gd name="T27" fmla="*/ 17184 h 1077"/>
                <a:gd name="T28" fmla="*/ 72112 w 1064"/>
                <a:gd name="T29" fmla="*/ 3334 h 1077"/>
                <a:gd name="T30" fmla="*/ 63772 w 1064"/>
                <a:gd name="T31" fmla="*/ 9618 h 1077"/>
                <a:gd name="T32" fmla="*/ 55431 w 1064"/>
                <a:gd name="T33" fmla="*/ 18466 h 1077"/>
                <a:gd name="T34" fmla="*/ 49400 w 1064"/>
                <a:gd name="T35" fmla="*/ 5899 h 1077"/>
                <a:gd name="T36" fmla="*/ 43755 w 1064"/>
                <a:gd name="T37" fmla="*/ 14747 h 1077"/>
                <a:gd name="T38" fmla="*/ 38879 w 1064"/>
                <a:gd name="T39" fmla="*/ 26032 h 1077"/>
                <a:gd name="T40" fmla="*/ 28999 w 1064"/>
                <a:gd name="T41" fmla="*/ 16158 h 1077"/>
                <a:gd name="T42" fmla="*/ 26689 w 1064"/>
                <a:gd name="T43" fmla="*/ 26417 h 1077"/>
                <a:gd name="T44" fmla="*/ 26048 w 1064"/>
                <a:gd name="T45" fmla="*/ 38600 h 1077"/>
                <a:gd name="T46" fmla="*/ 13345 w 1064"/>
                <a:gd name="T47" fmla="*/ 32829 h 1077"/>
                <a:gd name="T48" fmla="*/ 14628 w 1064"/>
                <a:gd name="T49" fmla="*/ 43216 h 1077"/>
                <a:gd name="T50" fmla="*/ 18220 w 1064"/>
                <a:gd name="T51" fmla="*/ 54886 h 1077"/>
                <a:gd name="T52" fmla="*/ 4234 w 1064"/>
                <a:gd name="T53" fmla="*/ 53860 h 1077"/>
                <a:gd name="T54" fmla="*/ 8982 w 1064"/>
                <a:gd name="T55" fmla="*/ 63093 h 1077"/>
                <a:gd name="T56" fmla="*/ 16167 w 1064"/>
                <a:gd name="T57" fmla="*/ 68992 h 1077"/>
                <a:gd name="T58" fmla="*/ 8982 w 1064"/>
                <a:gd name="T59" fmla="*/ 75019 h 1077"/>
                <a:gd name="T60" fmla="*/ 4234 w 1064"/>
                <a:gd name="T61" fmla="*/ 84252 h 1077"/>
                <a:gd name="T62" fmla="*/ 18220 w 1064"/>
                <a:gd name="T63" fmla="*/ 83098 h 1077"/>
                <a:gd name="T64" fmla="*/ 14628 w 1064"/>
                <a:gd name="T65" fmla="*/ 94896 h 1077"/>
                <a:gd name="T66" fmla="*/ 13345 w 1064"/>
                <a:gd name="T67" fmla="*/ 105283 h 1077"/>
                <a:gd name="T68" fmla="*/ 26048 w 1064"/>
                <a:gd name="T69" fmla="*/ 99384 h 1077"/>
                <a:gd name="T70" fmla="*/ 26689 w 1064"/>
                <a:gd name="T71" fmla="*/ 111695 h 1077"/>
                <a:gd name="T72" fmla="*/ 28999 w 1064"/>
                <a:gd name="T73" fmla="*/ 121826 h 1077"/>
                <a:gd name="T74" fmla="*/ 38879 w 1064"/>
                <a:gd name="T75" fmla="*/ 112080 h 1077"/>
                <a:gd name="T76" fmla="*/ 43755 w 1064"/>
                <a:gd name="T77" fmla="*/ 123365 h 1077"/>
                <a:gd name="T78" fmla="*/ 49400 w 1064"/>
                <a:gd name="T79" fmla="*/ 132085 h 1077"/>
                <a:gd name="T80" fmla="*/ 55431 w 1064"/>
                <a:gd name="T81" fmla="*/ 119518 h 1077"/>
                <a:gd name="T82" fmla="*/ 63772 w 1064"/>
                <a:gd name="T83" fmla="*/ 128494 h 1077"/>
                <a:gd name="T84" fmla="*/ 72112 w 1064"/>
                <a:gd name="T85" fmla="*/ 134778 h 1077"/>
                <a:gd name="T86" fmla="*/ 73395 w 1064"/>
                <a:gd name="T87" fmla="*/ 120928 h 1077"/>
                <a:gd name="T88" fmla="*/ 84430 w 1064"/>
                <a:gd name="T89" fmla="*/ 126442 h 1077"/>
                <a:gd name="T90" fmla="*/ 94310 w 1064"/>
                <a:gd name="T91" fmla="*/ 129520 h 1077"/>
                <a:gd name="T92" fmla="*/ 90846 w 1064"/>
                <a:gd name="T93" fmla="*/ 116055 h 1077"/>
                <a:gd name="T94" fmla="*/ 103035 w 1064"/>
                <a:gd name="T95" fmla="*/ 117466 h 1077"/>
                <a:gd name="T96" fmla="*/ 113429 w 1064"/>
                <a:gd name="T97" fmla="*/ 116825 h 1077"/>
                <a:gd name="T98" fmla="*/ 105473 w 1064"/>
                <a:gd name="T99" fmla="*/ 105411 h 1077"/>
                <a:gd name="T100" fmla="*/ 117406 w 1064"/>
                <a:gd name="T101" fmla="*/ 102590 h 1077"/>
                <a:gd name="T102" fmla="*/ 127030 w 1064"/>
                <a:gd name="T103" fmla="*/ 98487 h 1077"/>
                <a:gd name="T104" fmla="*/ 115738 w 1064"/>
                <a:gd name="T105" fmla="*/ 90408 h 1077"/>
                <a:gd name="T106" fmla="*/ 126003 w 1064"/>
                <a:gd name="T107" fmla="*/ 83739 h 1077"/>
                <a:gd name="T108" fmla="*/ 133574 w 1064"/>
                <a:gd name="T109" fmla="*/ 76686 h 107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64"/>
                <a:gd name="T166" fmla="*/ 0 h 1077"/>
                <a:gd name="T167" fmla="*/ 1064 w 1064"/>
                <a:gd name="T168" fmla="*/ 1077 h 107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64" h="1077">
                  <a:moveTo>
                    <a:pt x="1041" y="598"/>
                  </a:moveTo>
                  <a:cubicBezTo>
                    <a:pt x="1024" y="593"/>
                    <a:pt x="1009" y="589"/>
                    <a:pt x="994" y="585"/>
                  </a:cubicBezTo>
                  <a:cubicBezTo>
                    <a:pt x="979" y="580"/>
                    <a:pt x="965" y="577"/>
                    <a:pt x="951" y="573"/>
                  </a:cubicBezTo>
                  <a:cubicBezTo>
                    <a:pt x="946" y="571"/>
                    <a:pt x="941" y="570"/>
                    <a:pt x="936" y="569"/>
                  </a:cubicBezTo>
                  <a:cubicBezTo>
                    <a:pt x="937" y="559"/>
                    <a:pt x="938" y="549"/>
                    <a:pt x="938" y="538"/>
                  </a:cubicBezTo>
                  <a:cubicBezTo>
                    <a:pt x="938" y="528"/>
                    <a:pt x="937" y="518"/>
                    <a:pt x="936" y="508"/>
                  </a:cubicBezTo>
                  <a:cubicBezTo>
                    <a:pt x="941" y="506"/>
                    <a:pt x="946" y="505"/>
                    <a:pt x="951" y="504"/>
                  </a:cubicBezTo>
                  <a:cubicBezTo>
                    <a:pt x="965" y="500"/>
                    <a:pt x="979" y="496"/>
                    <a:pt x="994" y="492"/>
                  </a:cubicBezTo>
                  <a:cubicBezTo>
                    <a:pt x="1009" y="488"/>
                    <a:pt x="1024" y="484"/>
                    <a:pt x="1041" y="479"/>
                  </a:cubicBezTo>
                  <a:cubicBezTo>
                    <a:pt x="1056" y="475"/>
                    <a:pt x="1064" y="460"/>
                    <a:pt x="1061" y="445"/>
                  </a:cubicBezTo>
                  <a:cubicBezTo>
                    <a:pt x="1059" y="430"/>
                    <a:pt x="1046" y="418"/>
                    <a:pt x="1031" y="420"/>
                  </a:cubicBezTo>
                  <a:cubicBezTo>
                    <a:pt x="1013" y="421"/>
                    <a:pt x="997" y="422"/>
                    <a:pt x="982" y="424"/>
                  </a:cubicBezTo>
                  <a:cubicBezTo>
                    <a:pt x="966" y="425"/>
                    <a:pt x="952" y="426"/>
                    <a:pt x="938" y="427"/>
                  </a:cubicBezTo>
                  <a:cubicBezTo>
                    <a:pt x="932" y="428"/>
                    <a:pt x="928" y="428"/>
                    <a:pt x="923" y="428"/>
                  </a:cubicBezTo>
                  <a:cubicBezTo>
                    <a:pt x="917" y="409"/>
                    <a:pt x="910" y="389"/>
                    <a:pt x="902" y="371"/>
                  </a:cubicBezTo>
                  <a:cubicBezTo>
                    <a:pt x="906" y="368"/>
                    <a:pt x="910" y="365"/>
                    <a:pt x="914" y="362"/>
                  </a:cubicBezTo>
                  <a:cubicBezTo>
                    <a:pt x="926" y="354"/>
                    <a:pt x="937" y="346"/>
                    <a:pt x="950" y="337"/>
                  </a:cubicBezTo>
                  <a:cubicBezTo>
                    <a:pt x="963" y="328"/>
                    <a:pt x="976" y="318"/>
                    <a:pt x="990" y="308"/>
                  </a:cubicBezTo>
                  <a:cubicBezTo>
                    <a:pt x="1002" y="299"/>
                    <a:pt x="1005" y="282"/>
                    <a:pt x="998" y="269"/>
                  </a:cubicBezTo>
                  <a:cubicBezTo>
                    <a:pt x="990" y="256"/>
                    <a:pt x="974" y="250"/>
                    <a:pt x="960" y="256"/>
                  </a:cubicBezTo>
                  <a:cubicBezTo>
                    <a:pt x="944" y="263"/>
                    <a:pt x="929" y="270"/>
                    <a:pt x="915" y="276"/>
                  </a:cubicBezTo>
                  <a:cubicBezTo>
                    <a:pt x="901" y="283"/>
                    <a:pt x="888" y="289"/>
                    <a:pt x="875" y="295"/>
                  </a:cubicBezTo>
                  <a:cubicBezTo>
                    <a:pt x="870" y="297"/>
                    <a:pt x="866" y="299"/>
                    <a:pt x="861" y="301"/>
                  </a:cubicBezTo>
                  <a:cubicBezTo>
                    <a:pt x="850" y="285"/>
                    <a:pt x="836" y="269"/>
                    <a:pt x="822" y="255"/>
                  </a:cubicBezTo>
                  <a:cubicBezTo>
                    <a:pt x="825" y="250"/>
                    <a:pt x="828" y="246"/>
                    <a:pt x="831" y="242"/>
                  </a:cubicBezTo>
                  <a:cubicBezTo>
                    <a:pt x="839" y="230"/>
                    <a:pt x="847" y="218"/>
                    <a:pt x="856" y="206"/>
                  </a:cubicBezTo>
                  <a:cubicBezTo>
                    <a:pt x="865" y="193"/>
                    <a:pt x="874" y="179"/>
                    <a:pt x="884" y="165"/>
                  </a:cubicBezTo>
                  <a:cubicBezTo>
                    <a:pt x="893" y="153"/>
                    <a:pt x="889" y="135"/>
                    <a:pt x="878" y="126"/>
                  </a:cubicBezTo>
                  <a:cubicBezTo>
                    <a:pt x="866" y="116"/>
                    <a:pt x="849" y="116"/>
                    <a:pt x="838" y="126"/>
                  </a:cubicBezTo>
                  <a:cubicBezTo>
                    <a:pt x="825" y="139"/>
                    <a:pt x="814" y="150"/>
                    <a:pt x="803" y="161"/>
                  </a:cubicBezTo>
                  <a:cubicBezTo>
                    <a:pt x="792" y="172"/>
                    <a:pt x="781" y="182"/>
                    <a:pt x="771" y="192"/>
                  </a:cubicBezTo>
                  <a:cubicBezTo>
                    <a:pt x="768" y="196"/>
                    <a:pt x="764" y="199"/>
                    <a:pt x="761" y="203"/>
                  </a:cubicBezTo>
                  <a:cubicBezTo>
                    <a:pt x="744" y="191"/>
                    <a:pt x="726" y="181"/>
                    <a:pt x="708" y="172"/>
                  </a:cubicBezTo>
                  <a:cubicBezTo>
                    <a:pt x="709" y="167"/>
                    <a:pt x="710" y="162"/>
                    <a:pt x="712" y="157"/>
                  </a:cubicBezTo>
                  <a:cubicBezTo>
                    <a:pt x="715" y="144"/>
                    <a:pt x="719" y="130"/>
                    <a:pt x="723" y="115"/>
                  </a:cubicBezTo>
                  <a:cubicBezTo>
                    <a:pt x="727" y="100"/>
                    <a:pt x="731" y="84"/>
                    <a:pt x="735" y="67"/>
                  </a:cubicBezTo>
                  <a:cubicBezTo>
                    <a:pt x="739" y="52"/>
                    <a:pt x="730" y="37"/>
                    <a:pt x="716" y="32"/>
                  </a:cubicBezTo>
                  <a:cubicBezTo>
                    <a:pt x="702" y="27"/>
                    <a:pt x="685" y="33"/>
                    <a:pt x="679" y="46"/>
                  </a:cubicBezTo>
                  <a:cubicBezTo>
                    <a:pt x="671" y="62"/>
                    <a:pt x="664" y="77"/>
                    <a:pt x="658" y="91"/>
                  </a:cubicBezTo>
                  <a:cubicBezTo>
                    <a:pt x="651" y="105"/>
                    <a:pt x="645" y="118"/>
                    <a:pt x="639" y="131"/>
                  </a:cubicBezTo>
                  <a:cubicBezTo>
                    <a:pt x="637" y="135"/>
                    <a:pt x="634" y="140"/>
                    <a:pt x="632" y="144"/>
                  </a:cubicBezTo>
                  <a:cubicBezTo>
                    <a:pt x="613" y="139"/>
                    <a:pt x="593" y="136"/>
                    <a:pt x="572" y="134"/>
                  </a:cubicBezTo>
                  <a:cubicBezTo>
                    <a:pt x="572" y="129"/>
                    <a:pt x="571" y="124"/>
                    <a:pt x="571" y="119"/>
                  </a:cubicBezTo>
                  <a:cubicBezTo>
                    <a:pt x="570" y="105"/>
                    <a:pt x="568" y="90"/>
                    <a:pt x="567" y="75"/>
                  </a:cubicBezTo>
                  <a:cubicBezTo>
                    <a:pt x="565" y="59"/>
                    <a:pt x="564" y="43"/>
                    <a:pt x="562" y="26"/>
                  </a:cubicBezTo>
                  <a:cubicBezTo>
                    <a:pt x="561" y="11"/>
                    <a:pt x="547" y="0"/>
                    <a:pt x="532" y="0"/>
                  </a:cubicBezTo>
                  <a:cubicBezTo>
                    <a:pt x="517" y="0"/>
                    <a:pt x="503" y="11"/>
                    <a:pt x="502" y="26"/>
                  </a:cubicBezTo>
                  <a:cubicBezTo>
                    <a:pt x="500" y="43"/>
                    <a:pt x="499" y="59"/>
                    <a:pt x="497" y="75"/>
                  </a:cubicBezTo>
                  <a:cubicBezTo>
                    <a:pt x="496" y="90"/>
                    <a:pt x="494" y="105"/>
                    <a:pt x="493" y="119"/>
                  </a:cubicBezTo>
                  <a:cubicBezTo>
                    <a:pt x="493" y="124"/>
                    <a:pt x="492" y="129"/>
                    <a:pt x="492" y="134"/>
                  </a:cubicBezTo>
                  <a:cubicBezTo>
                    <a:pt x="471" y="136"/>
                    <a:pt x="451" y="139"/>
                    <a:pt x="432" y="144"/>
                  </a:cubicBezTo>
                  <a:cubicBezTo>
                    <a:pt x="430" y="140"/>
                    <a:pt x="428" y="135"/>
                    <a:pt x="425" y="131"/>
                  </a:cubicBezTo>
                  <a:cubicBezTo>
                    <a:pt x="419" y="118"/>
                    <a:pt x="413" y="105"/>
                    <a:pt x="406" y="91"/>
                  </a:cubicBezTo>
                  <a:cubicBezTo>
                    <a:pt x="400" y="77"/>
                    <a:pt x="393" y="62"/>
                    <a:pt x="385" y="46"/>
                  </a:cubicBezTo>
                  <a:cubicBezTo>
                    <a:pt x="379" y="33"/>
                    <a:pt x="362" y="27"/>
                    <a:pt x="348" y="32"/>
                  </a:cubicBezTo>
                  <a:cubicBezTo>
                    <a:pt x="334" y="37"/>
                    <a:pt x="325" y="52"/>
                    <a:pt x="329" y="67"/>
                  </a:cubicBezTo>
                  <a:cubicBezTo>
                    <a:pt x="333" y="84"/>
                    <a:pt x="337" y="100"/>
                    <a:pt x="341" y="115"/>
                  </a:cubicBezTo>
                  <a:cubicBezTo>
                    <a:pt x="345" y="130"/>
                    <a:pt x="349" y="144"/>
                    <a:pt x="352" y="157"/>
                  </a:cubicBezTo>
                  <a:cubicBezTo>
                    <a:pt x="354" y="162"/>
                    <a:pt x="355" y="167"/>
                    <a:pt x="356" y="172"/>
                  </a:cubicBezTo>
                  <a:cubicBezTo>
                    <a:pt x="338" y="181"/>
                    <a:pt x="320" y="191"/>
                    <a:pt x="303" y="203"/>
                  </a:cubicBezTo>
                  <a:cubicBezTo>
                    <a:pt x="300" y="199"/>
                    <a:pt x="296" y="196"/>
                    <a:pt x="293" y="192"/>
                  </a:cubicBezTo>
                  <a:cubicBezTo>
                    <a:pt x="283" y="182"/>
                    <a:pt x="272" y="172"/>
                    <a:pt x="261" y="161"/>
                  </a:cubicBezTo>
                  <a:cubicBezTo>
                    <a:pt x="250" y="150"/>
                    <a:pt x="239" y="139"/>
                    <a:pt x="226" y="126"/>
                  </a:cubicBezTo>
                  <a:cubicBezTo>
                    <a:pt x="215" y="116"/>
                    <a:pt x="198" y="116"/>
                    <a:pt x="186" y="126"/>
                  </a:cubicBezTo>
                  <a:cubicBezTo>
                    <a:pt x="175" y="135"/>
                    <a:pt x="172" y="153"/>
                    <a:pt x="180" y="165"/>
                  </a:cubicBezTo>
                  <a:cubicBezTo>
                    <a:pt x="190" y="179"/>
                    <a:pt x="199" y="193"/>
                    <a:pt x="208" y="206"/>
                  </a:cubicBezTo>
                  <a:cubicBezTo>
                    <a:pt x="217" y="218"/>
                    <a:pt x="225" y="230"/>
                    <a:pt x="233" y="242"/>
                  </a:cubicBezTo>
                  <a:cubicBezTo>
                    <a:pt x="236" y="246"/>
                    <a:pt x="239" y="250"/>
                    <a:pt x="242" y="255"/>
                  </a:cubicBezTo>
                  <a:cubicBezTo>
                    <a:pt x="228" y="269"/>
                    <a:pt x="215" y="285"/>
                    <a:pt x="203" y="301"/>
                  </a:cubicBezTo>
                  <a:cubicBezTo>
                    <a:pt x="198" y="299"/>
                    <a:pt x="194" y="297"/>
                    <a:pt x="189" y="295"/>
                  </a:cubicBezTo>
                  <a:cubicBezTo>
                    <a:pt x="176" y="289"/>
                    <a:pt x="163" y="283"/>
                    <a:pt x="149" y="276"/>
                  </a:cubicBezTo>
                  <a:cubicBezTo>
                    <a:pt x="135" y="270"/>
                    <a:pt x="120" y="263"/>
                    <a:pt x="104" y="256"/>
                  </a:cubicBezTo>
                  <a:cubicBezTo>
                    <a:pt x="90" y="250"/>
                    <a:pt x="74" y="256"/>
                    <a:pt x="66" y="269"/>
                  </a:cubicBezTo>
                  <a:cubicBezTo>
                    <a:pt x="59" y="282"/>
                    <a:pt x="62" y="299"/>
                    <a:pt x="74" y="308"/>
                  </a:cubicBezTo>
                  <a:cubicBezTo>
                    <a:pt x="88" y="318"/>
                    <a:pt x="101" y="328"/>
                    <a:pt x="114" y="337"/>
                  </a:cubicBezTo>
                  <a:cubicBezTo>
                    <a:pt x="127" y="346"/>
                    <a:pt x="139" y="354"/>
                    <a:pt x="150" y="362"/>
                  </a:cubicBezTo>
                  <a:cubicBezTo>
                    <a:pt x="154" y="365"/>
                    <a:pt x="158" y="368"/>
                    <a:pt x="162" y="371"/>
                  </a:cubicBezTo>
                  <a:cubicBezTo>
                    <a:pt x="154" y="389"/>
                    <a:pt x="147" y="409"/>
                    <a:pt x="142" y="428"/>
                  </a:cubicBezTo>
                  <a:cubicBezTo>
                    <a:pt x="137" y="428"/>
                    <a:pt x="132" y="428"/>
                    <a:pt x="126" y="427"/>
                  </a:cubicBezTo>
                  <a:cubicBezTo>
                    <a:pt x="112" y="426"/>
                    <a:pt x="98" y="425"/>
                    <a:pt x="82" y="424"/>
                  </a:cubicBezTo>
                  <a:cubicBezTo>
                    <a:pt x="67" y="422"/>
                    <a:pt x="51" y="421"/>
                    <a:pt x="33" y="420"/>
                  </a:cubicBezTo>
                  <a:cubicBezTo>
                    <a:pt x="18" y="418"/>
                    <a:pt x="5" y="430"/>
                    <a:pt x="3" y="445"/>
                  </a:cubicBezTo>
                  <a:cubicBezTo>
                    <a:pt x="0" y="460"/>
                    <a:pt x="8" y="475"/>
                    <a:pt x="23" y="479"/>
                  </a:cubicBezTo>
                  <a:cubicBezTo>
                    <a:pt x="40" y="484"/>
                    <a:pt x="55" y="488"/>
                    <a:pt x="70" y="492"/>
                  </a:cubicBezTo>
                  <a:cubicBezTo>
                    <a:pt x="85" y="496"/>
                    <a:pt x="99" y="500"/>
                    <a:pt x="113" y="504"/>
                  </a:cubicBezTo>
                  <a:cubicBezTo>
                    <a:pt x="118" y="505"/>
                    <a:pt x="123" y="506"/>
                    <a:pt x="128" y="508"/>
                  </a:cubicBezTo>
                  <a:cubicBezTo>
                    <a:pt x="127" y="518"/>
                    <a:pt x="126" y="528"/>
                    <a:pt x="126" y="538"/>
                  </a:cubicBezTo>
                  <a:cubicBezTo>
                    <a:pt x="126" y="549"/>
                    <a:pt x="127" y="559"/>
                    <a:pt x="128" y="569"/>
                  </a:cubicBezTo>
                  <a:cubicBezTo>
                    <a:pt x="123" y="570"/>
                    <a:pt x="118" y="571"/>
                    <a:pt x="113" y="573"/>
                  </a:cubicBezTo>
                  <a:cubicBezTo>
                    <a:pt x="99" y="577"/>
                    <a:pt x="85" y="580"/>
                    <a:pt x="70" y="585"/>
                  </a:cubicBezTo>
                  <a:cubicBezTo>
                    <a:pt x="55" y="589"/>
                    <a:pt x="40" y="593"/>
                    <a:pt x="23" y="598"/>
                  </a:cubicBezTo>
                  <a:cubicBezTo>
                    <a:pt x="8" y="602"/>
                    <a:pt x="0" y="617"/>
                    <a:pt x="3" y="632"/>
                  </a:cubicBezTo>
                  <a:cubicBezTo>
                    <a:pt x="5" y="647"/>
                    <a:pt x="18" y="658"/>
                    <a:pt x="33" y="657"/>
                  </a:cubicBezTo>
                  <a:cubicBezTo>
                    <a:pt x="51" y="656"/>
                    <a:pt x="67" y="654"/>
                    <a:pt x="82" y="653"/>
                  </a:cubicBezTo>
                  <a:cubicBezTo>
                    <a:pt x="98" y="652"/>
                    <a:pt x="112" y="651"/>
                    <a:pt x="126" y="649"/>
                  </a:cubicBezTo>
                  <a:cubicBezTo>
                    <a:pt x="132" y="649"/>
                    <a:pt x="137" y="649"/>
                    <a:pt x="142" y="648"/>
                  </a:cubicBezTo>
                  <a:cubicBezTo>
                    <a:pt x="147" y="668"/>
                    <a:pt x="154" y="687"/>
                    <a:pt x="162" y="705"/>
                  </a:cubicBezTo>
                  <a:cubicBezTo>
                    <a:pt x="158" y="708"/>
                    <a:pt x="154" y="711"/>
                    <a:pt x="150" y="714"/>
                  </a:cubicBezTo>
                  <a:cubicBezTo>
                    <a:pt x="139" y="722"/>
                    <a:pt x="127" y="731"/>
                    <a:pt x="114" y="740"/>
                  </a:cubicBezTo>
                  <a:cubicBezTo>
                    <a:pt x="101" y="749"/>
                    <a:pt x="88" y="758"/>
                    <a:pt x="74" y="768"/>
                  </a:cubicBezTo>
                  <a:cubicBezTo>
                    <a:pt x="62" y="777"/>
                    <a:pt x="59" y="794"/>
                    <a:pt x="66" y="808"/>
                  </a:cubicBezTo>
                  <a:cubicBezTo>
                    <a:pt x="74" y="821"/>
                    <a:pt x="90" y="827"/>
                    <a:pt x="104" y="821"/>
                  </a:cubicBezTo>
                  <a:cubicBezTo>
                    <a:pt x="120" y="813"/>
                    <a:pt x="135" y="807"/>
                    <a:pt x="149" y="800"/>
                  </a:cubicBezTo>
                  <a:cubicBezTo>
                    <a:pt x="163" y="794"/>
                    <a:pt x="176" y="788"/>
                    <a:pt x="189" y="782"/>
                  </a:cubicBezTo>
                  <a:cubicBezTo>
                    <a:pt x="194" y="780"/>
                    <a:pt x="198" y="777"/>
                    <a:pt x="203" y="775"/>
                  </a:cubicBezTo>
                  <a:cubicBezTo>
                    <a:pt x="215" y="792"/>
                    <a:pt x="228" y="807"/>
                    <a:pt x="242" y="822"/>
                  </a:cubicBezTo>
                  <a:cubicBezTo>
                    <a:pt x="239" y="826"/>
                    <a:pt x="236" y="830"/>
                    <a:pt x="233" y="835"/>
                  </a:cubicBezTo>
                  <a:cubicBezTo>
                    <a:pt x="225" y="846"/>
                    <a:pt x="217" y="858"/>
                    <a:pt x="208" y="871"/>
                  </a:cubicBezTo>
                  <a:cubicBezTo>
                    <a:pt x="199" y="884"/>
                    <a:pt x="190" y="897"/>
                    <a:pt x="180" y="911"/>
                  </a:cubicBezTo>
                  <a:cubicBezTo>
                    <a:pt x="172" y="924"/>
                    <a:pt x="175" y="941"/>
                    <a:pt x="186" y="951"/>
                  </a:cubicBezTo>
                  <a:cubicBezTo>
                    <a:pt x="198" y="961"/>
                    <a:pt x="215" y="961"/>
                    <a:pt x="226" y="950"/>
                  </a:cubicBezTo>
                  <a:cubicBezTo>
                    <a:pt x="239" y="938"/>
                    <a:pt x="250" y="927"/>
                    <a:pt x="261" y="916"/>
                  </a:cubicBezTo>
                  <a:cubicBezTo>
                    <a:pt x="272" y="905"/>
                    <a:pt x="283" y="894"/>
                    <a:pt x="293" y="885"/>
                  </a:cubicBezTo>
                  <a:cubicBezTo>
                    <a:pt x="296" y="881"/>
                    <a:pt x="300" y="877"/>
                    <a:pt x="303" y="874"/>
                  </a:cubicBezTo>
                  <a:cubicBezTo>
                    <a:pt x="320" y="885"/>
                    <a:pt x="338" y="896"/>
                    <a:pt x="356" y="905"/>
                  </a:cubicBezTo>
                  <a:cubicBezTo>
                    <a:pt x="355" y="909"/>
                    <a:pt x="354" y="914"/>
                    <a:pt x="352" y="919"/>
                  </a:cubicBezTo>
                  <a:cubicBezTo>
                    <a:pt x="349" y="933"/>
                    <a:pt x="345" y="947"/>
                    <a:pt x="341" y="962"/>
                  </a:cubicBezTo>
                  <a:cubicBezTo>
                    <a:pt x="337" y="977"/>
                    <a:pt x="333" y="993"/>
                    <a:pt x="329" y="1010"/>
                  </a:cubicBezTo>
                  <a:cubicBezTo>
                    <a:pt x="325" y="1024"/>
                    <a:pt x="334" y="1039"/>
                    <a:pt x="348" y="1044"/>
                  </a:cubicBezTo>
                  <a:cubicBezTo>
                    <a:pt x="362" y="1050"/>
                    <a:pt x="379" y="1044"/>
                    <a:pt x="385" y="1030"/>
                  </a:cubicBezTo>
                  <a:cubicBezTo>
                    <a:pt x="393" y="1014"/>
                    <a:pt x="400" y="1000"/>
                    <a:pt x="406" y="986"/>
                  </a:cubicBezTo>
                  <a:cubicBezTo>
                    <a:pt x="413" y="972"/>
                    <a:pt x="419" y="958"/>
                    <a:pt x="425" y="946"/>
                  </a:cubicBezTo>
                  <a:cubicBezTo>
                    <a:pt x="428" y="941"/>
                    <a:pt x="430" y="937"/>
                    <a:pt x="432" y="932"/>
                  </a:cubicBezTo>
                  <a:cubicBezTo>
                    <a:pt x="451" y="937"/>
                    <a:pt x="471" y="941"/>
                    <a:pt x="492" y="943"/>
                  </a:cubicBezTo>
                  <a:cubicBezTo>
                    <a:pt x="492" y="948"/>
                    <a:pt x="493" y="953"/>
                    <a:pt x="493" y="958"/>
                  </a:cubicBezTo>
                  <a:cubicBezTo>
                    <a:pt x="494" y="972"/>
                    <a:pt x="496" y="986"/>
                    <a:pt x="497" y="1002"/>
                  </a:cubicBezTo>
                  <a:cubicBezTo>
                    <a:pt x="499" y="1017"/>
                    <a:pt x="500" y="1033"/>
                    <a:pt x="502" y="1051"/>
                  </a:cubicBezTo>
                  <a:cubicBezTo>
                    <a:pt x="503" y="1066"/>
                    <a:pt x="517" y="1077"/>
                    <a:pt x="532" y="1077"/>
                  </a:cubicBezTo>
                  <a:cubicBezTo>
                    <a:pt x="547" y="1077"/>
                    <a:pt x="561" y="1066"/>
                    <a:pt x="562" y="1051"/>
                  </a:cubicBezTo>
                  <a:cubicBezTo>
                    <a:pt x="564" y="1033"/>
                    <a:pt x="565" y="1017"/>
                    <a:pt x="567" y="1002"/>
                  </a:cubicBezTo>
                  <a:cubicBezTo>
                    <a:pt x="568" y="986"/>
                    <a:pt x="570" y="972"/>
                    <a:pt x="571" y="958"/>
                  </a:cubicBezTo>
                  <a:cubicBezTo>
                    <a:pt x="571" y="953"/>
                    <a:pt x="572" y="948"/>
                    <a:pt x="572" y="943"/>
                  </a:cubicBezTo>
                  <a:cubicBezTo>
                    <a:pt x="593" y="941"/>
                    <a:pt x="613" y="937"/>
                    <a:pt x="632" y="932"/>
                  </a:cubicBezTo>
                  <a:cubicBezTo>
                    <a:pt x="634" y="937"/>
                    <a:pt x="637" y="941"/>
                    <a:pt x="639" y="946"/>
                  </a:cubicBezTo>
                  <a:cubicBezTo>
                    <a:pt x="645" y="958"/>
                    <a:pt x="651" y="972"/>
                    <a:pt x="658" y="986"/>
                  </a:cubicBezTo>
                  <a:cubicBezTo>
                    <a:pt x="664" y="1000"/>
                    <a:pt x="671" y="1014"/>
                    <a:pt x="679" y="1030"/>
                  </a:cubicBezTo>
                  <a:cubicBezTo>
                    <a:pt x="685" y="1044"/>
                    <a:pt x="702" y="1050"/>
                    <a:pt x="716" y="1044"/>
                  </a:cubicBezTo>
                  <a:cubicBezTo>
                    <a:pt x="730" y="1039"/>
                    <a:pt x="739" y="1024"/>
                    <a:pt x="735" y="1010"/>
                  </a:cubicBezTo>
                  <a:cubicBezTo>
                    <a:pt x="731" y="993"/>
                    <a:pt x="727" y="977"/>
                    <a:pt x="723" y="962"/>
                  </a:cubicBezTo>
                  <a:cubicBezTo>
                    <a:pt x="719" y="947"/>
                    <a:pt x="715" y="933"/>
                    <a:pt x="712" y="919"/>
                  </a:cubicBezTo>
                  <a:cubicBezTo>
                    <a:pt x="710" y="914"/>
                    <a:pt x="709" y="909"/>
                    <a:pt x="708" y="905"/>
                  </a:cubicBezTo>
                  <a:cubicBezTo>
                    <a:pt x="726" y="896"/>
                    <a:pt x="744" y="885"/>
                    <a:pt x="761" y="874"/>
                  </a:cubicBezTo>
                  <a:cubicBezTo>
                    <a:pt x="764" y="877"/>
                    <a:pt x="768" y="881"/>
                    <a:pt x="771" y="885"/>
                  </a:cubicBezTo>
                  <a:cubicBezTo>
                    <a:pt x="781" y="894"/>
                    <a:pt x="792" y="905"/>
                    <a:pt x="803" y="916"/>
                  </a:cubicBezTo>
                  <a:cubicBezTo>
                    <a:pt x="814" y="927"/>
                    <a:pt x="825" y="938"/>
                    <a:pt x="838" y="950"/>
                  </a:cubicBezTo>
                  <a:cubicBezTo>
                    <a:pt x="849" y="961"/>
                    <a:pt x="866" y="961"/>
                    <a:pt x="878" y="951"/>
                  </a:cubicBezTo>
                  <a:cubicBezTo>
                    <a:pt x="889" y="941"/>
                    <a:pt x="893" y="924"/>
                    <a:pt x="884" y="911"/>
                  </a:cubicBezTo>
                  <a:cubicBezTo>
                    <a:pt x="874" y="897"/>
                    <a:pt x="865" y="884"/>
                    <a:pt x="856" y="871"/>
                  </a:cubicBezTo>
                  <a:cubicBezTo>
                    <a:pt x="847" y="858"/>
                    <a:pt x="839" y="846"/>
                    <a:pt x="831" y="835"/>
                  </a:cubicBezTo>
                  <a:cubicBezTo>
                    <a:pt x="828" y="830"/>
                    <a:pt x="825" y="826"/>
                    <a:pt x="822" y="822"/>
                  </a:cubicBezTo>
                  <a:cubicBezTo>
                    <a:pt x="836" y="807"/>
                    <a:pt x="849" y="792"/>
                    <a:pt x="861" y="775"/>
                  </a:cubicBezTo>
                  <a:cubicBezTo>
                    <a:pt x="866" y="777"/>
                    <a:pt x="870" y="780"/>
                    <a:pt x="875" y="782"/>
                  </a:cubicBezTo>
                  <a:cubicBezTo>
                    <a:pt x="888" y="788"/>
                    <a:pt x="901" y="794"/>
                    <a:pt x="915" y="800"/>
                  </a:cubicBezTo>
                  <a:cubicBezTo>
                    <a:pt x="929" y="807"/>
                    <a:pt x="944" y="813"/>
                    <a:pt x="960" y="821"/>
                  </a:cubicBezTo>
                  <a:cubicBezTo>
                    <a:pt x="974" y="827"/>
                    <a:pt x="990" y="821"/>
                    <a:pt x="998" y="808"/>
                  </a:cubicBezTo>
                  <a:cubicBezTo>
                    <a:pt x="1005" y="794"/>
                    <a:pt x="1002" y="777"/>
                    <a:pt x="990" y="768"/>
                  </a:cubicBezTo>
                  <a:cubicBezTo>
                    <a:pt x="976" y="758"/>
                    <a:pt x="963" y="749"/>
                    <a:pt x="950" y="740"/>
                  </a:cubicBezTo>
                  <a:cubicBezTo>
                    <a:pt x="937" y="731"/>
                    <a:pt x="926" y="722"/>
                    <a:pt x="914" y="714"/>
                  </a:cubicBezTo>
                  <a:cubicBezTo>
                    <a:pt x="910" y="711"/>
                    <a:pt x="906" y="708"/>
                    <a:pt x="902" y="705"/>
                  </a:cubicBezTo>
                  <a:cubicBezTo>
                    <a:pt x="910" y="687"/>
                    <a:pt x="917" y="668"/>
                    <a:pt x="923" y="648"/>
                  </a:cubicBezTo>
                  <a:cubicBezTo>
                    <a:pt x="928" y="649"/>
                    <a:pt x="932" y="649"/>
                    <a:pt x="938" y="649"/>
                  </a:cubicBezTo>
                  <a:cubicBezTo>
                    <a:pt x="952" y="651"/>
                    <a:pt x="966" y="652"/>
                    <a:pt x="982" y="653"/>
                  </a:cubicBezTo>
                  <a:cubicBezTo>
                    <a:pt x="997" y="654"/>
                    <a:pt x="1013" y="656"/>
                    <a:pt x="1031" y="657"/>
                  </a:cubicBezTo>
                  <a:cubicBezTo>
                    <a:pt x="1046" y="658"/>
                    <a:pt x="1059" y="647"/>
                    <a:pt x="1061" y="632"/>
                  </a:cubicBezTo>
                  <a:cubicBezTo>
                    <a:pt x="1064" y="617"/>
                    <a:pt x="1056" y="602"/>
                    <a:pt x="1041" y="59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6" name="Freeform 11">
              <a:extLst>
                <a:ext uri="{FF2B5EF4-FFF2-40B4-BE49-F238E27FC236}">
                  <a16:creationId xmlns:a16="http://schemas.microsoft.com/office/drawing/2014/main" id="{A4846C53-C026-24FC-63CE-D024FA2D2A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4326" y="4525736"/>
              <a:ext cx="136525" cy="139700"/>
            </a:xfrm>
            <a:custGeom>
              <a:avLst/>
              <a:gdLst>
                <a:gd name="T0" fmla="*/ 122026 w 1064"/>
                <a:gd name="T1" fmla="*/ 74325 h 1077"/>
                <a:gd name="T2" fmla="*/ 120101 w 1064"/>
                <a:gd name="T3" fmla="*/ 65894 h 1077"/>
                <a:gd name="T4" fmla="*/ 133574 w 1064"/>
                <a:gd name="T5" fmla="*/ 62132 h 1077"/>
                <a:gd name="T6" fmla="*/ 126003 w 1064"/>
                <a:gd name="T7" fmla="*/ 54998 h 1077"/>
                <a:gd name="T8" fmla="*/ 115738 w 1064"/>
                <a:gd name="T9" fmla="*/ 48123 h 1077"/>
                <a:gd name="T10" fmla="*/ 127030 w 1064"/>
                <a:gd name="T11" fmla="*/ 39951 h 1077"/>
                <a:gd name="T12" fmla="*/ 117406 w 1064"/>
                <a:gd name="T13" fmla="*/ 35801 h 1077"/>
                <a:gd name="T14" fmla="*/ 105473 w 1064"/>
                <a:gd name="T15" fmla="*/ 33077 h 1077"/>
                <a:gd name="T16" fmla="*/ 113429 w 1064"/>
                <a:gd name="T17" fmla="*/ 21403 h 1077"/>
                <a:gd name="T18" fmla="*/ 103035 w 1064"/>
                <a:gd name="T19" fmla="*/ 20884 h 1077"/>
                <a:gd name="T20" fmla="*/ 90846 w 1064"/>
                <a:gd name="T21" fmla="*/ 22310 h 1077"/>
                <a:gd name="T22" fmla="*/ 94310 w 1064"/>
                <a:gd name="T23" fmla="*/ 8691 h 1077"/>
                <a:gd name="T24" fmla="*/ 84430 w 1064"/>
                <a:gd name="T25" fmla="*/ 11804 h 1077"/>
                <a:gd name="T26" fmla="*/ 73395 w 1064"/>
                <a:gd name="T27" fmla="*/ 17381 h 1077"/>
                <a:gd name="T28" fmla="*/ 72112 w 1064"/>
                <a:gd name="T29" fmla="*/ 3373 h 1077"/>
                <a:gd name="T30" fmla="*/ 63772 w 1064"/>
                <a:gd name="T31" fmla="*/ 9728 h 1077"/>
                <a:gd name="T32" fmla="*/ 55431 w 1064"/>
                <a:gd name="T33" fmla="*/ 18679 h 1077"/>
                <a:gd name="T34" fmla="*/ 49400 w 1064"/>
                <a:gd name="T35" fmla="*/ 5967 h 1077"/>
                <a:gd name="T36" fmla="*/ 43755 w 1064"/>
                <a:gd name="T37" fmla="*/ 14917 h 1077"/>
                <a:gd name="T38" fmla="*/ 38879 w 1064"/>
                <a:gd name="T39" fmla="*/ 26332 h 1077"/>
                <a:gd name="T40" fmla="*/ 28999 w 1064"/>
                <a:gd name="T41" fmla="*/ 16344 h 1077"/>
                <a:gd name="T42" fmla="*/ 26689 w 1064"/>
                <a:gd name="T43" fmla="*/ 26721 h 1077"/>
                <a:gd name="T44" fmla="*/ 26048 w 1064"/>
                <a:gd name="T45" fmla="*/ 39043 h 1077"/>
                <a:gd name="T46" fmla="*/ 13345 w 1064"/>
                <a:gd name="T47" fmla="*/ 33206 h 1077"/>
                <a:gd name="T48" fmla="*/ 14628 w 1064"/>
                <a:gd name="T49" fmla="*/ 43713 h 1077"/>
                <a:gd name="T50" fmla="*/ 18220 w 1064"/>
                <a:gd name="T51" fmla="*/ 55517 h 1077"/>
                <a:gd name="T52" fmla="*/ 4234 w 1064"/>
                <a:gd name="T53" fmla="*/ 54479 h 1077"/>
                <a:gd name="T54" fmla="*/ 8982 w 1064"/>
                <a:gd name="T55" fmla="*/ 63818 h 1077"/>
                <a:gd name="T56" fmla="*/ 16167 w 1064"/>
                <a:gd name="T57" fmla="*/ 69785 h 1077"/>
                <a:gd name="T58" fmla="*/ 8982 w 1064"/>
                <a:gd name="T59" fmla="*/ 75882 h 1077"/>
                <a:gd name="T60" fmla="*/ 4234 w 1064"/>
                <a:gd name="T61" fmla="*/ 85221 h 1077"/>
                <a:gd name="T62" fmla="*/ 18220 w 1064"/>
                <a:gd name="T63" fmla="*/ 84053 h 1077"/>
                <a:gd name="T64" fmla="*/ 14628 w 1064"/>
                <a:gd name="T65" fmla="*/ 95987 h 1077"/>
                <a:gd name="T66" fmla="*/ 13345 w 1064"/>
                <a:gd name="T67" fmla="*/ 106494 h 1077"/>
                <a:gd name="T68" fmla="*/ 26048 w 1064"/>
                <a:gd name="T69" fmla="*/ 100527 h 1077"/>
                <a:gd name="T70" fmla="*/ 26689 w 1064"/>
                <a:gd name="T71" fmla="*/ 112979 h 1077"/>
                <a:gd name="T72" fmla="*/ 28999 w 1064"/>
                <a:gd name="T73" fmla="*/ 123227 h 1077"/>
                <a:gd name="T74" fmla="*/ 38879 w 1064"/>
                <a:gd name="T75" fmla="*/ 113368 h 1077"/>
                <a:gd name="T76" fmla="*/ 43755 w 1064"/>
                <a:gd name="T77" fmla="*/ 124783 h 1077"/>
                <a:gd name="T78" fmla="*/ 49400 w 1064"/>
                <a:gd name="T79" fmla="*/ 133604 h 1077"/>
                <a:gd name="T80" fmla="*/ 55431 w 1064"/>
                <a:gd name="T81" fmla="*/ 120892 h 1077"/>
                <a:gd name="T82" fmla="*/ 63772 w 1064"/>
                <a:gd name="T83" fmla="*/ 129972 h 1077"/>
                <a:gd name="T84" fmla="*/ 72112 w 1064"/>
                <a:gd name="T85" fmla="*/ 136327 h 1077"/>
                <a:gd name="T86" fmla="*/ 73395 w 1064"/>
                <a:gd name="T87" fmla="*/ 122319 h 1077"/>
                <a:gd name="T88" fmla="*/ 84430 w 1064"/>
                <a:gd name="T89" fmla="*/ 127896 h 1077"/>
                <a:gd name="T90" fmla="*/ 94310 w 1064"/>
                <a:gd name="T91" fmla="*/ 131009 h 1077"/>
                <a:gd name="T92" fmla="*/ 90846 w 1064"/>
                <a:gd name="T93" fmla="*/ 117389 h 1077"/>
                <a:gd name="T94" fmla="*/ 103035 w 1064"/>
                <a:gd name="T95" fmla="*/ 118816 h 1077"/>
                <a:gd name="T96" fmla="*/ 113429 w 1064"/>
                <a:gd name="T97" fmla="*/ 118168 h 1077"/>
                <a:gd name="T98" fmla="*/ 105473 w 1064"/>
                <a:gd name="T99" fmla="*/ 106623 h 1077"/>
                <a:gd name="T100" fmla="*/ 117406 w 1064"/>
                <a:gd name="T101" fmla="*/ 103770 h 1077"/>
                <a:gd name="T102" fmla="*/ 127030 w 1064"/>
                <a:gd name="T103" fmla="*/ 99619 h 1077"/>
                <a:gd name="T104" fmla="*/ 115738 w 1064"/>
                <a:gd name="T105" fmla="*/ 91447 h 1077"/>
                <a:gd name="T106" fmla="*/ 126003 w 1064"/>
                <a:gd name="T107" fmla="*/ 84702 h 1077"/>
                <a:gd name="T108" fmla="*/ 133574 w 1064"/>
                <a:gd name="T109" fmla="*/ 77568 h 107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64"/>
                <a:gd name="T166" fmla="*/ 0 h 1077"/>
                <a:gd name="T167" fmla="*/ 1064 w 1064"/>
                <a:gd name="T168" fmla="*/ 1077 h 107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64" h="1077">
                  <a:moveTo>
                    <a:pt x="1041" y="598"/>
                  </a:moveTo>
                  <a:cubicBezTo>
                    <a:pt x="1024" y="593"/>
                    <a:pt x="1009" y="589"/>
                    <a:pt x="994" y="585"/>
                  </a:cubicBezTo>
                  <a:cubicBezTo>
                    <a:pt x="979" y="580"/>
                    <a:pt x="965" y="577"/>
                    <a:pt x="951" y="573"/>
                  </a:cubicBezTo>
                  <a:cubicBezTo>
                    <a:pt x="946" y="571"/>
                    <a:pt x="941" y="570"/>
                    <a:pt x="936" y="569"/>
                  </a:cubicBezTo>
                  <a:cubicBezTo>
                    <a:pt x="937" y="559"/>
                    <a:pt x="938" y="549"/>
                    <a:pt x="938" y="538"/>
                  </a:cubicBezTo>
                  <a:cubicBezTo>
                    <a:pt x="938" y="528"/>
                    <a:pt x="937" y="518"/>
                    <a:pt x="936" y="508"/>
                  </a:cubicBezTo>
                  <a:cubicBezTo>
                    <a:pt x="941" y="506"/>
                    <a:pt x="946" y="505"/>
                    <a:pt x="951" y="504"/>
                  </a:cubicBezTo>
                  <a:cubicBezTo>
                    <a:pt x="965" y="500"/>
                    <a:pt x="979" y="496"/>
                    <a:pt x="994" y="492"/>
                  </a:cubicBezTo>
                  <a:cubicBezTo>
                    <a:pt x="1009" y="488"/>
                    <a:pt x="1024" y="484"/>
                    <a:pt x="1041" y="479"/>
                  </a:cubicBezTo>
                  <a:cubicBezTo>
                    <a:pt x="1056" y="475"/>
                    <a:pt x="1064" y="460"/>
                    <a:pt x="1061" y="445"/>
                  </a:cubicBezTo>
                  <a:cubicBezTo>
                    <a:pt x="1059" y="430"/>
                    <a:pt x="1046" y="418"/>
                    <a:pt x="1031" y="420"/>
                  </a:cubicBezTo>
                  <a:cubicBezTo>
                    <a:pt x="1013" y="421"/>
                    <a:pt x="997" y="422"/>
                    <a:pt x="982" y="424"/>
                  </a:cubicBezTo>
                  <a:cubicBezTo>
                    <a:pt x="966" y="425"/>
                    <a:pt x="952" y="426"/>
                    <a:pt x="938" y="427"/>
                  </a:cubicBezTo>
                  <a:cubicBezTo>
                    <a:pt x="932" y="428"/>
                    <a:pt x="928" y="428"/>
                    <a:pt x="923" y="428"/>
                  </a:cubicBezTo>
                  <a:cubicBezTo>
                    <a:pt x="917" y="409"/>
                    <a:pt x="910" y="389"/>
                    <a:pt x="902" y="371"/>
                  </a:cubicBezTo>
                  <a:cubicBezTo>
                    <a:pt x="906" y="368"/>
                    <a:pt x="910" y="365"/>
                    <a:pt x="914" y="362"/>
                  </a:cubicBezTo>
                  <a:cubicBezTo>
                    <a:pt x="926" y="354"/>
                    <a:pt x="937" y="346"/>
                    <a:pt x="950" y="337"/>
                  </a:cubicBezTo>
                  <a:cubicBezTo>
                    <a:pt x="963" y="328"/>
                    <a:pt x="976" y="318"/>
                    <a:pt x="990" y="308"/>
                  </a:cubicBezTo>
                  <a:cubicBezTo>
                    <a:pt x="1002" y="299"/>
                    <a:pt x="1005" y="282"/>
                    <a:pt x="998" y="269"/>
                  </a:cubicBezTo>
                  <a:cubicBezTo>
                    <a:pt x="990" y="256"/>
                    <a:pt x="974" y="250"/>
                    <a:pt x="960" y="256"/>
                  </a:cubicBezTo>
                  <a:cubicBezTo>
                    <a:pt x="944" y="263"/>
                    <a:pt x="929" y="270"/>
                    <a:pt x="915" y="276"/>
                  </a:cubicBezTo>
                  <a:cubicBezTo>
                    <a:pt x="901" y="283"/>
                    <a:pt x="888" y="289"/>
                    <a:pt x="875" y="295"/>
                  </a:cubicBezTo>
                  <a:cubicBezTo>
                    <a:pt x="870" y="297"/>
                    <a:pt x="866" y="299"/>
                    <a:pt x="861" y="301"/>
                  </a:cubicBezTo>
                  <a:cubicBezTo>
                    <a:pt x="850" y="285"/>
                    <a:pt x="836" y="269"/>
                    <a:pt x="822" y="255"/>
                  </a:cubicBezTo>
                  <a:cubicBezTo>
                    <a:pt x="825" y="250"/>
                    <a:pt x="828" y="246"/>
                    <a:pt x="831" y="242"/>
                  </a:cubicBezTo>
                  <a:cubicBezTo>
                    <a:pt x="839" y="230"/>
                    <a:pt x="847" y="218"/>
                    <a:pt x="856" y="206"/>
                  </a:cubicBezTo>
                  <a:cubicBezTo>
                    <a:pt x="865" y="193"/>
                    <a:pt x="874" y="179"/>
                    <a:pt x="884" y="165"/>
                  </a:cubicBezTo>
                  <a:cubicBezTo>
                    <a:pt x="893" y="153"/>
                    <a:pt x="889" y="135"/>
                    <a:pt x="878" y="126"/>
                  </a:cubicBezTo>
                  <a:cubicBezTo>
                    <a:pt x="866" y="116"/>
                    <a:pt x="849" y="116"/>
                    <a:pt x="838" y="126"/>
                  </a:cubicBezTo>
                  <a:cubicBezTo>
                    <a:pt x="825" y="139"/>
                    <a:pt x="814" y="150"/>
                    <a:pt x="803" y="161"/>
                  </a:cubicBezTo>
                  <a:cubicBezTo>
                    <a:pt x="792" y="172"/>
                    <a:pt x="781" y="182"/>
                    <a:pt x="771" y="192"/>
                  </a:cubicBezTo>
                  <a:cubicBezTo>
                    <a:pt x="768" y="196"/>
                    <a:pt x="764" y="199"/>
                    <a:pt x="761" y="203"/>
                  </a:cubicBezTo>
                  <a:cubicBezTo>
                    <a:pt x="744" y="191"/>
                    <a:pt x="726" y="181"/>
                    <a:pt x="708" y="172"/>
                  </a:cubicBezTo>
                  <a:cubicBezTo>
                    <a:pt x="709" y="167"/>
                    <a:pt x="710" y="162"/>
                    <a:pt x="712" y="157"/>
                  </a:cubicBezTo>
                  <a:cubicBezTo>
                    <a:pt x="715" y="144"/>
                    <a:pt x="719" y="130"/>
                    <a:pt x="723" y="115"/>
                  </a:cubicBezTo>
                  <a:cubicBezTo>
                    <a:pt x="727" y="100"/>
                    <a:pt x="731" y="84"/>
                    <a:pt x="735" y="67"/>
                  </a:cubicBezTo>
                  <a:cubicBezTo>
                    <a:pt x="739" y="52"/>
                    <a:pt x="730" y="37"/>
                    <a:pt x="716" y="32"/>
                  </a:cubicBezTo>
                  <a:cubicBezTo>
                    <a:pt x="702" y="27"/>
                    <a:pt x="685" y="33"/>
                    <a:pt x="679" y="46"/>
                  </a:cubicBezTo>
                  <a:cubicBezTo>
                    <a:pt x="671" y="62"/>
                    <a:pt x="664" y="77"/>
                    <a:pt x="658" y="91"/>
                  </a:cubicBezTo>
                  <a:cubicBezTo>
                    <a:pt x="651" y="105"/>
                    <a:pt x="645" y="118"/>
                    <a:pt x="639" y="131"/>
                  </a:cubicBezTo>
                  <a:cubicBezTo>
                    <a:pt x="637" y="135"/>
                    <a:pt x="634" y="140"/>
                    <a:pt x="632" y="144"/>
                  </a:cubicBezTo>
                  <a:cubicBezTo>
                    <a:pt x="613" y="139"/>
                    <a:pt x="593" y="136"/>
                    <a:pt x="572" y="134"/>
                  </a:cubicBezTo>
                  <a:cubicBezTo>
                    <a:pt x="572" y="129"/>
                    <a:pt x="571" y="124"/>
                    <a:pt x="571" y="119"/>
                  </a:cubicBezTo>
                  <a:cubicBezTo>
                    <a:pt x="570" y="105"/>
                    <a:pt x="568" y="90"/>
                    <a:pt x="567" y="75"/>
                  </a:cubicBezTo>
                  <a:cubicBezTo>
                    <a:pt x="565" y="59"/>
                    <a:pt x="564" y="43"/>
                    <a:pt x="562" y="26"/>
                  </a:cubicBezTo>
                  <a:cubicBezTo>
                    <a:pt x="561" y="11"/>
                    <a:pt x="547" y="0"/>
                    <a:pt x="532" y="0"/>
                  </a:cubicBezTo>
                  <a:cubicBezTo>
                    <a:pt x="517" y="0"/>
                    <a:pt x="503" y="11"/>
                    <a:pt x="502" y="26"/>
                  </a:cubicBezTo>
                  <a:cubicBezTo>
                    <a:pt x="500" y="43"/>
                    <a:pt x="499" y="59"/>
                    <a:pt x="497" y="75"/>
                  </a:cubicBezTo>
                  <a:cubicBezTo>
                    <a:pt x="496" y="90"/>
                    <a:pt x="494" y="105"/>
                    <a:pt x="493" y="119"/>
                  </a:cubicBezTo>
                  <a:cubicBezTo>
                    <a:pt x="493" y="124"/>
                    <a:pt x="492" y="129"/>
                    <a:pt x="492" y="134"/>
                  </a:cubicBezTo>
                  <a:cubicBezTo>
                    <a:pt x="471" y="136"/>
                    <a:pt x="451" y="139"/>
                    <a:pt x="432" y="144"/>
                  </a:cubicBezTo>
                  <a:cubicBezTo>
                    <a:pt x="430" y="140"/>
                    <a:pt x="428" y="135"/>
                    <a:pt x="425" y="131"/>
                  </a:cubicBezTo>
                  <a:cubicBezTo>
                    <a:pt x="419" y="118"/>
                    <a:pt x="413" y="105"/>
                    <a:pt x="406" y="91"/>
                  </a:cubicBezTo>
                  <a:cubicBezTo>
                    <a:pt x="400" y="77"/>
                    <a:pt x="393" y="62"/>
                    <a:pt x="385" y="46"/>
                  </a:cubicBezTo>
                  <a:cubicBezTo>
                    <a:pt x="379" y="33"/>
                    <a:pt x="362" y="27"/>
                    <a:pt x="348" y="32"/>
                  </a:cubicBezTo>
                  <a:cubicBezTo>
                    <a:pt x="334" y="37"/>
                    <a:pt x="325" y="52"/>
                    <a:pt x="329" y="67"/>
                  </a:cubicBezTo>
                  <a:cubicBezTo>
                    <a:pt x="333" y="84"/>
                    <a:pt x="337" y="100"/>
                    <a:pt x="341" y="115"/>
                  </a:cubicBezTo>
                  <a:cubicBezTo>
                    <a:pt x="345" y="130"/>
                    <a:pt x="349" y="144"/>
                    <a:pt x="352" y="157"/>
                  </a:cubicBezTo>
                  <a:cubicBezTo>
                    <a:pt x="354" y="162"/>
                    <a:pt x="355" y="167"/>
                    <a:pt x="356" y="172"/>
                  </a:cubicBezTo>
                  <a:cubicBezTo>
                    <a:pt x="338" y="181"/>
                    <a:pt x="320" y="191"/>
                    <a:pt x="303" y="203"/>
                  </a:cubicBezTo>
                  <a:cubicBezTo>
                    <a:pt x="300" y="199"/>
                    <a:pt x="296" y="196"/>
                    <a:pt x="293" y="192"/>
                  </a:cubicBezTo>
                  <a:cubicBezTo>
                    <a:pt x="283" y="182"/>
                    <a:pt x="272" y="172"/>
                    <a:pt x="261" y="161"/>
                  </a:cubicBezTo>
                  <a:cubicBezTo>
                    <a:pt x="250" y="150"/>
                    <a:pt x="239" y="139"/>
                    <a:pt x="226" y="126"/>
                  </a:cubicBezTo>
                  <a:cubicBezTo>
                    <a:pt x="215" y="116"/>
                    <a:pt x="198" y="116"/>
                    <a:pt x="186" y="126"/>
                  </a:cubicBezTo>
                  <a:cubicBezTo>
                    <a:pt x="175" y="135"/>
                    <a:pt x="172" y="153"/>
                    <a:pt x="180" y="165"/>
                  </a:cubicBezTo>
                  <a:cubicBezTo>
                    <a:pt x="190" y="179"/>
                    <a:pt x="199" y="193"/>
                    <a:pt x="208" y="206"/>
                  </a:cubicBezTo>
                  <a:cubicBezTo>
                    <a:pt x="217" y="218"/>
                    <a:pt x="225" y="230"/>
                    <a:pt x="233" y="242"/>
                  </a:cubicBezTo>
                  <a:cubicBezTo>
                    <a:pt x="236" y="246"/>
                    <a:pt x="239" y="250"/>
                    <a:pt x="242" y="255"/>
                  </a:cubicBezTo>
                  <a:cubicBezTo>
                    <a:pt x="228" y="269"/>
                    <a:pt x="215" y="285"/>
                    <a:pt x="203" y="301"/>
                  </a:cubicBezTo>
                  <a:cubicBezTo>
                    <a:pt x="198" y="299"/>
                    <a:pt x="194" y="297"/>
                    <a:pt x="189" y="295"/>
                  </a:cubicBezTo>
                  <a:cubicBezTo>
                    <a:pt x="176" y="289"/>
                    <a:pt x="163" y="283"/>
                    <a:pt x="149" y="276"/>
                  </a:cubicBezTo>
                  <a:cubicBezTo>
                    <a:pt x="135" y="270"/>
                    <a:pt x="120" y="263"/>
                    <a:pt x="104" y="256"/>
                  </a:cubicBezTo>
                  <a:cubicBezTo>
                    <a:pt x="90" y="250"/>
                    <a:pt x="74" y="256"/>
                    <a:pt x="66" y="269"/>
                  </a:cubicBezTo>
                  <a:cubicBezTo>
                    <a:pt x="59" y="282"/>
                    <a:pt x="62" y="299"/>
                    <a:pt x="74" y="308"/>
                  </a:cubicBezTo>
                  <a:cubicBezTo>
                    <a:pt x="88" y="318"/>
                    <a:pt x="101" y="328"/>
                    <a:pt x="114" y="337"/>
                  </a:cubicBezTo>
                  <a:cubicBezTo>
                    <a:pt x="127" y="346"/>
                    <a:pt x="139" y="354"/>
                    <a:pt x="150" y="362"/>
                  </a:cubicBezTo>
                  <a:cubicBezTo>
                    <a:pt x="154" y="365"/>
                    <a:pt x="158" y="368"/>
                    <a:pt x="162" y="371"/>
                  </a:cubicBezTo>
                  <a:cubicBezTo>
                    <a:pt x="154" y="389"/>
                    <a:pt x="147" y="409"/>
                    <a:pt x="142" y="428"/>
                  </a:cubicBezTo>
                  <a:cubicBezTo>
                    <a:pt x="137" y="428"/>
                    <a:pt x="132" y="428"/>
                    <a:pt x="126" y="427"/>
                  </a:cubicBezTo>
                  <a:cubicBezTo>
                    <a:pt x="112" y="426"/>
                    <a:pt x="98" y="425"/>
                    <a:pt x="82" y="424"/>
                  </a:cubicBezTo>
                  <a:cubicBezTo>
                    <a:pt x="67" y="422"/>
                    <a:pt x="51" y="421"/>
                    <a:pt x="33" y="420"/>
                  </a:cubicBezTo>
                  <a:cubicBezTo>
                    <a:pt x="18" y="418"/>
                    <a:pt x="5" y="430"/>
                    <a:pt x="3" y="445"/>
                  </a:cubicBezTo>
                  <a:cubicBezTo>
                    <a:pt x="0" y="460"/>
                    <a:pt x="8" y="475"/>
                    <a:pt x="23" y="479"/>
                  </a:cubicBezTo>
                  <a:cubicBezTo>
                    <a:pt x="40" y="484"/>
                    <a:pt x="55" y="488"/>
                    <a:pt x="70" y="492"/>
                  </a:cubicBezTo>
                  <a:cubicBezTo>
                    <a:pt x="85" y="496"/>
                    <a:pt x="99" y="500"/>
                    <a:pt x="113" y="504"/>
                  </a:cubicBezTo>
                  <a:cubicBezTo>
                    <a:pt x="118" y="505"/>
                    <a:pt x="123" y="506"/>
                    <a:pt x="128" y="508"/>
                  </a:cubicBezTo>
                  <a:cubicBezTo>
                    <a:pt x="127" y="518"/>
                    <a:pt x="126" y="528"/>
                    <a:pt x="126" y="538"/>
                  </a:cubicBezTo>
                  <a:cubicBezTo>
                    <a:pt x="126" y="549"/>
                    <a:pt x="127" y="559"/>
                    <a:pt x="128" y="569"/>
                  </a:cubicBezTo>
                  <a:cubicBezTo>
                    <a:pt x="123" y="570"/>
                    <a:pt x="118" y="571"/>
                    <a:pt x="113" y="573"/>
                  </a:cubicBezTo>
                  <a:cubicBezTo>
                    <a:pt x="99" y="577"/>
                    <a:pt x="85" y="580"/>
                    <a:pt x="70" y="585"/>
                  </a:cubicBezTo>
                  <a:cubicBezTo>
                    <a:pt x="55" y="589"/>
                    <a:pt x="40" y="593"/>
                    <a:pt x="23" y="598"/>
                  </a:cubicBezTo>
                  <a:cubicBezTo>
                    <a:pt x="8" y="602"/>
                    <a:pt x="0" y="617"/>
                    <a:pt x="3" y="632"/>
                  </a:cubicBezTo>
                  <a:cubicBezTo>
                    <a:pt x="5" y="647"/>
                    <a:pt x="18" y="658"/>
                    <a:pt x="33" y="657"/>
                  </a:cubicBezTo>
                  <a:cubicBezTo>
                    <a:pt x="51" y="656"/>
                    <a:pt x="67" y="654"/>
                    <a:pt x="82" y="653"/>
                  </a:cubicBezTo>
                  <a:cubicBezTo>
                    <a:pt x="98" y="652"/>
                    <a:pt x="112" y="651"/>
                    <a:pt x="126" y="649"/>
                  </a:cubicBezTo>
                  <a:cubicBezTo>
                    <a:pt x="132" y="649"/>
                    <a:pt x="137" y="649"/>
                    <a:pt x="142" y="648"/>
                  </a:cubicBezTo>
                  <a:cubicBezTo>
                    <a:pt x="147" y="668"/>
                    <a:pt x="154" y="687"/>
                    <a:pt x="162" y="705"/>
                  </a:cubicBezTo>
                  <a:cubicBezTo>
                    <a:pt x="158" y="708"/>
                    <a:pt x="154" y="711"/>
                    <a:pt x="150" y="714"/>
                  </a:cubicBezTo>
                  <a:cubicBezTo>
                    <a:pt x="139" y="722"/>
                    <a:pt x="127" y="731"/>
                    <a:pt x="114" y="740"/>
                  </a:cubicBezTo>
                  <a:cubicBezTo>
                    <a:pt x="101" y="749"/>
                    <a:pt x="88" y="758"/>
                    <a:pt x="74" y="768"/>
                  </a:cubicBezTo>
                  <a:cubicBezTo>
                    <a:pt x="62" y="777"/>
                    <a:pt x="59" y="794"/>
                    <a:pt x="66" y="808"/>
                  </a:cubicBezTo>
                  <a:cubicBezTo>
                    <a:pt x="74" y="821"/>
                    <a:pt x="90" y="827"/>
                    <a:pt x="104" y="821"/>
                  </a:cubicBezTo>
                  <a:cubicBezTo>
                    <a:pt x="120" y="813"/>
                    <a:pt x="135" y="807"/>
                    <a:pt x="149" y="800"/>
                  </a:cubicBezTo>
                  <a:cubicBezTo>
                    <a:pt x="163" y="794"/>
                    <a:pt x="176" y="788"/>
                    <a:pt x="189" y="782"/>
                  </a:cubicBezTo>
                  <a:cubicBezTo>
                    <a:pt x="194" y="780"/>
                    <a:pt x="198" y="777"/>
                    <a:pt x="203" y="775"/>
                  </a:cubicBezTo>
                  <a:cubicBezTo>
                    <a:pt x="215" y="792"/>
                    <a:pt x="228" y="807"/>
                    <a:pt x="242" y="822"/>
                  </a:cubicBezTo>
                  <a:cubicBezTo>
                    <a:pt x="239" y="826"/>
                    <a:pt x="236" y="830"/>
                    <a:pt x="233" y="835"/>
                  </a:cubicBezTo>
                  <a:cubicBezTo>
                    <a:pt x="225" y="846"/>
                    <a:pt x="217" y="858"/>
                    <a:pt x="208" y="871"/>
                  </a:cubicBezTo>
                  <a:cubicBezTo>
                    <a:pt x="199" y="884"/>
                    <a:pt x="190" y="897"/>
                    <a:pt x="180" y="911"/>
                  </a:cubicBezTo>
                  <a:cubicBezTo>
                    <a:pt x="172" y="924"/>
                    <a:pt x="175" y="941"/>
                    <a:pt x="186" y="951"/>
                  </a:cubicBezTo>
                  <a:cubicBezTo>
                    <a:pt x="198" y="961"/>
                    <a:pt x="215" y="961"/>
                    <a:pt x="226" y="950"/>
                  </a:cubicBezTo>
                  <a:cubicBezTo>
                    <a:pt x="239" y="938"/>
                    <a:pt x="250" y="927"/>
                    <a:pt x="261" y="916"/>
                  </a:cubicBezTo>
                  <a:cubicBezTo>
                    <a:pt x="272" y="905"/>
                    <a:pt x="283" y="894"/>
                    <a:pt x="293" y="885"/>
                  </a:cubicBezTo>
                  <a:cubicBezTo>
                    <a:pt x="296" y="881"/>
                    <a:pt x="300" y="877"/>
                    <a:pt x="303" y="874"/>
                  </a:cubicBezTo>
                  <a:cubicBezTo>
                    <a:pt x="320" y="885"/>
                    <a:pt x="338" y="896"/>
                    <a:pt x="356" y="905"/>
                  </a:cubicBezTo>
                  <a:cubicBezTo>
                    <a:pt x="355" y="909"/>
                    <a:pt x="354" y="914"/>
                    <a:pt x="352" y="919"/>
                  </a:cubicBezTo>
                  <a:cubicBezTo>
                    <a:pt x="349" y="933"/>
                    <a:pt x="345" y="947"/>
                    <a:pt x="341" y="962"/>
                  </a:cubicBezTo>
                  <a:cubicBezTo>
                    <a:pt x="337" y="977"/>
                    <a:pt x="333" y="993"/>
                    <a:pt x="329" y="1010"/>
                  </a:cubicBezTo>
                  <a:cubicBezTo>
                    <a:pt x="325" y="1024"/>
                    <a:pt x="334" y="1039"/>
                    <a:pt x="348" y="1044"/>
                  </a:cubicBezTo>
                  <a:cubicBezTo>
                    <a:pt x="362" y="1050"/>
                    <a:pt x="379" y="1044"/>
                    <a:pt x="385" y="1030"/>
                  </a:cubicBezTo>
                  <a:cubicBezTo>
                    <a:pt x="393" y="1014"/>
                    <a:pt x="400" y="1000"/>
                    <a:pt x="406" y="986"/>
                  </a:cubicBezTo>
                  <a:cubicBezTo>
                    <a:pt x="413" y="972"/>
                    <a:pt x="419" y="958"/>
                    <a:pt x="425" y="946"/>
                  </a:cubicBezTo>
                  <a:cubicBezTo>
                    <a:pt x="428" y="941"/>
                    <a:pt x="430" y="937"/>
                    <a:pt x="432" y="932"/>
                  </a:cubicBezTo>
                  <a:cubicBezTo>
                    <a:pt x="451" y="937"/>
                    <a:pt x="471" y="941"/>
                    <a:pt x="492" y="943"/>
                  </a:cubicBezTo>
                  <a:cubicBezTo>
                    <a:pt x="492" y="948"/>
                    <a:pt x="493" y="953"/>
                    <a:pt x="493" y="958"/>
                  </a:cubicBezTo>
                  <a:cubicBezTo>
                    <a:pt x="494" y="972"/>
                    <a:pt x="496" y="986"/>
                    <a:pt x="497" y="1002"/>
                  </a:cubicBezTo>
                  <a:cubicBezTo>
                    <a:pt x="499" y="1017"/>
                    <a:pt x="500" y="1033"/>
                    <a:pt x="502" y="1051"/>
                  </a:cubicBezTo>
                  <a:cubicBezTo>
                    <a:pt x="503" y="1066"/>
                    <a:pt x="517" y="1077"/>
                    <a:pt x="532" y="1077"/>
                  </a:cubicBezTo>
                  <a:cubicBezTo>
                    <a:pt x="547" y="1077"/>
                    <a:pt x="561" y="1066"/>
                    <a:pt x="562" y="1051"/>
                  </a:cubicBezTo>
                  <a:cubicBezTo>
                    <a:pt x="564" y="1033"/>
                    <a:pt x="565" y="1017"/>
                    <a:pt x="567" y="1002"/>
                  </a:cubicBezTo>
                  <a:cubicBezTo>
                    <a:pt x="568" y="986"/>
                    <a:pt x="570" y="972"/>
                    <a:pt x="571" y="958"/>
                  </a:cubicBezTo>
                  <a:cubicBezTo>
                    <a:pt x="571" y="953"/>
                    <a:pt x="572" y="948"/>
                    <a:pt x="572" y="943"/>
                  </a:cubicBezTo>
                  <a:cubicBezTo>
                    <a:pt x="593" y="941"/>
                    <a:pt x="613" y="937"/>
                    <a:pt x="632" y="932"/>
                  </a:cubicBezTo>
                  <a:cubicBezTo>
                    <a:pt x="634" y="937"/>
                    <a:pt x="637" y="941"/>
                    <a:pt x="639" y="946"/>
                  </a:cubicBezTo>
                  <a:cubicBezTo>
                    <a:pt x="645" y="958"/>
                    <a:pt x="651" y="972"/>
                    <a:pt x="658" y="986"/>
                  </a:cubicBezTo>
                  <a:cubicBezTo>
                    <a:pt x="664" y="1000"/>
                    <a:pt x="671" y="1014"/>
                    <a:pt x="679" y="1030"/>
                  </a:cubicBezTo>
                  <a:cubicBezTo>
                    <a:pt x="685" y="1044"/>
                    <a:pt x="702" y="1050"/>
                    <a:pt x="716" y="1044"/>
                  </a:cubicBezTo>
                  <a:cubicBezTo>
                    <a:pt x="730" y="1039"/>
                    <a:pt x="739" y="1024"/>
                    <a:pt x="735" y="1010"/>
                  </a:cubicBezTo>
                  <a:cubicBezTo>
                    <a:pt x="731" y="993"/>
                    <a:pt x="727" y="977"/>
                    <a:pt x="723" y="962"/>
                  </a:cubicBezTo>
                  <a:cubicBezTo>
                    <a:pt x="719" y="947"/>
                    <a:pt x="715" y="933"/>
                    <a:pt x="712" y="919"/>
                  </a:cubicBezTo>
                  <a:cubicBezTo>
                    <a:pt x="710" y="914"/>
                    <a:pt x="709" y="909"/>
                    <a:pt x="708" y="905"/>
                  </a:cubicBezTo>
                  <a:cubicBezTo>
                    <a:pt x="726" y="896"/>
                    <a:pt x="744" y="885"/>
                    <a:pt x="761" y="874"/>
                  </a:cubicBezTo>
                  <a:cubicBezTo>
                    <a:pt x="764" y="877"/>
                    <a:pt x="768" y="881"/>
                    <a:pt x="771" y="885"/>
                  </a:cubicBezTo>
                  <a:cubicBezTo>
                    <a:pt x="781" y="894"/>
                    <a:pt x="792" y="905"/>
                    <a:pt x="803" y="916"/>
                  </a:cubicBezTo>
                  <a:cubicBezTo>
                    <a:pt x="814" y="927"/>
                    <a:pt x="825" y="938"/>
                    <a:pt x="838" y="950"/>
                  </a:cubicBezTo>
                  <a:cubicBezTo>
                    <a:pt x="849" y="961"/>
                    <a:pt x="866" y="961"/>
                    <a:pt x="878" y="951"/>
                  </a:cubicBezTo>
                  <a:cubicBezTo>
                    <a:pt x="889" y="941"/>
                    <a:pt x="893" y="924"/>
                    <a:pt x="884" y="911"/>
                  </a:cubicBezTo>
                  <a:cubicBezTo>
                    <a:pt x="874" y="897"/>
                    <a:pt x="865" y="884"/>
                    <a:pt x="856" y="871"/>
                  </a:cubicBezTo>
                  <a:cubicBezTo>
                    <a:pt x="847" y="858"/>
                    <a:pt x="839" y="846"/>
                    <a:pt x="831" y="835"/>
                  </a:cubicBezTo>
                  <a:cubicBezTo>
                    <a:pt x="828" y="830"/>
                    <a:pt x="825" y="826"/>
                    <a:pt x="822" y="822"/>
                  </a:cubicBezTo>
                  <a:cubicBezTo>
                    <a:pt x="836" y="807"/>
                    <a:pt x="849" y="792"/>
                    <a:pt x="861" y="775"/>
                  </a:cubicBezTo>
                  <a:cubicBezTo>
                    <a:pt x="866" y="777"/>
                    <a:pt x="870" y="780"/>
                    <a:pt x="875" y="782"/>
                  </a:cubicBezTo>
                  <a:cubicBezTo>
                    <a:pt x="888" y="788"/>
                    <a:pt x="901" y="794"/>
                    <a:pt x="915" y="800"/>
                  </a:cubicBezTo>
                  <a:cubicBezTo>
                    <a:pt x="929" y="807"/>
                    <a:pt x="944" y="813"/>
                    <a:pt x="960" y="821"/>
                  </a:cubicBezTo>
                  <a:cubicBezTo>
                    <a:pt x="974" y="827"/>
                    <a:pt x="990" y="821"/>
                    <a:pt x="998" y="808"/>
                  </a:cubicBezTo>
                  <a:cubicBezTo>
                    <a:pt x="1005" y="794"/>
                    <a:pt x="1002" y="777"/>
                    <a:pt x="990" y="768"/>
                  </a:cubicBezTo>
                  <a:cubicBezTo>
                    <a:pt x="976" y="758"/>
                    <a:pt x="963" y="749"/>
                    <a:pt x="950" y="740"/>
                  </a:cubicBezTo>
                  <a:cubicBezTo>
                    <a:pt x="937" y="731"/>
                    <a:pt x="926" y="722"/>
                    <a:pt x="914" y="714"/>
                  </a:cubicBezTo>
                  <a:cubicBezTo>
                    <a:pt x="910" y="711"/>
                    <a:pt x="906" y="708"/>
                    <a:pt x="902" y="705"/>
                  </a:cubicBezTo>
                  <a:cubicBezTo>
                    <a:pt x="910" y="687"/>
                    <a:pt x="917" y="668"/>
                    <a:pt x="923" y="648"/>
                  </a:cubicBezTo>
                  <a:cubicBezTo>
                    <a:pt x="928" y="649"/>
                    <a:pt x="932" y="649"/>
                    <a:pt x="938" y="649"/>
                  </a:cubicBezTo>
                  <a:cubicBezTo>
                    <a:pt x="952" y="651"/>
                    <a:pt x="966" y="652"/>
                    <a:pt x="982" y="653"/>
                  </a:cubicBezTo>
                  <a:cubicBezTo>
                    <a:pt x="997" y="654"/>
                    <a:pt x="1013" y="656"/>
                    <a:pt x="1031" y="657"/>
                  </a:cubicBezTo>
                  <a:cubicBezTo>
                    <a:pt x="1046" y="658"/>
                    <a:pt x="1059" y="647"/>
                    <a:pt x="1061" y="632"/>
                  </a:cubicBezTo>
                  <a:cubicBezTo>
                    <a:pt x="1064" y="617"/>
                    <a:pt x="1056" y="602"/>
                    <a:pt x="1041" y="59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id="{41B88CE1-6B94-C7C7-7939-925F9B195A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50076" y="3920898"/>
              <a:ext cx="136525" cy="138112"/>
            </a:xfrm>
            <a:custGeom>
              <a:avLst/>
              <a:gdLst>
                <a:gd name="T0" fmla="*/ 122026 w 1064"/>
                <a:gd name="T1" fmla="*/ 73480 h 1077"/>
                <a:gd name="T2" fmla="*/ 120101 w 1064"/>
                <a:gd name="T3" fmla="*/ 65145 h 1077"/>
                <a:gd name="T4" fmla="*/ 133574 w 1064"/>
                <a:gd name="T5" fmla="*/ 61426 h 1077"/>
                <a:gd name="T6" fmla="*/ 126003 w 1064"/>
                <a:gd name="T7" fmla="*/ 54373 h 1077"/>
                <a:gd name="T8" fmla="*/ 115738 w 1064"/>
                <a:gd name="T9" fmla="*/ 47576 h 1077"/>
                <a:gd name="T10" fmla="*/ 127030 w 1064"/>
                <a:gd name="T11" fmla="*/ 39497 h 1077"/>
                <a:gd name="T12" fmla="*/ 117406 w 1064"/>
                <a:gd name="T13" fmla="*/ 35394 h 1077"/>
                <a:gd name="T14" fmla="*/ 105473 w 1064"/>
                <a:gd name="T15" fmla="*/ 32701 h 1077"/>
                <a:gd name="T16" fmla="*/ 113429 w 1064"/>
                <a:gd name="T17" fmla="*/ 21159 h 1077"/>
                <a:gd name="T18" fmla="*/ 103035 w 1064"/>
                <a:gd name="T19" fmla="*/ 20646 h 1077"/>
                <a:gd name="T20" fmla="*/ 90846 w 1064"/>
                <a:gd name="T21" fmla="*/ 22057 h 1077"/>
                <a:gd name="T22" fmla="*/ 94310 w 1064"/>
                <a:gd name="T23" fmla="*/ 8592 h 1077"/>
                <a:gd name="T24" fmla="*/ 84430 w 1064"/>
                <a:gd name="T25" fmla="*/ 11670 h 1077"/>
                <a:gd name="T26" fmla="*/ 73395 w 1064"/>
                <a:gd name="T27" fmla="*/ 17184 h 1077"/>
                <a:gd name="T28" fmla="*/ 72112 w 1064"/>
                <a:gd name="T29" fmla="*/ 3334 h 1077"/>
                <a:gd name="T30" fmla="*/ 63772 w 1064"/>
                <a:gd name="T31" fmla="*/ 9618 h 1077"/>
                <a:gd name="T32" fmla="*/ 55431 w 1064"/>
                <a:gd name="T33" fmla="*/ 18466 h 1077"/>
                <a:gd name="T34" fmla="*/ 49400 w 1064"/>
                <a:gd name="T35" fmla="*/ 5899 h 1077"/>
                <a:gd name="T36" fmla="*/ 43755 w 1064"/>
                <a:gd name="T37" fmla="*/ 14747 h 1077"/>
                <a:gd name="T38" fmla="*/ 38879 w 1064"/>
                <a:gd name="T39" fmla="*/ 26032 h 1077"/>
                <a:gd name="T40" fmla="*/ 28999 w 1064"/>
                <a:gd name="T41" fmla="*/ 16158 h 1077"/>
                <a:gd name="T42" fmla="*/ 26689 w 1064"/>
                <a:gd name="T43" fmla="*/ 26417 h 1077"/>
                <a:gd name="T44" fmla="*/ 26048 w 1064"/>
                <a:gd name="T45" fmla="*/ 38600 h 1077"/>
                <a:gd name="T46" fmla="*/ 13345 w 1064"/>
                <a:gd name="T47" fmla="*/ 32829 h 1077"/>
                <a:gd name="T48" fmla="*/ 14628 w 1064"/>
                <a:gd name="T49" fmla="*/ 43216 h 1077"/>
                <a:gd name="T50" fmla="*/ 18220 w 1064"/>
                <a:gd name="T51" fmla="*/ 54886 h 1077"/>
                <a:gd name="T52" fmla="*/ 4234 w 1064"/>
                <a:gd name="T53" fmla="*/ 53860 h 1077"/>
                <a:gd name="T54" fmla="*/ 8982 w 1064"/>
                <a:gd name="T55" fmla="*/ 63093 h 1077"/>
                <a:gd name="T56" fmla="*/ 16167 w 1064"/>
                <a:gd name="T57" fmla="*/ 68992 h 1077"/>
                <a:gd name="T58" fmla="*/ 8982 w 1064"/>
                <a:gd name="T59" fmla="*/ 75019 h 1077"/>
                <a:gd name="T60" fmla="*/ 4234 w 1064"/>
                <a:gd name="T61" fmla="*/ 84252 h 1077"/>
                <a:gd name="T62" fmla="*/ 18220 w 1064"/>
                <a:gd name="T63" fmla="*/ 83098 h 1077"/>
                <a:gd name="T64" fmla="*/ 14628 w 1064"/>
                <a:gd name="T65" fmla="*/ 94896 h 1077"/>
                <a:gd name="T66" fmla="*/ 13345 w 1064"/>
                <a:gd name="T67" fmla="*/ 105283 h 1077"/>
                <a:gd name="T68" fmla="*/ 26048 w 1064"/>
                <a:gd name="T69" fmla="*/ 99384 h 1077"/>
                <a:gd name="T70" fmla="*/ 26689 w 1064"/>
                <a:gd name="T71" fmla="*/ 111695 h 1077"/>
                <a:gd name="T72" fmla="*/ 28999 w 1064"/>
                <a:gd name="T73" fmla="*/ 121826 h 1077"/>
                <a:gd name="T74" fmla="*/ 38879 w 1064"/>
                <a:gd name="T75" fmla="*/ 112080 h 1077"/>
                <a:gd name="T76" fmla="*/ 43755 w 1064"/>
                <a:gd name="T77" fmla="*/ 123365 h 1077"/>
                <a:gd name="T78" fmla="*/ 49400 w 1064"/>
                <a:gd name="T79" fmla="*/ 132085 h 1077"/>
                <a:gd name="T80" fmla="*/ 55431 w 1064"/>
                <a:gd name="T81" fmla="*/ 119518 h 1077"/>
                <a:gd name="T82" fmla="*/ 63772 w 1064"/>
                <a:gd name="T83" fmla="*/ 128494 h 1077"/>
                <a:gd name="T84" fmla="*/ 72112 w 1064"/>
                <a:gd name="T85" fmla="*/ 134778 h 1077"/>
                <a:gd name="T86" fmla="*/ 73395 w 1064"/>
                <a:gd name="T87" fmla="*/ 120928 h 1077"/>
                <a:gd name="T88" fmla="*/ 84430 w 1064"/>
                <a:gd name="T89" fmla="*/ 126442 h 1077"/>
                <a:gd name="T90" fmla="*/ 94310 w 1064"/>
                <a:gd name="T91" fmla="*/ 129520 h 1077"/>
                <a:gd name="T92" fmla="*/ 90846 w 1064"/>
                <a:gd name="T93" fmla="*/ 116055 h 1077"/>
                <a:gd name="T94" fmla="*/ 103035 w 1064"/>
                <a:gd name="T95" fmla="*/ 117466 h 1077"/>
                <a:gd name="T96" fmla="*/ 113429 w 1064"/>
                <a:gd name="T97" fmla="*/ 116825 h 1077"/>
                <a:gd name="T98" fmla="*/ 105473 w 1064"/>
                <a:gd name="T99" fmla="*/ 105411 h 1077"/>
                <a:gd name="T100" fmla="*/ 117406 w 1064"/>
                <a:gd name="T101" fmla="*/ 102590 h 1077"/>
                <a:gd name="T102" fmla="*/ 127030 w 1064"/>
                <a:gd name="T103" fmla="*/ 98487 h 1077"/>
                <a:gd name="T104" fmla="*/ 115738 w 1064"/>
                <a:gd name="T105" fmla="*/ 90408 h 1077"/>
                <a:gd name="T106" fmla="*/ 126003 w 1064"/>
                <a:gd name="T107" fmla="*/ 83739 h 1077"/>
                <a:gd name="T108" fmla="*/ 133574 w 1064"/>
                <a:gd name="T109" fmla="*/ 76686 h 107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64"/>
                <a:gd name="T166" fmla="*/ 0 h 1077"/>
                <a:gd name="T167" fmla="*/ 1064 w 1064"/>
                <a:gd name="T168" fmla="*/ 1077 h 107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64" h="1077">
                  <a:moveTo>
                    <a:pt x="1041" y="598"/>
                  </a:moveTo>
                  <a:cubicBezTo>
                    <a:pt x="1024" y="593"/>
                    <a:pt x="1009" y="589"/>
                    <a:pt x="994" y="585"/>
                  </a:cubicBezTo>
                  <a:cubicBezTo>
                    <a:pt x="979" y="580"/>
                    <a:pt x="965" y="577"/>
                    <a:pt x="951" y="573"/>
                  </a:cubicBezTo>
                  <a:cubicBezTo>
                    <a:pt x="946" y="571"/>
                    <a:pt x="941" y="570"/>
                    <a:pt x="936" y="569"/>
                  </a:cubicBezTo>
                  <a:cubicBezTo>
                    <a:pt x="937" y="559"/>
                    <a:pt x="938" y="549"/>
                    <a:pt x="938" y="538"/>
                  </a:cubicBezTo>
                  <a:cubicBezTo>
                    <a:pt x="938" y="528"/>
                    <a:pt x="937" y="518"/>
                    <a:pt x="936" y="508"/>
                  </a:cubicBezTo>
                  <a:cubicBezTo>
                    <a:pt x="941" y="506"/>
                    <a:pt x="946" y="505"/>
                    <a:pt x="951" y="504"/>
                  </a:cubicBezTo>
                  <a:cubicBezTo>
                    <a:pt x="965" y="500"/>
                    <a:pt x="979" y="496"/>
                    <a:pt x="994" y="492"/>
                  </a:cubicBezTo>
                  <a:cubicBezTo>
                    <a:pt x="1009" y="488"/>
                    <a:pt x="1024" y="484"/>
                    <a:pt x="1041" y="479"/>
                  </a:cubicBezTo>
                  <a:cubicBezTo>
                    <a:pt x="1056" y="475"/>
                    <a:pt x="1064" y="460"/>
                    <a:pt x="1061" y="445"/>
                  </a:cubicBezTo>
                  <a:cubicBezTo>
                    <a:pt x="1059" y="430"/>
                    <a:pt x="1046" y="418"/>
                    <a:pt x="1031" y="420"/>
                  </a:cubicBezTo>
                  <a:cubicBezTo>
                    <a:pt x="1013" y="421"/>
                    <a:pt x="997" y="422"/>
                    <a:pt x="982" y="424"/>
                  </a:cubicBezTo>
                  <a:cubicBezTo>
                    <a:pt x="966" y="425"/>
                    <a:pt x="952" y="426"/>
                    <a:pt x="938" y="427"/>
                  </a:cubicBezTo>
                  <a:cubicBezTo>
                    <a:pt x="932" y="428"/>
                    <a:pt x="928" y="428"/>
                    <a:pt x="923" y="428"/>
                  </a:cubicBezTo>
                  <a:cubicBezTo>
                    <a:pt x="917" y="409"/>
                    <a:pt x="910" y="389"/>
                    <a:pt x="902" y="371"/>
                  </a:cubicBezTo>
                  <a:cubicBezTo>
                    <a:pt x="906" y="368"/>
                    <a:pt x="910" y="365"/>
                    <a:pt x="914" y="362"/>
                  </a:cubicBezTo>
                  <a:cubicBezTo>
                    <a:pt x="926" y="354"/>
                    <a:pt x="937" y="346"/>
                    <a:pt x="950" y="337"/>
                  </a:cubicBezTo>
                  <a:cubicBezTo>
                    <a:pt x="963" y="328"/>
                    <a:pt x="976" y="318"/>
                    <a:pt x="990" y="308"/>
                  </a:cubicBezTo>
                  <a:cubicBezTo>
                    <a:pt x="1002" y="299"/>
                    <a:pt x="1005" y="282"/>
                    <a:pt x="998" y="269"/>
                  </a:cubicBezTo>
                  <a:cubicBezTo>
                    <a:pt x="990" y="256"/>
                    <a:pt x="974" y="250"/>
                    <a:pt x="960" y="256"/>
                  </a:cubicBezTo>
                  <a:cubicBezTo>
                    <a:pt x="944" y="263"/>
                    <a:pt x="929" y="270"/>
                    <a:pt x="915" y="276"/>
                  </a:cubicBezTo>
                  <a:cubicBezTo>
                    <a:pt x="901" y="283"/>
                    <a:pt x="888" y="289"/>
                    <a:pt x="875" y="295"/>
                  </a:cubicBezTo>
                  <a:cubicBezTo>
                    <a:pt x="870" y="297"/>
                    <a:pt x="866" y="299"/>
                    <a:pt x="861" y="301"/>
                  </a:cubicBezTo>
                  <a:cubicBezTo>
                    <a:pt x="850" y="285"/>
                    <a:pt x="836" y="269"/>
                    <a:pt x="822" y="255"/>
                  </a:cubicBezTo>
                  <a:cubicBezTo>
                    <a:pt x="825" y="250"/>
                    <a:pt x="828" y="246"/>
                    <a:pt x="831" y="242"/>
                  </a:cubicBezTo>
                  <a:cubicBezTo>
                    <a:pt x="839" y="230"/>
                    <a:pt x="847" y="218"/>
                    <a:pt x="856" y="206"/>
                  </a:cubicBezTo>
                  <a:cubicBezTo>
                    <a:pt x="865" y="193"/>
                    <a:pt x="874" y="179"/>
                    <a:pt x="884" y="165"/>
                  </a:cubicBezTo>
                  <a:cubicBezTo>
                    <a:pt x="893" y="153"/>
                    <a:pt x="889" y="135"/>
                    <a:pt x="878" y="126"/>
                  </a:cubicBezTo>
                  <a:cubicBezTo>
                    <a:pt x="866" y="116"/>
                    <a:pt x="849" y="116"/>
                    <a:pt x="838" y="126"/>
                  </a:cubicBezTo>
                  <a:cubicBezTo>
                    <a:pt x="825" y="139"/>
                    <a:pt x="814" y="150"/>
                    <a:pt x="803" y="161"/>
                  </a:cubicBezTo>
                  <a:cubicBezTo>
                    <a:pt x="792" y="172"/>
                    <a:pt x="781" y="182"/>
                    <a:pt x="771" y="192"/>
                  </a:cubicBezTo>
                  <a:cubicBezTo>
                    <a:pt x="768" y="196"/>
                    <a:pt x="764" y="199"/>
                    <a:pt x="761" y="203"/>
                  </a:cubicBezTo>
                  <a:cubicBezTo>
                    <a:pt x="744" y="191"/>
                    <a:pt x="726" y="181"/>
                    <a:pt x="708" y="172"/>
                  </a:cubicBezTo>
                  <a:cubicBezTo>
                    <a:pt x="709" y="167"/>
                    <a:pt x="710" y="162"/>
                    <a:pt x="712" y="157"/>
                  </a:cubicBezTo>
                  <a:cubicBezTo>
                    <a:pt x="715" y="144"/>
                    <a:pt x="719" y="130"/>
                    <a:pt x="723" y="115"/>
                  </a:cubicBezTo>
                  <a:cubicBezTo>
                    <a:pt x="727" y="100"/>
                    <a:pt x="731" y="84"/>
                    <a:pt x="735" y="67"/>
                  </a:cubicBezTo>
                  <a:cubicBezTo>
                    <a:pt x="739" y="52"/>
                    <a:pt x="730" y="37"/>
                    <a:pt x="716" y="32"/>
                  </a:cubicBezTo>
                  <a:cubicBezTo>
                    <a:pt x="702" y="27"/>
                    <a:pt x="685" y="33"/>
                    <a:pt x="679" y="46"/>
                  </a:cubicBezTo>
                  <a:cubicBezTo>
                    <a:pt x="671" y="62"/>
                    <a:pt x="664" y="77"/>
                    <a:pt x="658" y="91"/>
                  </a:cubicBezTo>
                  <a:cubicBezTo>
                    <a:pt x="651" y="105"/>
                    <a:pt x="645" y="118"/>
                    <a:pt x="639" y="131"/>
                  </a:cubicBezTo>
                  <a:cubicBezTo>
                    <a:pt x="637" y="135"/>
                    <a:pt x="634" y="140"/>
                    <a:pt x="632" y="144"/>
                  </a:cubicBezTo>
                  <a:cubicBezTo>
                    <a:pt x="613" y="139"/>
                    <a:pt x="593" y="136"/>
                    <a:pt x="572" y="134"/>
                  </a:cubicBezTo>
                  <a:cubicBezTo>
                    <a:pt x="572" y="129"/>
                    <a:pt x="571" y="124"/>
                    <a:pt x="571" y="119"/>
                  </a:cubicBezTo>
                  <a:cubicBezTo>
                    <a:pt x="570" y="105"/>
                    <a:pt x="568" y="90"/>
                    <a:pt x="567" y="75"/>
                  </a:cubicBezTo>
                  <a:cubicBezTo>
                    <a:pt x="565" y="59"/>
                    <a:pt x="564" y="43"/>
                    <a:pt x="562" y="26"/>
                  </a:cubicBezTo>
                  <a:cubicBezTo>
                    <a:pt x="561" y="11"/>
                    <a:pt x="547" y="0"/>
                    <a:pt x="532" y="0"/>
                  </a:cubicBezTo>
                  <a:cubicBezTo>
                    <a:pt x="517" y="0"/>
                    <a:pt x="503" y="11"/>
                    <a:pt x="502" y="26"/>
                  </a:cubicBezTo>
                  <a:cubicBezTo>
                    <a:pt x="500" y="43"/>
                    <a:pt x="499" y="59"/>
                    <a:pt x="497" y="75"/>
                  </a:cubicBezTo>
                  <a:cubicBezTo>
                    <a:pt x="496" y="90"/>
                    <a:pt x="494" y="105"/>
                    <a:pt x="493" y="119"/>
                  </a:cubicBezTo>
                  <a:cubicBezTo>
                    <a:pt x="493" y="124"/>
                    <a:pt x="492" y="129"/>
                    <a:pt x="492" y="134"/>
                  </a:cubicBezTo>
                  <a:cubicBezTo>
                    <a:pt x="471" y="136"/>
                    <a:pt x="451" y="139"/>
                    <a:pt x="432" y="144"/>
                  </a:cubicBezTo>
                  <a:cubicBezTo>
                    <a:pt x="430" y="140"/>
                    <a:pt x="428" y="135"/>
                    <a:pt x="425" y="131"/>
                  </a:cubicBezTo>
                  <a:cubicBezTo>
                    <a:pt x="419" y="118"/>
                    <a:pt x="413" y="105"/>
                    <a:pt x="406" y="91"/>
                  </a:cubicBezTo>
                  <a:cubicBezTo>
                    <a:pt x="400" y="77"/>
                    <a:pt x="393" y="62"/>
                    <a:pt x="385" y="46"/>
                  </a:cubicBezTo>
                  <a:cubicBezTo>
                    <a:pt x="379" y="33"/>
                    <a:pt x="362" y="27"/>
                    <a:pt x="348" y="32"/>
                  </a:cubicBezTo>
                  <a:cubicBezTo>
                    <a:pt x="334" y="37"/>
                    <a:pt x="325" y="52"/>
                    <a:pt x="329" y="67"/>
                  </a:cubicBezTo>
                  <a:cubicBezTo>
                    <a:pt x="333" y="84"/>
                    <a:pt x="337" y="100"/>
                    <a:pt x="341" y="115"/>
                  </a:cubicBezTo>
                  <a:cubicBezTo>
                    <a:pt x="345" y="130"/>
                    <a:pt x="349" y="144"/>
                    <a:pt x="352" y="157"/>
                  </a:cubicBezTo>
                  <a:cubicBezTo>
                    <a:pt x="354" y="162"/>
                    <a:pt x="355" y="167"/>
                    <a:pt x="356" y="172"/>
                  </a:cubicBezTo>
                  <a:cubicBezTo>
                    <a:pt x="338" y="181"/>
                    <a:pt x="320" y="191"/>
                    <a:pt x="303" y="203"/>
                  </a:cubicBezTo>
                  <a:cubicBezTo>
                    <a:pt x="300" y="199"/>
                    <a:pt x="296" y="196"/>
                    <a:pt x="293" y="192"/>
                  </a:cubicBezTo>
                  <a:cubicBezTo>
                    <a:pt x="283" y="182"/>
                    <a:pt x="272" y="172"/>
                    <a:pt x="261" y="161"/>
                  </a:cubicBezTo>
                  <a:cubicBezTo>
                    <a:pt x="250" y="150"/>
                    <a:pt x="239" y="139"/>
                    <a:pt x="226" y="126"/>
                  </a:cubicBezTo>
                  <a:cubicBezTo>
                    <a:pt x="215" y="116"/>
                    <a:pt x="198" y="116"/>
                    <a:pt x="186" y="126"/>
                  </a:cubicBezTo>
                  <a:cubicBezTo>
                    <a:pt x="175" y="135"/>
                    <a:pt x="172" y="153"/>
                    <a:pt x="180" y="165"/>
                  </a:cubicBezTo>
                  <a:cubicBezTo>
                    <a:pt x="190" y="179"/>
                    <a:pt x="199" y="193"/>
                    <a:pt x="208" y="206"/>
                  </a:cubicBezTo>
                  <a:cubicBezTo>
                    <a:pt x="217" y="218"/>
                    <a:pt x="225" y="230"/>
                    <a:pt x="233" y="242"/>
                  </a:cubicBezTo>
                  <a:cubicBezTo>
                    <a:pt x="236" y="246"/>
                    <a:pt x="239" y="250"/>
                    <a:pt x="242" y="255"/>
                  </a:cubicBezTo>
                  <a:cubicBezTo>
                    <a:pt x="228" y="269"/>
                    <a:pt x="215" y="285"/>
                    <a:pt x="203" y="301"/>
                  </a:cubicBezTo>
                  <a:cubicBezTo>
                    <a:pt x="198" y="299"/>
                    <a:pt x="194" y="297"/>
                    <a:pt x="189" y="295"/>
                  </a:cubicBezTo>
                  <a:cubicBezTo>
                    <a:pt x="176" y="289"/>
                    <a:pt x="163" y="283"/>
                    <a:pt x="149" y="276"/>
                  </a:cubicBezTo>
                  <a:cubicBezTo>
                    <a:pt x="135" y="270"/>
                    <a:pt x="120" y="263"/>
                    <a:pt x="104" y="256"/>
                  </a:cubicBezTo>
                  <a:cubicBezTo>
                    <a:pt x="90" y="250"/>
                    <a:pt x="74" y="256"/>
                    <a:pt x="66" y="269"/>
                  </a:cubicBezTo>
                  <a:cubicBezTo>
                    <a:pt x="59" y="282"/>
                    <a:pt x="62" y="299"/>
                    <a:pt x="74" y="308"/>
                  </a:cubicBezTo>
                  <a:cubicBezTo>
                    <a:pt x="88" y="318"/>
                    <a:pt x="101" y="328"/>
                    <a:pt x="114" y="337"/>
                  </a:cubicBezTo>
                  <a:cubicBezTo>
                    <a:pt x="127" y="346"/>
                    <a:pt x="139" y="354"/>
                    <a:pt x="150" y="362"/>
                  </a:cubicBezTo>
                  <a:cubicBezTo>
                    <a:pt x="154" y="365"/>
                    <a:pt x="158" y="368"/>
                    <a:pt x="162" y="371"/>
                  </a:cubicBezTo>
                  <a:cubicBezTo>
                    <a:pt x="154" y="389"/>
                    <a:pt x="147" y="409"/>
                    <a:pt x="142" y="428"/>
                  </a:cubicBezTo>
                  <a:cubicBezTo>
                    <a:pt x="137" y="428"/>
                    <a:pt x="132" y="428"/>
                    <a:pt x="126" y="427"/>
                  </a:cubicBezTo>
                  <a:cubicBezTo>
                    <a:pt x="112" y="426"/>
                    <a:pt x="98" y="425"/>
                    <a:pt x="82" y="424"/>
                  </a:cubicBezTo>
                  <a:cubicBezTo>
                    <a:pt x="67" y="422"/>
                    <a:pt x="51" y="421"/>
                    <a:pt x="33" y="420"/>
                  </a:cubicBezTo>
                  <a:cubicBezTo>
                    <a:pt x="18" y="418"/>
                    <a:pt x="5" y="430"/>
                    <a:pt x="3" y="445"/>
                  </a:cubicBezTo>
                  <a:cubicBezTo>
                    <a:pt x="0" y="460"/>
                    <a:pt x="8" y="475"/>
                    <a:pt x="23" y="479"/>
                  </a:cubicBezTo>
                  <a:cubicBezTo>
                    <a:pt x="40" y="484"/>
                    <a:pt x="55" y="488"/>
                    <a:pt x="70" y="492"/>
                  </a:cubicBezTo>
                  <a:cubicBezTo>
                    <a:pt x="85" y="496"/>
                    <a:pt x="99" y="500"/>
                    <a:pt x="113" y="504"/>
                  </a:cubicBezTo>
                  <a:cubicBezTo>
                    <a:pt x="118" y="505"/>
                    <a:pt x="123" y="506"/>
                    <a:pt x="128" y="508"/>
                  </a:cubicBezTo>
                  <a:cubicBezTo>
                    <a:pt x="127" y="518"/>
                    <a:pt x="126" y="528"/>
                    <a:pt x="126" y="538"/>
                  </a:cubicBezTo>
                  <a:cubicBezTo>
                    <a:pt x="126" y="549"/>
                    <a:pt x="127" y="559"/>
                    <a:pt x="128" y="569"/>
                  </a:cubicBezTo>
                  <a:cubicBezTo>
                    <a:pt x="123" y="570"/>
                    <a:pt x="118" y="571"/>
                    <a:pt x="113" y="573"/>
                  </a:cubicBezTo>
                  <a:cubicBezTo>
                    <a:pt x="99" y="577"/>
                    <a:pt x="85" y="580"/>
                    <a:pt x="70" y="585"/>
                  </a:cubicBezTo>
                  <a:cubicBezTo>
                    <a:pt x="55" y="589"/>
                    <a:pt x="40" y="593"/>
                    <a:pt x="23" y="598"/>
                  </a:cubicBezTo>
                  <a:cubicBezTo>
                    <a:pt x="8" y="602"/>
                    <a:pt x="0" y="617"/>
                    <a:pt x="3" y="632"/>
                  </a:cubicBezTo>
                  <a:cubicBezTo>
                    <a:pt x="5" y="647"/>
                    <a:pt x="18" y="658"/>
                    <a:pt x="33" y="657"/>
                  </a:cubicBezTo>
                  <a:cubicBezTo>
                    <a:pt x="51" y="656"/>
                    <a:pt x="67" y="654"/>
                    <a:pt x="82" y="653"/>
                  </a:cubicBezTo>
                  <a:cubicBezTo>
                    <a:pt x="98" y="652"/>
                    <a:pt x="112" y="651"/>
                    <a:pt x="126" y="649"/>
                  </a:cubicBezTo>
                  <a:cubicBezTo>
                    <a:pt x="132" y="649"/>
                    <a:pt x="137" y="649"/>
                    <a:pt x="142" y="648"/>
                  </a:cubicBezTo>
                  <a:cubicBezTo>
                    <a:pt x="147" y="668"/>
                    <a:pt x="154" y="687"/>
                    <a:pt x="162" y="705"/>
                  </a:cubicBezTo>
                  <a:cubicBezTo>
                    <a:pt x="158" y="708"/>
                    <a:pt x="154" y="711"/>
                    <a:pt x="150" y="714"/>
                  </a:cubicBezTo>
                  <a:cubicBezTo>
                    <a:pt x="139" y="722"/>
                    <a:pt x="127" y="731"/>
                    <a:pt x="114" y="740"/>
                  </a:cubicBezTo>
                  <a:cubicBezTo>
                    <a:pt x="101" y="749"/>
                    <a:pt x="88" y="758"/>
                    <a:pt x="74" y="768"/>
                  </a:cubicBezTo>
                  <a:cubicBezTo>
                    <a:pt x="62" y="777"/>
                    <a:pt x="59" y="794"/>
                    <a:pt x="66" y="808"/>
                  </a:cubicBezTo>
                  <a:cubicBezTo>
                    <a:pt x="74" y="821"/>
                    <a:pt x="90" y="827"/>
                    <a:pt x="104" y="821"/>
                  </a:cubicBezTo>
                  <a:cubicBezTo>
                    <a:pt x="120" y="813"/>
                    <a:pt x="135" y="807"/>
                    <a:pt x="149" y="800"/>
                  </a:cubicBezTo>
                  <a:cubicBezTo>
                    <a:pt x="163" y="794"/>
                    <a:pt x="176" y="788"/>
                    <a:pt x="189" y="782"/>
                  </a:cubicBezTo>
                  <a:cubicBezTo>
                    <a:pt x="194" y="780"/>
                    <a:pt x="198" y="777"/>
                    <a:pt x="203" y="775"/>
                  </a:cubicBezTo>
                  <a:cubicBezTo>
                    <a:pt x="215" y="792"/>
                    <a:pt x="228" y="807"/>
                    <a:pt x="242" y="822"/>
                  </a:cubicBezTo>
                  <a:cubicBezTo>
                    <a:pt x="239" y="826"/>
                    <a:pt x="236" y="830"/>
                    <a:pt x="233" y="835"/>
                  </a:cubicBezTo>
                  <a:cubicBezTo>
                    <a:pt x="225" y="846"/>
                    <a:pt x="217" y="858"/>
                    <a:pt x="208" y="871"/>
                  </a:cubicBezTo>
                  <a:cubicBezTo>
                    <a:pt x="199" y="884"/>
                    <a:pt x="190" y="897"/>
                    <a:pt x="180" y="911"/>
                  </a:cubicBezTo>
                  <a:cubicBezTo>
                    <a:pt x="172" y="924"/>
                    <a:pt x="175" y="941"/>
                    <a:pt x="186" y="951"/>
                  </a:cubicBezTo>
                  <a:cubicBezTo>
                    <a:pt x="198" y="961"/>
                    <a:pt x="215" y="961"/>
                    <a:pt x="226" y="950"/>
                  </a:cubicBezTo>
                  <a:cubicBezTo>
                    <a:pt x="239" y="938"/>
                    <a:pt x="250" y="927"/>
                    <a:pt x="261" y="916"/>
                  </a:cubicBezTo>
                  <a:cubicBezTo>
                    <a:pt x="272" y="905"/>
                    <a:pt x="283" y="894"/>
                    <a:pt x="293" y="885"/>
                  </a:cubicBezTo>
                  <a:cubicBezTo>
                    <a:pt x="296" y="881"/>
                    <a:pt x="300" y="877"/>
                    <a:pt x="303" y="874"/>
                  </a:cubicBezTo>
                  <a:cubicBezTo>
                    <a:pt x="320" y="885"/>
                    <a:pt x="338" y="896"/>
                    <a:pt x="356" y="905"/>
                  </a:cubicBezTo>
                  <a:cubicBezTo>
                    <a:pt x="355" y="909"/>
                    <a:pt x="354" y="914"/>
                    <a:pt x="352" y="919"/>
                  </a:cubicBezTo>
                  <a:cubicBezTo>
                    <a:pt x="349" y="933"/>
                    <a:pt x="345" y="947"/>
                    <a:pt x="341" y="962"/>
                  </a:cubicBezTo>
                  <a:cubicBezTo>
                    <a:pt x="337" y="977"/>
                    <a:pt x="333" y="993"/>
                    <a:pt x="329" y="1010"/>
                  </a:cubicBezTo>
                  <a:cubicBezTo>
                    <a:pt x="325" y="1024"/>
                    <a:pt x="334" y="1039"/>
                    <a:pt x="348" y="1044"/>
                  </a:cubicBezTo>
                  <a:cubicBezTo>
                    <a:pt x="362" y="1050"/>
                    <a:pt x="379" y="1044"/>
                    <a:pt x="385" y="1030"/>
                  </a:cubicBezTo>
                  <a:cubicBezTo>
                    <a:pt x="393" y="1014"/>
                    <a:pt x="400" y="1000"/>
                    <a:pt x="406" y="986"/>
                  </a:cubicBezTo>
                  <a:cubicBezTo>
                    <a:pt x="413" y="972"/>
                    <a:pt x="419" y="958"/>
                    <a:pt x="425" y="946"/>
                  </a:cubicBezTo>
                  <a:cubicBezTo>
                    <a:pt x="428" y="941"/>
                    <a:pt x="430" y="937"/>
                    <a:pt x="432" y="932"/>
                  </a:cubicBezTo>
                  <a:cubicBezTo>
                    <a:pt x="451" y="937"/>
                    <a:pt x="471" y="941"/>
                    <a:pt x="492" y="943"/>
                  </a:cubicBezTo>
                  <a:cubicBezTo>
                    <a:pt x="492" y="948"/>
                    <a:pt x="493" y="953"/>
                    <a:pt x="493" y="958"/>
                  </a:cubicBezTo>
                  <a:cubicBezTo>
                    <a:pt x="494" y="972"/>
                    <a:pt x="496" y="986"/>
                    <a:pt x="497" y="1002"/>
                  </a:cubicBezTo>
                  <a:cubicBezTo>
                    <a:pt x="499" y="1017"/>
                    <a:pt x="500" y="1033"/>
                    <a:pt x="502" y="1051"/>
                  </a:cubicBezTo>
                  <a:cubicBezTo>
                    <a:pt x="503" y="1066"/>
                    <a:pt x="517" y="1077"/>
                    <a:pt x="532" y="1077"/>
                  </a:cubicBezTo>
                  <a:cubicBezTo>
                    <a:pt x="547" y="1077"/>
                    <a:pt x="561" y="1066"/>
                    <a:pt x="562" y="1051"/>
                  </a:cubicBezTo>
                  <a:cubicBezTo>
                    <a:pt x="564" y="1033"/>
                    <a:pt x="565" y="1017"/>
                    <a:pt x="567" y="1002"/>
                  </a:cubicBezTo>
                  <a:cubicBezTo>
                    <a:pt x="568" y="986"/>
                    <a:pt x="570" y="972"/>
                    <a:pt x="571" y="958"/>
                  </a:cubicBezTo>
                  <a:cubicBezTo>
                    <a:pt x="571" y="953"/>
                    <a:pt x="572" y="948"/>
                    <a:pt x="572" y="943"/>
                  </a:cubicBezTo>
                  <a:cubicBezTo>
                    <a:pt x="593" y="941"/>
                    <a:pt x="613" y="937"/>
                    <a:pt x="632" y="932"/>
                  </a:cubicBezTo>
                  <a:cubicBezTo>
                    <a:pt x="634" y="937"/>
                    <a:pt x="637" y="941"/>
                    <a:pt x="639" y="946"/>
                  </a:cubicBezTo>
                  <a:cubicBezTo>
                    <a:pt x="645" y="958"/>
                    <a:pt x="651" y="972"/>
                    <a:pt x="658" y="986"/>
                  </a:cubicBezTo>
                  <a:cubicBezTo>
                    <a:pt x="664" y="1000"/>
                    <a:pt x="671" y="1014"/>
                    <a:pt x="679" y="1030"/>
                  </a:cubicBezTo>
                  <a:cubicBezTo>
                    <a:pt x="685" y="1044"/>
                    <a:pt x="702" y="1050"/>
                    <a:pt x="716" y="1044"/>
                  </a:cubicBezTo>
                  <a:cubicBezTo>
                    <a:pt x="730" y="1039"/>
                    <a:pt x="739" y="1024"/>
                    <a:pt x="735" y="1010"/>
                  </a:cubicBezTo>
                  <a:cubicBezTo>
                    <a:pt x="731" y="993"/>
                    <a:pt x="727" y="977"/>
                    <a:pt x="723" y="962"/>
                  </a:cubicBezTo>
                  <a:cubicBezTo>
                    <a:pt x="719" y="947"/>
                    <a:pt x="715" y="933"/>
                    <a:pt x="712" y="919"/>
                  </a:cubicBezTo>
                  <a:cubicBezTo>
                    <a:pt x="710" y="914"/>
                    <a:pt x="709" y="909"/>
                    <a:pt x="708" y="905"/>
                  </a:cubicBezTo>
                  <a:cubicBezTo>
                    <a:pt x="726" y="896"/>
                    <a:pt x="744" y="885"/>
                    <a:pt x="761" y="874"/>
                  </a:cubicBezTo>
                  <a:cubicBezTo>
                    <a:pt x="764" y="877"/>
                    <a:pt x="768" y="881"/>
                    <a:pt x="771" y="885"/>
                  </a:cubicBezTo>
                  <a:cubicBezTo>
                    <a:pt x="781" y="894"/>
                    <a:pt x="792" y="905"/>
                    <a:pt x="803" y="916"/>
                  </a:cubicBezTo>
                  <a:cubicBezTo>
                    <a:pt x="814" y="927"/>
                    <a:pt x="825" y="938"/>
                    <a:pt x="838" y="950"/>
                  </a:cubicBezTo>
                  <a:cubicBezTo>
                    <a:pt x="849" y="961"/>
                    <a:pt x="866" y="961"/>
                    <a:pt x="878" y="951"/>
                  </a:cubicBezTo>
                  <a:cubicBezTo>
                    <a:pt x="889" y="941"/>
                    <a:pt x="893" y="924"/>
                    <a:pt x="884" y="911"/>
                  </a:cubicBezTo>
                  <a:cubicBezTo>
                    <a:pt x="874" y="897"/>
                    <a:pt x="865" y="884"/>
                    <a:pt x="856" y="871"/>
                  </a:cubicBezTo>
                  <a:cubicBezTo>
                    <a:pt x="847" y="858"/>
                    <a:pt x="839" y="846"/>
                    <a:pt x="831" y="835"/>
                  </a:cubicBezTo>
                  <a:cubicBezTo>
                    <a:pt x="828" y="830"/>
                    <a:pt x="825" y="826"/>
                    <a:pt x="822" y="822"/>
                  </a:cubicBezTo>
                  <a:cubicBezTo>
                    <a:pt x="836" y="807"/>
                    <a:pt x="849" y="792"/>
                    <a:pt x="861" y="775"/>
                  </a:cubicBezTo>
                  <a:cubicBezTo>
                    <a:pt x="866" y="777"/>
                    <a:pt x="870" y="780"/>
                    <a:pt x="875" y="782"/>
                  </a:cubicBezTo>
                  <a:cubicBezTo>
                    <a:pt x="888" y="788"/>
                    <a:pt x="901" y="794"/>
                    <a:pt x="915" y="800"/>
                  </a:cubicBezTo>
                  <a:cubicBezTo>
                    <a:pt x="929" y="807"/>
                    <a:pt x="944" y="813"/>
                    <a:pt x="960" y="821"/>
                  </a:cubicBezTo>
                  <a:cubicBezTo>
                    <a:pt x="974" y="827"/>
                    <a:pt x="990" y="821"/>
                    <a:pt x="998" y="808"/>
                  </a:cubicBezTo>
                  <a:cubicBezTo>
                    <a:pt x="1005" y="794"/>
                    <a:pt x="1002" y="777"/>
                    <a:pt x="990" y="768"/>
                  </a:cubicBezTo>
                  <a:cubicBezTo>
                    <a:pt x="976" y="758"/>
                    <a:pt x="963" y="749"/>
                    <a:pt x="950" y="740"/>
                  </a:cubicBezTo>
                  <a:cubicBezTo>
                    <a:pt x="937" y="731"/>
                    <a:pt x="926" y="722"/>
                    <a:pt x="914" y="714"/>
                  </a:cubicBezTo>
                  <a:cubicBezTo>
                    <a:pt x="910" y="711"/>
                    <a:pt x="906" y="708"/>
                    <a:pt x="902" y="705"/>
                  </a:cubicBezTo>
                  <a:cubicBezTo>
                    <a:pt x="910" y="687"/>
                    <a:pt x="917" y="668"/>
                    <a:pt x="923" y="648"/>
                  </a:cubicBezTo>
                  <a:cubicBezTo>
                    <a:pt x="928" y="649"/>
                    <a:pt x="932" y="649"/>
                    <a:pt x="938" y="649"/>
                  </a:cubicBezTo>
                  <a:cubicBezTo>
                    <a:pt x="952" y="651"/>
                    <a:pt x="966" y="652"/>
                    <a:pt x="982" y="653"/>
                  </a:cubicBezTo>
                  <a:cubicBezTo>
                    <a:pt x="997" y="654"/>
                    <a:pt x="1013" y="656"/>
                    <a:pt x="1031" y="657"/>
                  </a:cubicBezTo>
                  <a:cubicBezTo>
                    <a:pt x="1046" y="658"/>
                    <a:pt x="1059" y="647"/>
                    <a:pt x="1061" y="632"/>
                  </a:cubicBezTo>
                  <a:cubicBezTo>
                    <a:pt x="1064" y="617"/>
                    <a:pt x="1056" y="602"/>
                    <a:pt x="1041" y="59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8" name="Freeform 11">
              <a:extLst>
                <a:ext uri="{FF2B5EF4-FFF2-40B4-BE49-F238E27FC236}">
                  <a16:creationId xmlns:a16="http://schemas.microsoft.com/office/drawing/2014/main" id="{02662E19-DFA4-0063-BD73-356EE7A6E8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08800" y="4162198"/>
              <a:ext cx="136525" cy="138112"/>
            </a:xfrm>
            <a:custGeom>
              <a:avLst/>
              <a:gdLst>
                <a:gd name="T0" fmla="*/ 122026 w 1064"/>
                <a:gd name="T1" fmla="*/ 73480 h 1077"/>
                <a:gd name="T2" fmla="*/ 120101 w 1064"/>
                <a:gd name="T3" fmla="*/ 65145 h 1077"/>
                <a:gd name="T4" fmla="*/ 133574 w 1064"/>
                <a:gd name="T5" fmla="*/ 61426 h 1077"/>
                <a:gd name="T6" fmla="*/ 126003 w 1064"/>
                <a:gd name="T7" fmla="*/ 54373 h 1077"/>
                <a:gd name="T8" fmla="*/ 115738 w 1064"/>
                <a:gd name="T9" fmla="*/ 47576 h 1077"/>
                <a:gd name="T10" fmla="*/ 127030 w 1064"/>
                <a:gd name="T11" fmla="*/ 39497 h 1077"/>
                <a:gd name="T12" fmla="*/ 117406 w 1064"/>
                <a:gd name="T13" fmla="*/ 35394 h 1077"/>
                <a:gd name="T14" fmla="*/ 105473 w 1064"/>
                <a:gd name="T15" fmla="*/ 32701 h 1077"/>
                <a:gd name="T16" fmla="*/ 113429 w 1064"/>
                <a:gd name="T17" fmla="*/ 21159 h 1077"/>
                <a:gd name="T18" fmla="*/ 103035 w 1064"/>
                <a:gd name="T19" fmla="*/ 20646 h 1077"/>
                <a:gd name="T20" fmla="*/ 90846 w 1064"/>
                <a:gd name="T21" fmla="*/ 22057 h 1077"/>
                <a:gd name="T22" fmla="*/ 94310 w 1064"/>
                <a:gd name="T23" fmla="*/ 8592 h 1077"/>
                <a:gd name="T24" fmla="*/ 84430 w 1064"/>
                <a:gd name="T25" fmla="*/ 11670 h 1077"/>
                <a:gd name="T26" fmla="*/ 73395 w 1064"/>
                <a:gd name="T27" fmla="*/ 17184 h 1077"/>
                <a:gd name="T28" fmla="*/ 72112 w 1064"/>
                <a:gd name="T29" fmla="*/ 3334 h 1077"/>
                <a:gd name="T30" fmla="*/ 63772 w 1064"/>
                <a:gd name="T31" fmla="*/ 9618 h 1077"/>
                <a:gd name="T32" fmla="*/ 55431 w 1064"/>
                <a:gd name="T33" fmla="*/ 18466 h 1077"/>
                <a:gd name="T34" fmla="*/ 49400 w 1064"/>
                <a:gd name="T35" fmla="*/ 5899 h 1077"/>
                <a:gd name="T36" fmla="*/ 43755 w 1064"/>
                <a:gd name="T37" fmla="*/ 14747 h 1077"/>
                <a:gd name="T38" fmla="*/ 38879 w 1064"/>
                <a:gd name="T39" fmla="*/ 26032 h 1077"/>
                <a:gd name="T40" fmla="*/ 28999 w 1064"/>
                <a:gd name="T41" fmla="*/ 16158 h 1077"/>
                <a:gd name="T42" fmla="*/ 26689 w 1064"/>
                <a:gd name="T43" fmla="*/ 26417 h 1077"/>
                <a:gd name="T44" fmla="*/ 26048 w 1064"/>
                <a:gd name="T45" fmla="*/ 38600 h 1077"/>
                <a:gd name="T46" fmla="*/ 13345 w 1064"/>
                <a:gd name="T47" fmla="*/ 32829 h 1077"/>
                <a:gd name="T48" fmla="*/ 14628 w 1064"/>
                <a:gd name="T49" fmla="*/ 43216 h 1077"/>
                <a:gd name="T50" fmla="*/ 18220 w 1064"/>
                <a:gd name="T51" fmla="*/ 54886 h 1077"/>
                <a:gd name="T52" fmla="*/ 4234 w 1064"/>
                <a:gd name="T53" fmla="*/ 53860 h 1077"/>
                <a:gd name="T54" fmla="*/ 8982 w 1064"/>
                <a:gd name="T55" fmla="*/ 63093 h 1077"/>
                <a:gd name="T56" fmla="*/ 16167 w 1064"/>
                <a:gd name="T57" fmla="*/ 68992 h 1077"/>
                <a:gd name="T58" fmla="*/ 8982 w 1064"/>
                <a:gd name="T59" fmla="*/ 75019 h 1077"/>
                <a:gd name="T60" fmla="*/ 4234 w 1064"/>
                <a:gd name="T61" fmla="*/ 84252 h 1077"/>
                <a:gd name="T62" fmla="*/ 18220 w 1064"/>
                <a:gd name="T63" fmla="*/ 83098 h 1077"/>
                <a:gd name="T64" fmla="*/ 14628 w 1064"/>
                <a:gd name="T65" fmla="*/ 94896 h 1077"/>
                <a:gd name="T66" fmla="*/ 13345 w 1064"/>
                <a:gd name="T67" fmla="*/ 105283 h 1077"/>
                <a:gd name="T68" fmla="*/ 26048 w 1064"/>
                <a:gd name="T69" fmla="*/ 99384 h 1077"/>
                <a:gd name="T70" fmla="*/ 26689 w 1064"/>
                <a:gd name="T71" fmla="*/ 111695 h 1077"/>
                <a:gd name="T72" fmla="*/ 28999 w 1064"/>
                <a:gd name="T73" fmla="*/ 121826 h 1077"/>
                <a:gd name="T74" fmla="*/ 38879 w 1064"/>
                <a:gd name="T75" fmla="*/ 112080 h 1077"/>
                <a:gd name="T76" fmla="*/ 43755 w 1064"/>
                <a:gd name="T77" fmla="*/ 123365 h 1077"/>
                <a:gd name="T78" fmla="*/ 49400 w 1064"/>
                <a:gd name="T79" fmla="*/ 132085 h 1077"/>
                <a:gd name="T80" fmla="*/ 55431 w 1064"/>
                <a:gd name="T81" fmla="*/ 119518 h 1077"/>
                <a:gd name="T82" fmla="*/ 63772 w 1064"/>
                <a:gd name="T83" fmla="*/ 128494 h 1077"/>
                <a:gd name="T84" fmla="*/ 72112 w 1064"/>
                <a:gd name="T85" fmla="*/ 134778 h 1077"/>
                <a:gd name="T86" fmla="*/ 73395 w 1064"/>
                <a:gd name="T87" fmla="*/ 120928 h 1077"/>
                <a:gd name="T88" fmla="*/ 84430 w 1064"/>
                <a:gd name="T89" fmla="*/ 126442 h 1077"/>
                <a:gd name="T90" fmla="*/ 94310 w 1064"/>
                <a:gd name="T91" fmla="*/ 129520 h 1077"/>
                <a:gd name="T92" fmla="*/ 90846 w 1064"/>
                <a:gd name="T93" fmla="*/ 116055 h 1077"/>
                <a:gd name="T94" fmla="*/ 103035 w 1064"/>
                <a:gd name="T95" fmla="*/ 117466 h 1077"/>
                <a:gd name="T96" fmla="*/ 113429 w 1064"/>
                <a:gd name="T97" fmla="*/ 116825 h 1077"/>
                <a:gd name="T98" fmla="*/ 105473 w 1064"/>
                <a:gd name="T99" fmla="*/ 105411 h 1077"/>
                <a:gd name="T100" fmla="*/ 117406 w 1064"/>
                <a:gd name="T101" fmla="*/ 102590 h 1077"/>
                <a:gd name="T102" fmla="*/ 127030 w 1064"/>
                <a:gd name="T103" fmla="*/ 98487 h 1077"/>
                <a:gd name="T104" fmla="*/ 115738 w 1064"/>
                <a:gd name="T105" fmla="*/ 90408 h 1077"/>
                <a:gd name="T106" fmla="*/ 126003 w 1064"/>
                <a:gd name="T107" fmla="*/ 83739 h 1077"/>
                <a:gd name="T108" fmla="*/ 133574 w 1064"/>
                <a:gd name="T109" fmla="*/ 76686 h 107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64"/>
                <a:gd name="T166" fmla="*/ 0 h 1077"/>
                <a:gd name="T167" fmla="*/ 1064 w 1064"/>
                <a:gd name="T168" fmla="*/ 1077 h 107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64" h="1077">
                  <a:moveTo>
                    <a:pt x="1041" y="598"/>
                  </a:moveTo>
                  <a:cubicBezTo>
                    <a:pt x="1024" y="593"/>
                    <a:pt x="1009" y="589"/>
                    <a:pt x="994" y="585"/>
                  </a:cubicBezTo>
                  <a:cubicBezTo>
                    <a:pt x="979" y="580"/>
                    <a:pt x="965" y="577"/>
                    <a:pt x="951" y="573"/>
                  </a:cubicBezTo>
                  <a:cubicBezTo>
                    <a:pt x="946" y="571"/>
                    <a:pt x="941" y="570"/>
                    <a:pt x="936" y="569"/>
                  </a:cubicBezTo>
                  <a:cubicBezTo>
                    <a:pt x="937" y="559"/>
                    <a:pt x="938" y="549"/>
                    <a:pt x="938" y="538"/>
                  </a:cubicBezTo>
                  <a:cubicBezTo>
                    <a:pt x="938" y="528"/>
                    <a:pt x="937" y="518"/>
                    <a:pt x="936" y="508"/>
                  </a:cubicBezTo>
                  <a:cubicBezTo>
                    <a:pt x="941" y="506"/>
                    <a:pt x="946" y="505"/>
                    <a:pt x="951" y="504"/>
                  </a:cubicBezTo>
                  <a:cubicBezTo>
                    <a:pt x="965" y="500"/>
                    <a:pt x="979" y="496"/>
                    <a:pt x="994" y="492"/>
                  </a:cubicBezTo>
                  <a:cubicBezTo>
                    <a:pt x="1009" y="488"/>
                    <a:pt x="1024" y="484"/>
                    <a:pt x="1041" y="479"/>
                  </a:cubicBezTo>
                  <a:cubicBezTo>
                    <a:pt x="1056" y="475"/>
                    <a:pt x="1064" y="460"/>
                    <a:pt x="1061" y="445"/>
                  </a:cubicBezTo>
                  <a:cubicBezTo>
                    <a:pt x="1059" y="430"/>
                    <a:pt x="1046" y="418"/>
                    <a:pt x="1031" y="420"/>
                  </a:cubicBezTo>
                  <a:cubicBezTo>
                    <a:pt x="1013" y="421"/>
                    <a:pt x="997" y="422"/>
                    <a:pt x="982" y="424"/>
                  </a:cubicBezTo>
                  <a:cubicBezTo>
                    <a:pt x="966" y="425"/>
                    <a:pt x="952" y="426"/>
                    <a:pt x="938" y="427"/>
                  </a:cubicBezTo>
                  <a:cubicBezTo>
                    <a:pt x="932" y="428"/>
                    <a:pt x="928" y="428"/>
                    <a:pt x="923" y="428"/>
                  </a:cubicBezTo>
                  <a:cubicBezTo>
                    <a:pt x="917" y="409"/>
                    <a:pt x="910" y="389"/>
                    <a:pt x="902" y="371"/>
                  </a:cubicBezTo>
                  <a:cubicBezTo>
                    <a:pt x="906" y="368"/>
                    <a:pt x="910" y="365"/>
                    <a:pt x="914" y="362"/>
                  </a:cubicBezTo>
                  <a:cubicBezTo>
                    <a:pt x="926" y="354"/>
                    <a:pt x="937" y="346"/>
                    <a:pt x="950" y="337"/>
                  </a:cubicBezTo>
                  <a:cubicBezTo>
                    <a:pt x="963" y="328"/>
                    <a:pt x="976" y="318"/>
                    <a:pt x="990" y="308"/>
                  </a:cubicBezTo>
                  <a:cubicBezTo>
                    <a:pt x="1002" y="299"/>
                    <a:pt x="1005" y="282"/>
                    <a:pt x="998" y="269"/>
                  </a:cubicBezTo>
                  <a:cubicBezTo>
                    <a:pt x="990" y="256"/>
                    <a:pt x="974" y="250"/>
                    <a:pt x="960" y="256"/>
                  </a:cubicBezTo>
                  <a:cubicBezTo>
                    <a:pt x="944" y="263"/>
                    <a:pt x="929" y="270"/>
                    <a:pt x="915" y="276"/>
                  </a:cubicBezTo>
                  <a:cubicBezTo>
                    <a:pt x="901" y="283"/>
                    <a:pt x="888" y="289"/>
                    <a:pt x="875" y="295"/>
                  </a:cubicBezTo>
                  <a:cubicBezTo>
                    <a:pt x="870" y="297"/>
                    <a:pt x="866" y="299"/>
                    <a:pt x="861" y="301"/>
                  </a:cubicBezTo>
                  <a:cubicBezTo>
                    <a:pt x="850" y="285"/>
                    <a:pt x="836" y="269"/>
                    <a:pt x="822" y="255"/>
                  </a:cubicBezTo>
                  <a:cubicBezTo>
                    <a:pt x="825" y="250"/>
                    <a:pt x="828" y="246"/>
                    <a:pt x="831" y="242"/>
                  </a:cubicBezTo>
                  <a:cubicBezTo>
                    <a:pt x="839" y="230"/>
                    <a:pt x="847" y="218"/>
                    <a:pt x="856" y="206"/>
                  </a:cubicBezTo>
                  <a:cubicBezTo>
                    <a:pt x="865" y="193"/>
                    <a:pt x="874" y="179"/>
                    <a:pt x="884" y="165"/>
                  </a:cubicBezTo>
                  <a:cubicBezTo>
                    <a:pt x="893" y="153"/>
                    <a:pt x="889" y="135"/>
                    <a:pt x="878" y="126"/>
                  </a:cubicBezTo>
                  <a:cubicBezTo>
                    <a:pt x="866" y="116"/>
                    <a:pt x="849" y="116"/>
                    <a:pt x="838" y="126"/>
                  </a:cubicBezTo>
                  <a:cubicBezTo>
                    <a:pt x="825" y="139"/>
                    <a:pt x="814" y="150"/>
                    <a:pt x="803" y="161"/>
                  </a:cubicBezTo>
                  <a:cubicBezTo>
                    <a:pt x="792" y="172"/>
                    <a:pt x="781" y="182"/>
                    <a:pt x="771" y="192"/>
                  </a:cubicBezTo>
                  <a:cubicBezTo>
                    <a:pt x="768" y="196"/>
                    <a:pt x="764" y="199"/>
                    <a:pt x="761" y="203"/>
                  </a:cubicBezTo>
                  <a:cubicBezTo>
                    <a:pt x="744" y="191"/>
                    <a:pt x="726" y="181"/>
                    <a:pt x="708" y="172"/>
                  </a:cubicBezTo>
                  <a:cubicBezTo>
                    <a:pt x="709" y="167"/>
                    <a:pt x="710" y="162"/>
                    <a:pt x="712" y="157"/>
                  </a:cubicBezTo>
                  <a:cubicBezTo>
                    <a:pt x="715" y="144"/>
                    <a:pt x="719" y="130"/>
                    <a:pt x="723" y="115"/>
                  </a:cubicBezTo>
                  <a:cubicBezTo>
                    <a:pt x="727" y="100"/>
                    <a:pt x="731" y="84"/>
                    <a:pt x="735" y="67"/>
                  </a:cubicBezTo>
                  <a:cubicBezTo>
                    <a:pt x="739" y="52"/>
                    <a:pt x="730" y="37"/>
                    <a:pt x="716" y="32"/>
                  </a:cubicBezTo>
                  <a:cubicBezTo>
                    <a:pt x="702" y="27"/>
                    <a:pt x="685" y="33"/>
                    <a:pt x="679" y="46"/>
                  </a:cubicBezTo>
                  <a:cubicBezTo>
                    <a:pt x="671" y="62"/>
                    <a:pt x="664" y="77"/>
                    <a:pt x="658" y="91"/>
                  </a:cubicBezTo>
                  <a:cubicBezTo>
                    <a:pt x="651" y="105"/>
                    <a:pt x="645" y="118"/>
                    <a:pt x="639" y="131"/>
                  </a:cubicBezTo>
                  <a:cubicBezTo>
                    <a:pt x="637" y="135"/>
                    <a:pt x="634" y="140"/>
                    <a:pt x="632" y="144"/>
                  </a:cubicBezTo>
                  <a:cubicBezTo>
                    <a:pt x="613" y="139"/>
                    <a:pt x="593" y="136"/>
                    <a:pt x="572" y="134"/>
                  </a:cubicBezTo>
                  <a:cubicBezTo>
                    <a:pt x="572" y="129"/>
                    <a:pt x="571" y="124"/>
                    <a:pt x="571" y="119"/>
                  </a:cubicBezTo>
                  <a:cubicBezTo>
                    <a:pt x="570" y="105"/>
                    <a:pt x="568" y="90"/>
                    <a:pt x="567" y="75"/>
                  </a:cubicBezTo>
                  <a:cubicBezTo>
                    <a:pt x="565" y="59"/>
                    <a:pt x="564" y="43"/>
                    <a:pt x="562" y="26"/>
                  </a:cubicBezTo>
                  <a:cubicBezTo>
                    <a:pt x="561" y="11"/>
                    <a:pt x="547" y="0"/>
                    <a:pt x="532" y="0"/>
                  </a:cubicBezTo>
                  <a:cubicBezTo>
                    <a:pt x="517" y="0"/>
                    <a:pt x="503" y="11"/>
                    <a:pt x="502" y="26"/>
                  </a:cubicBezTo>
                  <a:cubicBezTo>
                    <a:pt x="500" y="43"/>
                    <a:pt x="499" y="59"/>
                    <a:pt x="497" y="75"/>
                  </a:cubicBezTo>
                  <a:cubicBezTo>
                    <a:pt x="496" y="90"/>
                    <a:pt x="494" y="105"/>
                    <a:pt x="493" y="119"/>
                  </a:cubicBezTo>
                  <a:cubicBezTo>
                    <a:pt x="493" y="124"/>
                    <a:pt x="492" y="129"/>
                    <a:pt x="492" y="134"/>
                  </a:cubicBezTo>
                  <a:cubicBezTo>
                    <a:pt x="471" y="136"/>
                    <a:pt x="451" y="139"/>
                    <a:pt x="432" y="144"/>
                  </a:cubicBezTo>
                  <a:cubicBezTo>
                    <a:pt x="430" y="140"/>
                    <a:pt x="428" y="135"/>
                    <a:pt x="425" y="131"/>
                  </a:cubicBezTo>
                  <a:cubicBezTo>
                    <a:pt x="419" y="118"/>
                    <a:pt x="413" y="105"/>
                    <a:pt x="406" y="91"/>
                  </a:cubicBezTo>
                  <a:cubicBezTo>
                    <a:pt x="400" y="77"/>
                    <a:pt x="393" y="62"/>
                    <a:pt x="385" y="46"/>
                  </a:cubicBezTo>
                  <a:cubicBezTo>
                    <a:pt x="379" y="33"/>
                    <a:pt x="362" y="27"/>
                    <a:pt x="348" y="32"/>
                  </a:cubicBezTo>
                  <a:cubicBezTo>
                    <a:pt x="334" y="37"/>
                    <a:pt x="325" y="52"/>
                    <a:pt x="329" y="67"/>
                  </a:cubicBezTo>
                  <a:cubicBezTo>
                    <a:pt x="333" y="84"/>
                    <a:pt x="337" y="100"/>
                    <a:pt x="341" y="115"/>
                  </a:cubicBezTo>
                  <a:cubicBezTo>
                    <a:pt x="345" y="130"/>
                    <a:pt x="349" y="144"/>
                    <a:pt x="352" y="157"/>
                  </a:cubicBezTo>
                  <a:cubicBezTo>
                    <a:pt x="354" y="162"/>
                    <a:pt x="355" y="167"/>
                    <a:pt x="356" y="172"/>
                  </a:cubicBezTo>
                  <a:cubicBezTo>
                    <a:pt x="338" y="181"/>
                    <a:pt x="320" y="191"/>
                    <a:pt x="303" y="203"/>
                  </a:cubicBezTo>
                  <a:cubicBezTo>
                    <a:pt x="300" y="199"/>
                    <a:pt x="296" y="196"/>
                    <a:pt x="293" y="192"/>
                  </a:cubicBezTo>
                  <a:cubicBezTo>
                    <a:pt x="283" y="182"/>
                    <a:pt x="272" y="172"/>
                    <a:pt x="261" y="161"/>
                  </a:cubicBezTo>
                  <a:cubicBezTo>
                    <a:pt x="250" y="150"/>
                    <a:pt x="239" y="139"/>
                    <a:pt x="226" y="126"/>
                  </a:cubicBezTo>
                  <a:cubicBezTo>
                    <a:pt x="215" y="116"/>
                    <a:pt x="198" y="116"/>
                    <a:pt x="186" y="126"/>
                  </a:cubicBezTo>
                  <a:cubicBezTo>
                    <a:pt x="175" y="135"/>
                    <a:pt x="172" y="153"/>
                    <a:pt x="180" y="165"/>
                  </a:cubicBezTo>
                  <a:cubicBezTo>
                    <a:pt x="190" y="179"/>
                    <a:pt x="199" y="193"/>
                    <a:pt x="208" y="206"/>
                  </a:cubicBezTo>
                  <a:cubicBezTo>
                    <a:pt x="217" y="218"/>
                    <a:pt x="225" y="230"/>
                    <a:pt x="233" y="242"/>
                  </a:cubicBezTo>
                  <a:cubicBezTo>
                    <a:pt x="236" y="246"/>
                    <a:pt x="239" y="250"/>
                    <a:pt x="242" y="255"/>
                  </a:cubicBezTo>
                  <a:cubicBezTo>
                    <a:pt x="228" y="269"/>
                    <a:pt x="215" y="285"/>
                    <a:pt x="203" y="301"/>
                  </a:cubicBezTo>
                  <a:cubicBezTo>
                    <a:pt x="198" y="299"/>
                    <a:pt x="194" y="297"/>
                    <a:pt x="189" y="295"/>
                  </a:cubicBezTo>
                  <a:cubicBezTo>
                    <a:pt x="176" y="289"/>
                    <a:pt x="163" y="283"/>
                    <a:pt x="149" y="276"/>
                  </a:cubicBezTo>
                  <a:cubicBezTo>
                    <a:pt x="135" y="270"/>
                    <a:pt x="120" y="263"/>
                    <a:pt x="104" y="256"/>
                  </a:cubicBezTo>
                  <a:cubicBezTo>
                    <a:pt x="90" y="250"/>
                    <a:pt x="74" y="256"/>
                    <a:pt x="66" y="269"/>
                  </a:cubicBezTo>
                  <a:cubicBezTo>
                    <a:pt x="59" y="282"/>
                    <a:pt x="62" y="299"/>
                    <a:pt x="74" y="308"/>
                  </a:cubicBezTo>
                  <a:cubicBezTo>
                    <a:pt x="88" y="318"/>
                    <a:pt x="101" y="328"/>
                    <a:pt x="114" y="337"/>
                  </a:cubicBezTo>
                  <a:cubicBezTo>
                    <a:pt x="127" y="346"/>
                    <a:pt x="139" y="354"/>
                    <a:pt x="150" y="362"/>
                  </a:cubicBezTo>
                  <a:cubicBezTo>
                    <a:pt x="154" y="365"/>
                    <a:pt x="158" y="368"/>
                    <a:pt x="162" y="371"/>
                  </a:cubicBezTo>
                  <a:cubicBezTo>
                    <a:pt x="154" y="389"/>
                    <a:pt x="147" y="409"/>
                    <a:pt x="142" y="428"/>
                  </a:cubicBezTo>
                  <a:cubicBezTo>
                    <a:pt x="137" y="428"/>
                    <a:pt x="132" y="428"/>
                    <a:pt x="126" y="427"/>
                  </a:cubicBezTo>
                  <a:cubicBezTo>
                    <a:pt x="112" y="426"/>
                    <a:pt x="98" y="425"/>
                    <a:pt x="82" y="424"/>
                  </a:cubicBezTo>
                  <a:cubicBezTo>
                    <a:pt x="67" y="422"/>
                    <a:pt x="51" y="421"/>
                    <a:pt x="33" y="420"/>
                  </a:cubicBezTo>
                  <a:cubicBezTo>
                    <a:pt x="18" y="418"/>
                    <a:pt x="5" y="430"/>
                    <a:pt x="3" y="445"/>
                  </a:cubicBezTo>
                  <a:cubicBezTo>
                    <a:pt x="0" y="460"/>
                    <a:pt x="8" y="475"/>
                    <a:pt x="23" y="479"/>
                  </a:cubicBezTo>
                  <a:cubicBezTo>
                    <a:pt x="40" y="484"/>
                    <a:pt x="55" y="488"/>
                    <a:pt x="70" y="492"/>
                  </a:cubicBezTo>
                  <a:cubicBezTo>
                    <a:pt x="85" y="496"/>
                    <a:pt x="99" y="500"/>
                    <a:pt x="113" y="504"/>
                  </a:cubicBezTo>
                  <a:cubicBezTo>
                    <a:pt x="118" y="505"/>
                    <a:pt x="123" y="506"/>
                    <a:pt x="128" y="508"/>
                  </a:cubicBezTo>
                  <a:cubicBezTo>
                    <a:pt x="127" y="518"/>
                    <a:pt x="126" y="528"/>
                    <a:pt x="126" y="538"/>
                  </a:cubicBezTo>
                  <a:cubicBezTo>
                    <a:pt x="126" y="549"/>
                    <a:pt x="127" y="559"/>
                    <a:pt x="128" y="569"/>
                  </a:cubicBezTo>
                  <a:cubicBezTo>
                    <a:pt x="123" y="570"/>
                    <a:pt x="118" y="571"/>
                    <a:pt x="113" y="573"/>
                  </a:cubicBezTo>
                  <a:cubicBezTo>
                    <a:pt x="99" y="577"/>
                    <a:pt x="85" y="580"/>
                    <a:pt x="70" y="585"/>
                  </a:cubicBezTo>
                  <a:cubicBezTo>
                    <a:pt x="55" y="589"/>
                    <a:pt x="40" y="593"/>
                    <a:pt x="23" y="598"/>
                  </a:cubicBezTo>
                  <a:cubicBezTo>
                    <a:pt x="8" y="602"/>
                    <a:pt x="0" y="617"/>
                    <a:pt x="3" y="632"/>
                  </a:cubicBezTo>
                  <a:cubicBezTo>
                    <a:pt x="5" y="647"/>
                    <a:pt x="18" y="658"/>
                    <a:pt x="33" y="657"/>
                  </a:cubicBezTo>
                  <a:cubicBezTo>
                    <a:pt x="51" y="656"/>
                    <a:pt x="67" y="654"/>
                    <a:pt x="82" y="653"/>
                  </a:cubicBezTo>
                  <a:cubicBezTo>
                    <a:pt x="98" y="652"/>
                    <a:pt x="112" y="651"/>
                    <a:pt x="126" y="649"/>
                  </a:cubicBezTo>
                  <a:cubicBezTo>
                    <a:pt x="132" y="649"/>
                    <a:pt x="137" y="649"/>
                    <a:pt x="142" y="648"/>
                  </a:cubicBezTo>
                  <a:cubicBezTo>
                    <a:pt x="147" y="668"/>
                    <a:pt x="154" y="687"/>
                    <a:pt x="162" y="705"/>
                  </a:cubicBezTo>
                  <a:cubicBezTo>
                    <a:pt x="158" y="708"/>
                    <a:pt x="154" y="711"/>
                    <a:pt x="150" y="714"/>
                  </a:cubicBezTo>
                  <a:cubicBezTo>
                    <a:pt x="139" y="722"/>
                    <a:pt x="127" y="731"/>
                    <a:pt x="114" y="740"/>
                  </a:cubicBezTo>
                  <a:cubicBezTo>
                    <a:pt x="101" y="749"/>
                    <a:pt x="88" y="758"/>
                    <a:pt x="74" y="768"/>
                  </a:cubicBezTo>
                  <a:cubicBezTo>
                    <a:pt x="62" y="777"/>
                    <a:pt x="59" y="794"/>
                    <a:pt x="66" y="808"/>
                  </a:cubicBezTo>
                  <a:cubicBezTo>
                    <a:pt x="74" y="821"/>
                    <a:pt x="90" y="827"/>
                    <a:pt x="104" y="821"/>
                  </a:cubicBezTo>
                  <a:cubicBezTo>
                    <a:pt x="120" y="813"/>
                    <a:pt x="135" y="807"/>
                    <a:pt x="149" y="800"/>
                  </a:cubicBezTo>
                  <a:cubicBezTo>
                    <a:pt x="163" y="794"/>
                    <a:pt x="176" y="788"/>
                    <a:pt x="189" y="782"/>
                  </a:cubicBezTo>
                  <a:cubicBezTo>
                    <a:pt x="194" y="780"/>
                    <a:pt x="198" y="777"/>
                    <a:pt x="203" y="775"/>
                  </a:cubicBezTo>
                  <a:cubicBezTo>
                    <a:pt x="215" y="792"/>
                    <a:pt x="228" y="807"/>
                    <a:pt x="242" y="822"/>
                  </a:cubicBezTo>
                  <a:cubicBezTo>
                    <a:pt x="239" y="826"/>
                    <a:pt x="236" y="830"/>
                    <a:pt x="233" y="835"/>
                  </a:cubicBezTo>
                  <a:cubicBezTo>
                    <a:pt x="225" y="846"/>
                    <a:pt x="217" y="858"/>
                    <a:pt x="208" y="871"/>
                  </a:cubicBezTo>
                  <a:cubicBezTo>
                    <a:pt x="199" y="884"/>
                    <a:pt x="190" y="897"/>
                    <a:pt x="180" y="911"/>
                  </a:cubicBezTo>
                  <a:cubicBezTo>
                    <a:pt x="172" y="924"/>
                    <a:pt x="175" y="941"/>
                    <a:pt x="186" y="951"/>
                  </a:cubicBezTo>
                  <a:cubicBezTo>
                    <a:pt x="198" y="961"/>
                    <a:pt x="215" y="961"/>
                    <a:pt x="226" y="950"/>
                  </a:cubicBezTo>
                  <a:cubicBezTo>
                    <a:pt x="239" y="938"/>
                    <a:pt x="250" y="927"/>
                    <a:pt x="261" y="916"/>
                  </a:cubicBezTo>
                  <a:cubicBezTo>
                    <a:pt x="272" y="905"/>
                    <a:pt x="283" y="894"/>
                    <a:pt x="293" y="885"/>
                  </a:cubicBezTo>
                  <a:cubicBezTo>
                    <a:pt x="296" y="881"/>
                    <a:pt x="300" y="877"/>
                    <a:pt x="303" y="874"/>
                  </a:cubicBezTo>
                  <a:cubicBezTo>
                    <a:pt x="320" y="885"/>
                    <a:pt x="338" y="896"/>
                    <a:pt x="356" y="905"/>
                  </a:cubicBezTo>
                  <a:cubicBezTo>
                    <a:pt x="355" y="909"/>
                    <a:pt x="354" y="914"/>
                    <a:pt x="352" y="919"/>
                  </a:cubicBezTo>
                  <a:cubicBezTo>
                    <a:pt x="349" y="933"/>
                    <a:pt x="345" y="947"/>
                    <a:pt x="341" y="962"/>
                  </a:cubicBezTo>
                  <a:cubicBezTo>
                    <a:pt x="337" y="977"/>
                    <a:pt x="333" y="993"/>
                    <a:pt x="329" y="1010"/>
                  </a:cubicBezTo>
                  <a:cubicBezTo>
                    <a:pt x="325" y="1024"/>
                    <a:pt x="334" y="1039"/>
                    <a:pt x="348" y="1044"/>
                  </a:cubicBezTo>
                  <a:cubicBezTo>
                    <a:pt x="362" y="1050"/>
                    <a:pt x="379" y="1044"/>
                    <a:pt x="385" y="1030"/>
                  </a:cubicBezTo>
                  <a:cubicBezTo>
                    <a:pt x="393" y="1014"/>
                    <a:pt x="400" y="1000"/>
                    <a:pt x="406" y="986"/>
                  </a:cubicBezTo>
                  <a:cubicBezTo>
                    <a:pt x="413" y="972"/>
                    <a:pt x="419" y="958"/>
                    <a:pt x="425" y="946"/>
                  </a:cubicBezTo>
                  <a:cubicBezTo>
                    <a:pt x="428" y="941"/>
                    <a:pt x="430" y="937"/>
                    <a:pt x="432" y="932"/>
                  </a:cubicBezTo>
                  <a:cubicBezTo>
                    <a:pt x="451" y="937"/>
                    <a:pt x="471" y="941"/>
                    <a:pt x="492" y="943"/>
                  </a:cubicBezTo>
                  <a:cubicBezTo>
                    <a:pt x="492" y="948"/>
                    <a:pt x="493" y="953"/>
                    <a:pt x="493" y="958"/>
                  </a:cubicBezTo>
                  <a:cubicBezTo>
                    <a:pt x="494" y="972"/>
                    <a:pt x="496" y="986"/>
                    <a:pt x="497" y="1002"/>
                  </a:cubicBezTo>
                  <a:cubicBezTo>
                    <a:pt x="499" y="1017"/>
                    <a:pt x="500" y="1033"/>
                    <a:pt x="502" y="1051"/>
                  </a:cubicBezTo>
                  <a:cubicBezTo>
                    <a:pt x="503" y="1066"/>
                    <a:pt x="517" y="1077"/>
                    <a:pt x="532" y="1077"/>
                  </a:cubicBezTo>
                  <a:cubicBezTo>
                    <a:pt x="547" y="1077"/>
                    <a:pt x="561" y="1066"/>
                    <a:pt x="562" y="1051"/>
                  </a:cubicBezTo>
                  <a:cubicBezTo>
                    <a:pt x="564" y="1033"/>
                    <a:pt x="565" y="1017"/>
                    <a:pt x="567" y="1002"/>
                  </a:cubicBezTo>
                  <a:cubicBezTo>
                    <a:pt x="568" y="986"/>
                    <a:pt x="570" y="972"/>
                    <a:pt x="571" y="958"/>
                  </a:cubicBezTo>
                  <a:cubicBezTo>
                    <a:pt x="571" y="953"/>
                    <a:pt x="572" y="948"/>
                    <a:pt x="572" y="943"/>
                  </a:cubicBezTo>
                  <a:cubicBezTo>
                    <a:pt x="593" y="941"/>
                    <a:pt x="613" y="937"/>
                    <a:pt x="632" y="932"/>
                  </a:cubicBezTo>
                  <a:cubicBezTo>
                    <a:pt x="634" y="937"/>
                    <a:pt x="637" y="941"/>
                    <a:pt x="639" y="946"/>
                  </a:cubicBezTo>
                  <a:cubicBezTo>
                    <a:pt x="645" y="958"/>
                    <a:pt x="651" y="972"/>
                    <a:pt x="658" y="986"/>
                  </a:cubicBezTo>
                  <a:cubicBezTo>
                    <a:pt x="664" y="1000"/>
                    <a:pt x="671" y="1014"/>
                    <a:pt x="679" y="1030"/>
                  </a:cubicBezTo>
                  <a:cubicBezTo>
                    <a:pt x="685" y="1044"/>
                    <a:pt x="702" y="1050"/>
                    <a:pt x="716" y="1044"/>
                  </a:cubicBezTo>
                  <a:cubicBezTo>
                    <a:pt x="730" y="1039"/>
                    <a:pt x="739" y="1024"/>
                    <a:pt x="735" y="1010"/>
                  </a:cubicBezTo>
                  <a:cubicBezTo>
                    <a:pt x="731" y="993"/>
                    <a:pt x="727" y="977"/>
                    <a:pt x="723" y="962"/>
                  </a:cubicBezTo>
                  <a:cubicBezTo>
                    <a:pt x="719" y="947"/>
                    <a:pt x="715" y="933"/>
                    <a:pt x="712" y="919"/>
                  </a:cubicBezTo>
                  <a:cubicBezTo>
                    <a:pt x="710" y="914"/>
                    <a:pt x="709" y="909"/>
                    <a:pt x="708" y="905"/>
                  </a:cubicBezTo>
                  <a:cubicBezTo>
                    <a:pt x="726" y="896"/>
                    <a:pt x="744" y="885"/>
                    <a:pt x="761" y="874"/>
                  </a:cubicBezTo>
                  <a:cubicBezTo>
                    <a:pt x="764" y="877"/>
                    <a:pt x="768" y="881"/>
                    <a:pt x="771" y="885"/>
                  </a:cubicBezTo>
                  <a:cubicBezTo>
                    <a:pt x="781" y="894"/>
                    <a:pt x="792" y="905"/>
                    <a:pt x="803" y="916"/>
                  </a:cubicBezTo>
                  <a:cubicBezTo>
                    <a:pt x="814" y="927"/>
                    <a:pt x="825" y="938"/>
                    <a:pt x="838" y="950"/>
                  </a:cubicBezTo>
                  <a:cubicBezTo>
                    <a:pt x="849" y="961"/>
                    <a:pt x="866" y="961"/>
                    <a:pt x="878" y="951"/>
                  </a:cubicBezTo>
                  <a:cubicBezTo>
                    <a:pt x="889" y="941"/>
                    <a:pt x="893" y="924"/>
                    <a:pt x="884" y="911"/>
                  </a:cubicBezTo>
                  <a:cubicBezTo>
                    <a:pt x="874" y="897"/>
                    <a:pt x="865" y="884"/>
                    <a:pt x="856" y="871"/>
                  </a:cubicBezTo>
                  <a:cubicBezTo>
                    <a:pt x="847" y="858"/>
                    <a:pt x="839" y="846"/>
                    <a:pt x="831" y="835"/>
                  </a:cubicBezTo>
                  <a:cubicBezTo>
                    <a:pt x="828" y="830"/>
                    <a:pt x="825" y="826"/>
                    <a:pt x="822" y="822"/>
                  </a:cubicBezTo>
                  <a:cubicBezTo>
                    <a:pt x="836" y="807"/>
                    <a:pt x="849" y="792"/>
                    <a:pt x="861" y="775"/>
                  </a:cubicBezTo>
                  <a:cubicBezTo>
                    <a:pt x="866" y="777"/>
                    <a:pt x="870" y="780"/>
                    <a:pt x="875" y="782"/>
                  </a:cubicBezTo>
                  <a:cubicBezTo>
                    <a:pt x="888" y="788"/>
                    <a:pt x="901" y="794"/>
                    <a:pt x="915" y="800"/>
                  </a:cubicBezTo>
                  <a:cubicBezTo>
                    <a:pt x="929" y="807"/>
                    <a:pt x="944" y="813"/>
                    <a:pt x="960" y="821"/>
                  </a:cubicBezTo>
                  <a:cubicBezTo>
                    <a:pt x="974" y="827"/>
                    <a:pt x="990" y="821"/>
                    <a:pt x="998" y="808"/>
                  </a:cubicBezTo>
                  <a:cubicBezTo>
                    <a:pt x="1005" y="794"/>
                    <a:pt x="1002" y="777"/>
                    <a:pt x="990" y="768"/>
                  </a:cubicBezTo>
                  <a:cubicBezTo>
                    <a:pt x="976" y="758"/>
                    <a:pt x="963" y="749"/>
                    <a:pt x="950" y="740"/>
                  </a:cubicBezTo>
                  <a:cubicBezTo>
                    <a:pt x="937" y="731"/>
                    <a:pt x="926" y="722"/>
                    <a:pt x="914" y="714"/>
                  </a:cubicBezTo>
                  <a:cubicBezTo>
                    <a:pt x="910" y="711"/>
                    <a:pt x="906" y="708"/>
                    <a:pt x="902" y="705"/>
                  </a:cubicBezTo>
                  <a:cubicBezTo>
                    <a:pt x="910" y="687"/>
                    <a:pt x="917" y="668"/>
                    <a:pt x="923" y="648"/>
                  </a:cubicBezTo>
                  <a:cubicBezTo>
                    <a:pt x="928" y="649"/>
                    <a:pt x="932" y="649"/>
                    <a:pt x="938" y="649"/>
                  </a:cubicBezTo>
                  <a:cubicBezTo>
                    <a:pt x="952" y="651"/>
                    <a:pt x="966" y="652"/>
                    <a:pt x="982" y="653"/>
                  </a:cubicBezTo>
                  <a:cubicBezTo>
                    <a:pt x="997" y="654"/>
                    <a:pt x="1013" y="656"/>
                    <a:pt x="1031" y="657"/>
                  </a:cubicBezTo>
                  <a:cubicBezTo>
                    <a:pt x="1046" y="658"/>
                    <a:pt x="1059" y="647"/>
                    <a:pt x="1061" y="632"/>
                  </a:cubicBezTo>
                  <a:cubicBezTo>
                    <a:pt x="1064" y="617"/>
                    <a:pt x="1056" y="602"/>
                    <a:pt x="1041" y="59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56" name="组合 14">
              <a:extLst>
                <a:ext uri="{FF2B5EF4-FFF2-40B4-BE49-F238E27FC236}">
                  <a16:creationId xmlns:a16="http://schemas.microsoft.com/office/drawing/2014/main" id="{1CBD37FA-1C30-8969-E67D-2F6A9CD09218}"/>
                </a:ext>
              </a:extLst>
            </p:cNvPr>
            <p:cNvGrpSpPr/>
            <p:nvPr/>
          </p:nvGrpSpPr>
          <p:grpSpPr bwMode="auto">
            <a:xfrm>
              <a:off x="5097465" y="1795237"/>
              <a:ext cx="504825" cy="504825"/>
              <a:chOff x="0" y="0"/>
              <a:chExt cx="378482" cy="379286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57" name="Freeform 10">
                <a:extLst>
                  <a:ext uri="{FF2B5EF4-FFF2-40B4-BE49-F238E27FC236}">
                    <a16:creationId xmlns:a16="http://schemas.microsoft.com/office/drawing/2014/main" id="{1882951E-4B7F-1906-FD7F-9D81CEB15F73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78482" cy="379286"/>
              </a:xfrm>
              <a:custGeom>
                <a:avLst/>
                <a:gdLst>
                  <a:gd name="T0" fmla="*/ 1043 w 1088"/>
                  <a:gd name="T1" fmla="*/ 507 h 1090"/>
                  <a:gd name="T2" fmla="*/ 1036 w 1088"/>
                  <a:gd name="T3" fmla="*/ 455 h 1090"/>
                  <a:gd name="T4" fmla="*/ 1024 w 1088"/>
                  <a:gd name="T5" fmla="*/ 404 h 1090"/>
                  <a:gd name="T6" fmla="*/ 1007 w 1088"/>
                  <a:gd name="T7" fmla="*/ 355 h 1090"/>
                  <a:gd name="T8" fmla="*/ 984 w 1088"/>
                  <a:gd name="T9" fmla="*/ 307 h 1090"/>
                  <a:gd name="T10" fmla="*/ 957 w 1088"/>
                  <a:gd name="T11" fmla="*/ 263 h 1090"/>
                  <a:gd name="T12" fmla="*/ 925 w 1088"/>
                  <a:gd name="T13" fmla="*/ 221 h 1090"/>
                  <a:gd name="T14" fmla="*/ 890 w 1088"/>
                  <a:gd name="T15" fmla="*/ 183 h 1090"/>
                  <a:gd name="T16" fmla="*/ 850 w 1088"/>
                  <a:gd name="T17" fmla="*/ 149 h 1090"/>
                  <a:gd name="T18" fmla="*/ 807 w 1088"/>
                  <a:gd name="T19" fmla="*/ 119 h 1090"/>
                  <a:gd name="T20" fmla="*/ 761 w 1088"/>
                  <a:gd name="T21" fmla="*/ 93 h 1090"/>
                  <a:gd name="T22" fmla="*/ 713 w 1088"/>
                  <a:gd name="T23" fmla="*/ 73 h 1090"/>
                  <a:gd name="T24" fmla="*/ 663 w 1088"/>
                  <a:gd name="T25" fmla="*/ 58 h 1090"/>
                  <a:gd name="T26" fmla="*/ 611 w 1088"/>
                  <a:gd name="T27" fmla="*/ 48 h 1090"/>
                  <a:gd name="T28" fmla="*/ 559 w 1088"/>
                  <a:gd name="T29" fmla="*/ 44 h 1090"/>
                  <a:gd name="T30" fmla="*/ 507 w 1088"/>
                  <a:gd name="T31" fmla="*/ 45 h 1090"/>
                  <a:gd name="T32" fmla="*/ 455 w 1088"/>
                  <a:gd name="T33" fmla="*/ 52 h 1090"/>
                  <a:gd name="T34" fmla="*/ 404 w 1088"/>
                  <a:gd name="T35" fmla="*/ 64 h 1090"/>
                  <a:gd name="T36" fmla="*/ 354 w 1088"/>
                  <a:gd name="T37" fmla="*/ 81 h 1090"/>
                  <a:gd name="T38" fmla="*/ 307 w 1088"/>
                  <a:gd name="T39" fmla="*/ 104 h 1090"/>
                  <a:gd name="T40" fmla="*/ 262 w 1088"/>
                  <a:gd name="T41" fmla="*/ 131 h 1090"/>
                  <a:gd name="T42" fmla="*/ 221 w 1088"/>
                  <a:gd name="T43" fmla="*/ 163 h 1090"/>
                  <a:gd name="T44" fmla="*/ 182 w 1088"/>
                  <a:gd name="T45" fmla="*/ 199 h 1090"/>
                  <a:gd name="T46" fmla="*/ 148 w 1088"/>
                  <a:gd name="T47" fmla="*/ 238 h 1090"/>
                  <a:gd name="T48" fmla="*/ 118 w 1088"/>
                  <a:gd name="T49" fmla="*/ 282 h 1090"/>
                  <a:gd name="T50" fmla="*/ 93 w 1088"/>
                  <a:gd name="T51" fmla="*/ 328 h 1090"/>
                  <a:gd name="T52" fmla="*/ 73 w 1088"/>
                  <a:gd name="T53" fmla="*/ 376 h 1090"/>
                  <a:gd name="T54" fmla="*/ 58 w 1088"/>
                  <a:gd name="T55" fmla="*/ 426 h 1090"/>
                  <a:gd name="T56" fmla="*/ 48 w 1088"/>
                  <a:gd name="T57" fmla="*/ 478 h 1090"/>
                  <a:gd name="T58" fmla="*/ 44 w 1088"/>
                  <a:gd name="T59" fmla="*/ 530 h 1090"/>
                  <a:gd name="T60" fmla="*/ 45 w 1088"/>
                  <a:gd name="T61" fmla="*/ 582 h 1090"/>
                  <a:gd name="T62" fmla="*/ 52 w 1088"/>
                  <a:gd name="T63" fmla="*/ 634 h 1090"/>
                  <a:gd name="T64" fmla="*/ 64 w 1088"/>
                  <a:gd name="T65" fmla="*/ 686 h 1090"/>
                  <a:gd name="T66" fmla="*/ 81 w 1088"/>
                  <a:gd name="T67" fmla="*/ 735 h 1090"/>
                  <a:gd name="T68" fmla="*/ 104 w 1088"/>
                  <a:gd name="T69" fmla="*/ 782 h 1090"/>
                  <a:gd name="T70" fmla="*/ 131 w 1088"/>
                  <a:gd name="T71" fmla="*/ 827 h 1090"/>
                  <a:gd name="T72" fmla="*/ 163 w 1088"/>
                  <a:gd name="T73" fmla="*/ 869 h 1090"/>
                  <a:gd name="T74" fmla="*/ 198 w 1088"/>
                  <a:gd name="T75" fmla="*/ 907 h 1090"/>
                  <a:gd name="T76" fmla="*/ 238 w 1088"/>
                  <a:gd name="T77" fmla="*/ 941 h 1090"/>
                  <a:gd name="T78" fmla="*/ 281 w 1088"/>
                  <a:gd name="T79" fmla="*/ 971 h 1090"/>
                  <a:gd name="T80" fmla="*/ 327 w 1088"/>
                  <a:gd name="T81" fmla="*/ 996 h 1090"/>
                  <a:gd name="T82" fmla="*/ 375 w 1088"/>
                  <a:gd name="T83" fmla="*/ 1017 h 1090"/>
                  <a:gd name="T84" fmla="*/ 425 w 1088"/>
                  <a:gd name="T85" fmla="*/ 1032 h 1090"/>
                  <a:gd name="T86" fmla="*/ 477 w 1088"/>
                  <a:gd name="T87" fmla="*/ 1041 h 1090"/>
                  <a:gd name="T88" fmla="*/ 529 w 1088"/>
                  <a:gd name="T89" fmla="*/ 1046 h 1090"/>
                  <a:gd name="T90" fmla="*/ 581 w 1088"/>
                  <a:gd name="T91" fmla="*/ 1045 h 1090"/>
                  <a:gd name="T92" fmla="*/ 633 w 1088"/>
                  <a:gd name="T93" fmla="*/ 1038 h 1090"/>
                  <a:gd name="T94" fmla="*/ 684 w 1088"/>
                  <a:gd name="T95" fmla="*/ 1026 h 1090"/>
                  <a:gd name="T96" fmla="*/ 734 w 1088"/>
                  <a:gd name="T97" fmla="*/ 1009 h 1090"/>
                  <a:gd name="T98" fmla="*/ 781 w 1088"/>
                  <a:gd name="T99" fmla="*/ 986 h 1090"/>
                  <a:gd name="T100" fmla="*/ 826 w 1088"/>
                  <a:gd name="T101" fmla="*/ 959 h 1090"/>
                  <a:gd name="T102" fmla="*/ 867 w 1088"/>
                  <a:gd name="T103" fmla="*/ 927 h 1090"/>
                  <a:gd name="T104" fmla="*/ 905 w 1088"/>
                  <a:gd name="T105" fmla="*/ 891 h 1090"/>
                  <a:gd name="T106" fmla="*/ 940 w 1088"/>
                  <a:gd name="T107" fmla="*/ 851 h 1090"/>
                  <a:gd name="T108" fmla="*/ 969 w 1088"/>
                  <a:gd name="T109" fmla="*/ 808 h 1090"/>
                  <a:gd name="T110" fmla="*/ 995 w 1088"/>
                  <a:gd name="T111" fmla="*/ 762 h 1090"/>
                  <a:gd name="T112" fmla="*/ 1015 w 1088"/>
                  <a:gd name="T113" fmla="*/ 714 h 1090"/>
                  <a:gd name="T114" fmla="*/ 1030 w 1088"/>
                  <a:gd name="T115" fmla="*/ 664 h 1090"/>
                  <a:gd name="T116" fmla="*/ 1040 w 1088"/>
                  <a:gd name="T117" fmla="*/ 612 h 1090"/>
                  <a:gd name="T118" fmla="*/ 1044 w 1088"/>
                  <a:gd name="T119" fmla="*/ 560 h 109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88"/>
                  <a:gd name="T181" fmla="*/ 0 h 1090"/>
                  <a:gd name="T182" fmla="*/ 1088 w 1088"/>
                  <a:gd name="T183" fmla="*/ 1090 h 1090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88" h="1090">
                    <a:moveTo>
                      <a:pt x="1078" y="557"/>
                    </a:moveTo>
                    <a:cubicBezTo>
                      <a:pt x="1080" y="556"/>
                      <a:pt x="1083" y="555"/>
                      <a:pt x="1085" y="553"/>
                    </a:cubicBezTo>
                    <a:cubicBezTo>
                      <a:pt x="1087" y="551"/>
                      <a:pt x="1088" y="548"/>
                      <a:pt x="1088" y="545"/>
                    </a:cubicBezTo>
                    <a:cubicBezTo>
                      <a:pt x="1088" y="542"/>
                      <a:pt x="1087" y="539"/>
                      <a:pt x="1085" y="537"/>
                    </a:cubicBezTo>
                    <a:cubicBezTo>
                      <a:pt x="1083" y="535"/>
                      <a:pt x="1080" y="533"/>
                      <a:pt x="1078" y="533"/>
                    </a:cubicBezTo>
                    <a:cubicBezTo>
                      <a:pt x="1074" y="533"/>
                      <a:pt x="1058" y="531"/>
                      <a:pt x="1044" y="530"/>
                    </a:cubicBezTo>
                    <a:cubicBezTo>
                      <a:pt x="1044" y="522"/>
                      <a:pt x="1043" y="515"/>
                      <a:pt x="1043" y="507"/>
                    </a:cubicBezTo>
                    <a:cubicBezTo>
                      <a:pt x="1057" y="505"/>
                      <a:pt x="1073" y="501"/>
                      <a:pt x="1076" y="501"/>
                    </a:cubicBezTo>
                    <a:cubicBezTo>
                      <a:pt x="1079" y="500"/>
                      <a:pt x="1081" y="498"/>
                      <a:pt x="1083" y="496"/>
                    </a:cubicBezTo>
                    <a:cubicBezTo>
                      <a:pt x="1084" y="494"/>
                      <a:pt x="1085" y="491"/>
                      <a:pt x="1085" y="488"/>
                    </a:cubicBezTo>
                    <a:cubicBezTo>
                      <a:pt x="1084" y="485"/>
                      <a:pt x="1083" y="482"/>
                      <a:pt x="1081" y="481"/>
                    </a:cubicBezTo>
                    <a:cubicBezTo>
                      <a:pt x="1079" y="479"/>
                      <a:pt x="1076" y="477"/>
                      <a:pt x="1073" y="477"/>
                    </a:cubicBezTo>
                    <a:cubicBezTo>
                      <a:pt x="1070" y="477"/>
                      <a:pt x="1054" y="478"/>
                      <a:pt x="1040" y="478"/>
                    </a:cubicBezTo>
                    <a:cubicBezTo>
                      <a:pt x="1039" y="470"/>
                      <a:pt x="1037" y="463"/>
                      <a:pt x="1036" y="455"/>
                    </a:cubicBezTo>
                    <a:cubicBezTo>
                      <a:pt x="1050" y="451"/>
                      <a:pt x="1065" y="446"/>
                      <a:pt x="1068" y="445"/>
                    </a:cubicBezTo>
                    <a:cubicBezTo>
                      <a:pt x="1071" y="444"/>
                      <a:pt x="1073" y="442"/>
                      <a:pt x="1075" y="440"/>
                    </a:cubicBezTo>
                    <a:cubicBezTo>
                      <a:pt x="1076" y="437"/>
                      <a:pt x="1076" y="435"/>
                      <a:pt x="1076" y="432"/>
                    </a:cubicBezTo>
                    <a:cubicBezTo>
                      <a:pt x="1075" y="429"/>
                      <a:pt x="1074" y="426"/>
                      <a:pt x="1071" y="425"/>
                    </a:cubicBezTo>
                    <a:cubicBezTo>
                      <a:pt x="1069" y="423"/>
                      <a:pt x="1066" y="422"/>
                      <a:pt x="1063" y="422"/>
                    </a:cubicBezTo>
                    <a:cubicBezTo>
                      <a:pt x="1060" y="423"/>
                      <a:pt x="1044" y="425"/>
                      <a:pt x="1030" y="426"/>
                    </a:cubicBezTo>
                    <a:cubicBezTo>
                      <a:pt x="1028" y="419"/>
                      <a:pt x="1026" y="412"/>
                      <a:pt x="1024" y="404"/>
                    </a:cubicBezTo>
                    <a:cubicBezTo>
                      <a:pt x="1037" y="399"/>
                      <a:pt x="1052" y="392"/>
                      <a:pt x="1055" y="391"/>
                    </a:cubicBezTo>
                    <a:cubicBezTo>
                      <a:pt x="1058" y="390"/>
                      <a:pt x="1060" y="388"/>
                      <a:pt x="1061" y="385"/>
                    </a:cubicBezTo>
                    <a:cubicBezTo>
                      <a:pt x="1062" y="382"/>
                      <a:pt x="1062" y="379"/>
                      <a:pt x="1061" y="377"/>
                    </a:cubicBezTo>
                    <a:cubicBezTo>
                      <a:pt x="1060" y="374"/>
                      <a:pt x="1058" y="372"/>
                      <a:pt x="1056" y="370"/>
                    </a:cubicBezTo>
                    <a:cubicBezTo>
                      <a:pt x="1054" y="369"/>
                      <a:pt x="1051" y="368"/>
                      <a:pt x="1048" y="369"/>
                    </a:cubicBezTo>
                    <a:cubicBezTo>
                      <a:pt x="1045" y="369"/>
                      <a:pt x="1029" y="373"/>
                      <a:pt x="1015" y="376"/>
                    </a:cubicBezTo>
                    <a:cubicBezTo>
                      <a:pt x="1012" y="369"/>
                      <a:pt x="1010" y="362"/>
                      <a:pt x="1007" y="355"/>
                    </a:cubicBezTo>
                    <a:cubicBezTo>
                      <a:pt x="1020" y="348"/>
                      <a:pt x="1033" y="340"/>
                      <a:pt x="1036" y="338"/>
                    </a:cubicBezTo>
                    <a:cubicBezTo>
                      <a:pt x="1039" y="337"/>
                      <a:pt x="1040" y="334"/>
                      <a:pt x="1041" y="332"/>
                    </a:cubicBezTo>
                    <a:cubicBezTo>
                      <a:pt x="1042" y="329"/>
                      <a:pt x="1042" y="326"/>
                      <a:pt x="1041" y="323"/>
                    </a:cubicBezTo>
                    <a:cubicBezTo>
                      <a:pt x="1039" y="321"/>
                      <a:pt x="1037" y="319"/>
                      <a:pt x="1035" y="317"/>
                    </a:cubicBezTo>
                    <a:cubicBezTo>
                      <a:pt x="1032" y="316"/>
                      <a:pt x="1029" y="316"/>
                      <a:pt x="1027" y="317"/>
                    </a:cubicBezTo>
                    <a:cubicBezTo>
                      <a:pt x="1024" y="318"/>
                      <a:pt x="1009" y="323"/>
                      <a:pt x="995" y="328"/>
                    </a:cubicBezTo>
                    <a:cubicBezTo>
                      <a:pt x="991" y="321"/>
                      <a:pt x="988" y="314"/>
                      <a:pt x="984" y="307"/>
                    </a:cubicBezTo>
                    <a:cubicBezTo>
                      <a:pt x="996" y="299"/>
                      <a:pt x="1009" y="290"/>
                      <a:pt x="1012" y="288"/>
                    </a:cubicBezTo>
                    <a:cubicBezTo>
                      <a:pt x="1014" y="286"/>
                      <a:pt x="1016" y="284"/>
                      <a:pt x="1016" y="281"/>
                    </a:cubicBezTo>
                    <a:cubicBezTo>
                      <a:pt x="1017" y="278"/>
                      <a:pt x="1016" y="275"/>
                      <a:pt x="1015" y="273"/>
                    </a:cubicBezTo>
                    <a:cubicBezTo>
                      <a:pt x="1013" y="270"/>
                      <a:pt x="1011" y="268"/>
                      <a:pt x="1008" y="267"/>
                    </a:cubicBezTo>
                    <a:cubicBezTo>
                      <a:pt x="1006" y="266"/>
                      <a:pt x="1003" y="266"/>
                      <a:pt x="1000" y="268"/>
                    </a:cubicBezTo>
                    <a:cubicBezTo>
                      <a:pt x="997" y="269"/>
                      <a:pt x="983" y="276"/>
                      <a:pt x="969" y="282"/>
                    </a:cubicBezTo>
                    <a:cubicBezTo>
                      <a:pt x="966" y="275"/>
                      <a:pt x="961" y="269"/>
                      <a:pt x="957" y="263"/>
                    </a:cubicBezTo>
                    <a:cubicBezTo>
                      <a:pt x="968" y="253"/>
                      <a:pt x="980" y="242"/>
                      <a:pt x="983" y="240"/>
                    </a:cubicBezTo>
                    <a:cubicBezTo>
                      <a:pt x="985" y="238"/>
                      <a:pt x="986" y="236"/>
                      <a:pt x="986" y="233"/>
                    </a:cubicBezTo>
                    <a:cubicBezTo>
                      <a:pt x="986" y="230"/>
                      <a:pt x="986" y="227"/>
                      <a:pt x="984" y="225"/>
                    </a:cubicBezTo>
                    <a:cubicBezTo>
                      <a:pt x="982" y="222"/>
                      <a:pt x="980" y="221"/>
                      <a:pt x="977" y="220"/>
                    </a:cubicBezTo>
                    <a:cubicBezTo>
                      <a:pt x="974" y="220"/>
                      <a:pt x="971" y="220"/>
                      <a:pt x="969" y="221"/>
                    </a:cubicBezTo>
                    <a:cubicBezTo>
                      <a:pt x="966" y="223"/>
                      <a:pt x="952" y="231"/>
                      <a:pt x="940" y="238"/>
                    </a:cubicBezTo>
                    <a:cubicBezTo>
                      <a:pt x="935" y="233"/>
                      <a:pt x="930" y="227"/>
                      <a:pt x="925" y="221"/>
                    </a:cubicBezTo>
                    <a:cubicBezTo>
                      <a:pt x="935" y="210"/>
                      <a:pt x="946" y="198"/>
                      <a:pt x="948" y="196"/>
                    </a:cubicBezTo>
                    <a:cubicBezTo>
                      <a:pt x="950" y="194"/>
                      <a:pt x="951" y="191"/>
                      <a:pt x="951" y="188"/>
                    </a:cubicBezTo>
                    <a:cubicBezTo>
                      <a:pt x="951" y="185"/>
                      <a:pt x="950" y="183"/>
                      <a:pt x="948" y="180"/>
                    </a:cubicBezTo>
                    <a:cubicBezTo>
                      <a:pt x="946" y="178"/>
                      <a:pt x="943" y="177"/>
                      <a:pt x="941" y="177"/>
                    </a:cubicBezTo>
                    <a:cubicBezTo>
                      <a:pt x="938" y="176"/>
                      <a:pt x="935" y="177"/>
                      <a:pt x="933" y="179"/>
                    </a:cubicBezTo>
                    <a:cubicBezTo>
                      <a:pt x="930" y="181"/>
                      <a:pt x="917" y="190"/>
                      <a:pt x="905" y="199"/>
                    </a:cubicBezTo>
                    <a:cubicBezTo>
                      <a:pt x="900" y="193"/>
                      <a:pt x="895" y="188"/>
                      <a:pt x="890" y="183"/>
                    </a:cubicBezTo>
                    <a:cubicBezTo>
                      <a:pt x="898" y="171"/>
                      <a:pt x="908" y="158"/>
                      <a:pt x="910" y="156"/>
                    </a:cubicBezTo>
                    <a:cubicBezTo>
                      <a:pt x="911" y="153"/>
                      <a:pt x="912" y="150"/>
                      <a:pt x="912" y="148"/>
                    </a:cubicBezTo>
                    <a:cubicBezTo>
                      <a:pt x="911" y="145"/>
                      <a:pt x="910" y="142"/>
                      <a:pt x="908" y="140"/>
                    </a:cubicBezTo>
                    <a:cubicBezTo>
                      <a:pt x="906" y="138"/>
                      <a:pt x="903" y="137"/>
                      <a:pt x="900" y="137"/>
                    </a:cubicBezTo>
                    <a:cubicBezTo>
                      <a:pt x="897" y="137"/>
                      <a:pt x="894" y="138"/>
                      <a:pt x="892" y="140"/>
                    </a:cubicBezTo>
                    <a:cubicBezTo>
                      <a:pt x="890" y="142"/>
                      <a:pt x="878" y="153"/>
                      <a:pt x="867" y="163"/>
                    </a:cubicBezTo>
                    <a:cubicBezTo>
                      <a:pt x="862" y="158"/>
                      <a:pt x="856" y="153"/>
                      <a:pt x="850" y="149"/>
                    </a:cubicBezTo>
                    <a:cubicBezTo>
                      <a:pt x="857" y="136"/>
                      <a:pt x="865" y="122"/>
                      <a:pt x="867" y="119"/>
                    </a:cubicBezTo>
                    <a:cubicBezTo>
                      <a:pt x="869" y="117"/>
                      <a:pt x="869" y="114"/>
                      <a:pt x="868" y="111"/>
                    </a:cubicBezTo>
                    <a:cubicBezTo>
                      <a:pt x="868" y="109"/>
                      <a:pt x="866" y="106"/>
                      <a:pt x="864" y="104"/>
                    </a:cubicBezTo>
                    <a:cubicBezTo>
                      <a:pt x="861" y="103"/>
                      <a:pt x="858" y="102"/>
                      <a:pt x="856" y="102"/>
                    </a:cubicBezTo>
                    <a:cubicBezTo>
                      <a:pt x="853" y="102"/>
                      <a:pt x="850" y="103"/>
                      <a:pt x="848" y="106"/>
                    </a:cubicBezTo>
                    <a:cubicBezTo>
                      <a:pt x="846" y="108"/>
                      <a:pt x="835" y="120"/>
                      <a:pt x="826" y="131"/>
                    </a:cubicBezTo>
                    <a:cubicBezTo>
                      <a:pt x="820" y="127"/>
                      <a:pt x="813" y="123"/>
                      <a:pt x="807" y="119"/>
                    </a:cubicBezTo>
                    <a:cubicBezTo>
                      <a:pt x="813" y="105"/>
                      <a:pt x="820" y="91"/>
                      <a:pt x="821" y="88"/>
                    </a:cubicBezTo>
                    <a:cubicBezTo>
                      <a:pt x="822" y="85"/>
                      <a:pt x="822" y="82"/>
                      <a:pt x="821" y="80"/>
                    </a:cubicBezTo>
                    <a:cubicBezTo>
                      <a:pt x="820" y="77"/>
                      <a:pt x="818" y="75"/>
                      <a:pt x="816" y="73"/>
                    </a:cubicBezTo>
                    <a:cubicBezTo>
                      <a:pt x="813" y="72"/>
                      <a:pt x="810" y="71"/>
                      <a:pt x="808" y="72"/>
                    </a:cubicBezTo>
                    <a:cubicBezTo>
                      <a:pt x="805" y="72"/>
                      <a:pt x="802" y="74"/>
                      <a:pt x="801" y="76"/>
                    </a:cubicBezTo>
                    <a:cubicBezTo>
                      <a:pt x="799" y="79"/>
                      <a:pt x="790" y="92"/>
                      <a:pt x="781" y="104"/>
                    </a:cubicBezTo>
                    <a:cubicBezTo>
                      <a:pt x="774" y="100"/>
                      <a:pt x="768" y="97"/>
                      <a:pt x="761" y="93"/>
                    </a:cubicBezTo>
                    <a:cubicBezTo>
                      <a:pt x="766" y="80"/>
                      <a:pt x="771" y="65"/>
                      <a:pt x="772" y="61"/>
                    </a:cubicBezTo>
                    <a:cubicBezTo>
                      <a:pt x="773" y="59"/>
                      <a:pt x="772" y="56"/>
                      <a:pt x="771" y="53"/>
                    </a:cubicBezTo>
                    <a:cubicBezTo>
                      <a:pt x="770" y="51"/>
                      <a:pt x="768" y="49"/>
                      <a:pt x="765" y="47"/>
                    </a:cubicBezTo>
                    <a:cubicBezTo>
                      <a:pt x="762" y="46"/>
                      <a:pt x="760" y="46"/>
                      <a:pt x="757" y="47"/>
                    </a:cubicBezTo>
                    <a:cubicBezTo>
                      <a:pt x="754" y="48"/>
                      <a:pt x="752" y="49"/>
                      <a:pt x="750" y="52"/>
                    </a:cubicBezTo>
                    <a:cubicBezTo>
                      <a:pt x="749" y="55"/>
                      <a:pt x="741" y="69"/>
                      <a:pt x="734" y="81"/>
                    </a:cubicBezTo>
                    <a:cubicBezTo>
                      <a:pt x="727" y="78"/>
                      <a:pt x="720" y="76"/>
                      <a:pt x="713" y="73"/>
                    </a:cubicBezTo>
                    <a:cubicBezTo>
                      <a:pt x="716" y="59"/>
                      <a:pt x="719" y="43"/>
                      <a:pt x="720" y="40"/>
                    </a:cubicBezTo>
                    <a:cubicBezTo>
                      <a:pt x="721" y="37"/>
                      <a:pt x="720" y="34"/>
                      <a:pt x="719" y="32"/>
                    </a:cubicBezTo>
                    <a:cubicBezTo>
                      <a:pt x="717" y="30"/>
                      <a:pt x="715" y="28"/>
                      <a:pt x="712" y="27"/>
                    </a:cubicBezTo>
                    <a:cubicBezTo>
                      <a:pt x="709" y="26"/>
                      <a:pt x="706" y="26"/>
                      <a:pt x="704" y="27"/>
                    </a:cubicBezTo>
                    <a:cubicBezTo>
                      <a:pt x="701" y="28"/>
                      <a:pt x="699" y="30"/>
                      <a:pt x="698" y="33"/>
                    </a:cubicBezTo>
                    <a:cubicBezTo>
                      <a:pt x="696" y="36"/>
                      <a:pt x="690" y="51"/>
                      <a:pt x="684" y="64"/>
                    </a:cubicBezTo>
                    <a:cubicBezTo>
                      <a:pt x="677" y="62"/>
                      <a:pt x="670" y="60"/>
                      <a:pt x="663" y="58"/>
                    </a:cubicBezTo>
                    <a:cubicBezTo>
                      <a:pt x="664" y="44"/>
                      <a:pt x="666" y="28"/>
                      <a:pt x="666" y="25"/>
                    </a:cubicBezTo>
                    <a:cubicBezTo>
                      <a:pt x="667" y="22"/>
                      <a:pt x="666" y="19"/>
                      <a:pt x="664" y="17"/>
                    </a:cubicBezTo>
                    <a:cubicBezTo>
                      <a:pt x="662" y="14"/>
                      <a:pt x="660" y="13"/>
                      <a:pt x="657" y="12"/>
                    </a:cubicBezTo>
                    <a:cubicBezTo>
                      <a:pt x="654" y="12"/>
                      <a:pt x="651" y="12"/>
                      <a:pt x="649" y="13"/>
                    </a:cubicBezTo>
                    <a:cubicBezTo>
                      <a:pt x="646" y="15"/>
                      <a:pt x="644" y="17"/>
                      <a:pt x="643" y="20"/>
                    </a:cubicBezTo>
                    <a:cubicBezTo>
                      <a:pt x="642" y="23"/>
                      <a:pt x="638" y="38"/>
                      <a:pt x="633" y="52"/>
                    </a:cubicBezTo>
                    <a:cubicBezTo>
                      <a:pt x="626" y="51"/>
                      <a:pt x="619" y="49"/>
                      <a:pt x="611" y="48"/>
                    </a:cubicBezTo>
                    <a:cubicBezTo>
                      <a:pt x="611" y="34"/>
                      <a:pt x="611" y="18"/>
                      <a:pt x="611" y="15"/>
                    </a:cubicBezTo>
                    <a:cubicBezTo>
                      <a:pt x="611" y="12"/>
                      <a:pt x="610" y="9"/>
                      <a:pt x="608" y="7"/>
                    </a:cubicBezTo>
                    <a:cubicBezTo>
                      <a:pt x="606" y="5"/>
                      <a:pt x="604" y="4"/>
                      <a:pt x="601" y="3"/>
                    </a:cubicBezTo>
                    <a:cubicBezTo>
                      <a:pt x="598" y="3"/>
                      <a:pt x="595" y="4"/>
                      <a:pt x="593" y="5"/>
                    </a:cubicBezTo>
                    <a:cubicBezTo>
                      <a:pt x="590" y="7"/>
                      <a:pt x="589" y="9"/>
                      <a:pt x="588" y="12"/>
                    </a:cubicBezTo>
                    <a:cubicBezTo>
                      <a:pt x="587" y="15"/>
                      <a:pt x="584" y="31"/>
                      <a:pt x="581" y="45"/>
                    </a:cubicBezTo>
                    <a:cubicBezTo>
                      <a:pt x="574" y="45"/>
                      <a:pt x="566" y="44"/>
                      <a:pt x="559" y="44"/>
                    </a:cubicBezTo>
                    <a:cubicBezTo>
                      <a:pt x="558" y="30"/>
                      <a:pt x="556" y="14"/>
                      <a:pt x="556" y="10"/>
                    </a:cubicBezTo>
                    <a:cubicBezTo>
                      <a:pt x="555" y="8"/>
                      <a:pt x="554" y="5"/>
                      <a:pt x="552" y="3"/>
                    </a:cubicBezTo>
                    <a:cubicBezTo>
                      <a:pt x="550" y="1"/>
                      <a:pt x="547" y="0"/>
                      <a:pt x="544" y="0"/>
                    </a:cubicBezTo>
                    <a:cubicBezTo>
                      <a:pt x="541" y="0"/>
                      <a:pt x="538" y="1"/>
                      <a:pt x="536" y="3"/>
                    </a:cubicBezTo>
                    <a:cubicBezTo>
                      <a:pt x="534" y="5"/>
                      <a:pt x="533" y="8"/>
                      <a:pt x="532" y="10"/>
                    </a:cubicBezTo>
                    <a:cubicBezTo>
                      <a:pt x="532" y="14"/>
                      <a:pt x="530" y="30"/>
                      <a:pt x="529" y="44"/>
                    </a:cubicBezTo>
                    <a:cubicBezTo>
                      <a:pt x="522" y="44"/>
                      <a:pt x="514" y="45"/>
                      <a:pt x="507" y="45"/>
                    </a:cubicBezTo>
                    <a:cubicBezTo>
                      <a:pt x="504" y="31"/>
                      <a:pt x="501" y="15"/>
                      <a:pt x="500" y="12"/>
                    </a:cubicBezTo>
                    <a:cubicBezTo>
                      <a:pt x="499" y="9"/>
                      <a:pt x="497" y="7"/>
                      <a:pt x="495" y="5"/>
                    </a:cubicBezTo>
                    <a:cubicBezTo>
                      <a:pt x="493" y="4"/>
                      <a:pt x="490" y="3"/>
                      <a:pt x="487" y="3"/>
                    </a:cubicBezTo>
                    <a:cubicBezTo>
                      <a:pt x="484" y="4"/>
                      <a:pt x="482" y="5"/>
                      <a:pt x="480" y="7"/>
                    </a:cubicBezTo>
                    <a:cubicBezTo>
                      <a:pt x="478" y="9"/>
                      <a:pt x="477" y="12"/>
                      <a:pt x="477" y="15"/>
                    </a:cubicBezTo>
                    <a:cubicBezTo>
                      <a:pt x="477" y="18"/>
                      <a:pt x="477" y="34"/>
                      <a:pt x="477" y="48"/>
                    </a:cubicBezTo>
                    <a:cubicBezTo>
                      <a:pt x="469" y="49"/>
                      <a:pt x="462" y="51"/>
                      <a:pt x="455" y="52"/>
                    </a:cubicBezTo>
                    <a:cubicBezTo>
                      <a:pt x="450" y="38"/>
                      <a:pt x="446" y="23"/>
                      <a:pt x="445" y="20"/>
                    </a:cubicBezTo>
                    <a:cubicBezTo>
                      <a:pt x="444" y="17"/>
                      <a:pt x="442" y="15"/>
                      <a:pt x="439" y="13"/>
                    </a:cubicBezTo>
                    <a:cubicBezTo>
                      <a:pt x="437" y="12"/>
                      <a:pt x="434" y="12"/>
                      <a:pt x="431" y="12"/>
                    </a:cubicBezTo>
                    <a:cubicBezTo>
                      <a:pt x="428" y="13"/>
                      <a:pt x="426" y="14"/>
                      <a:pt x="424" y="17"/>
                    </a:cubicBezTo>
                    <a:cubicBezTo>
                      <a:pt x="422" y="19"/>
                      <a:pt x="421" y="22"/>
                      <a:pt x="422" y="25"/>
                    </a:cubicBezTo>
                    <a:cubicBezTo>
                      <a:pt x="422" y="28"/>
                      <a:pt x="424" y="44"/>
                      <a:pt x="425" y="58"/>
                    </a:cubicBezTo>
                    <a:cubicBezTo>
                      <a:pt x="418" y="60"/>
                      <a:pt x="411" y="62"/>
                      <a:pt x="404" y="64"/>
                    </a:cubicBezTo>
                    <a:cubicBezTo>
                      <a:pt x="398" y="51"/>
                      <a:pt x="392" y="36"/>
                      <a:pt x="390" y="33"/>
                    </a:cubicBezTo>
                    <a:cubicBezTo>
                      <a:pt x="389" y="30"/>
                      <a:pt x="387" y="28"/>
                      <a:pt x="384" y="27"/>
                    </a:cubicBezTo>
                    <a:cubicBezTo>
                      <a:pt x="382" y="26"/>
                      <a:pt x="379" y="26"/>
                      <a:pt x="376" y="27"/>
                    </a:cubicBezTo>
                    <a:cubicBezTo>
                      <a:pt x="373" y="28"/>
                      <a:pt x="371" y="30"/>
                      <a:pt x="369" y="32"/>
                    </a:cubicBezTo>
                    <a:cubicBezTo>
                      <a:pt x="368" y="34"/>
                      <a:pt x="367" y="37"/>
                      <a:pt x="368" y="40"/>
                    </a:cubicBezTo>
                    <a:cubicBezTo>
                      <a:pt x="369" y="43"/>
                      <a:pt x="372" y="59"/>
                      <a:pt x="375" y="73"/>
                    </a:cubicBezTo>
                    <a:cubicBezTo>
                      <a:pt x="368" y="76"/>
                      <a:pt x="361" y="78"/>
                      <a:pt x="354" y="81"/>
                    </a:cubicBezTo>
                    <a:cubicBezTo>
                      <a:pt x="347" y="69"/>
                      <a:pt x="339" y="55"/>
                      <a:pt x="338" y="52"/>
                    </a:cubicBezTo>
                    <a:cubicBezTo>
                      <a:pt x="336" y="49"/>
                      <a:pt x="334" y="48"/>
                      <a:pt x="331" y="47"/>
                    </a:cubicBezTo>
                    <a:cubicBezTo>
                      <a:pt x="328" y="46"/>
                      <a:pt x="326" y="46"/>
                      <a:pt x="323" y="47"/>
                    </a:cubicBezTo>
                    <a:cubicBezTo>
                      <a:pt x="320" y="49"/>
                      <a:pt x="318" y="51"/>
                      <a:pt x="317" y="53"/>
                    </a:cubicBezTo>
                    <a:cubicBezTo>
                      <a:pt x="316" y="56"/>
                      <a:pt x="315" y="59"/>
                      <a:pt x="316" y="61"/>
                    </a:cubicBezTo>
                    <a:cubicBezTo>
                      <a:pt x="317" y="65"/>
                      <a:pt x="322" y="80"/>
                      <a:pt x="327" y="93"/>
                    </a:cubicBezTo>
                    <a:cubicBezTo>
                      <a:pt x="320" y="97"/>
                      <a:pt x="314" y="100"/>
                      <a:pt x="307" y="104"/>
                    </a:cubicBezTo>
                    <a:cubicBezTo>
                      <a:pt x="298" y="92"/>
                      <a:pt x="289" y="79"/>
                      <a:pt x="287" y="76"/>
                    </a:cubicBezTo>
                    <a:cubicBezTo>
                      <a:pt x="286" y="74"/>
                      <a:pt x="283" y="72"/>
                      <a:pt x="280" y="72"/>
                    </a:cubicBezTo>
                    <a:cubicBezTo>
                      <a:pt x="278" y="71"/>
                      <a:pt x="275" y="72"/>
                      <a:pt x="272" y="73"/>
                    </a:cubicBezTo>
                    <a:cubicBezTo>
                      <a:pt x="270" y="75"/>
                      <a:pt x="268" y="77"/>
                      <a:pt x="267" y="80"/>
                    </a:cubicBezTo>
                    <a:cubicBezTo>
                      <a:pt x="266" y="82"/>
                      <a:pt x="266" y="85"/>
                      <a:pt x="267" y="88"/>
                    </a:cubicBezTo>
                    <a:cubicBezTo>
                      <a:pt x="268" y="91"/>
                      <a:pt x="275" y="105"/>
                      <a:pt x="281" y="119"/>
                    </a:cubicBezTo>
                    <a:cubicBezTo>
                      <a:pt x="275" y="123"/>
                      <a:pt x="268" y="127"/>
                      <a:pt x="262" y="131"/>
                    </a:cubicBezTo>
                    <a:cubicBezTo>
                      <a:pt x="253" y="120"/>
                      <a:pt x="242" y="108"/>
                      <a:pt x="240" y="106"/>
                    </a:cubicBezTo>
                    <a:cubicBezTo>
                      <a:pt x="238" y="103"/>
                      <a:pt x="235" y="102"/>
                      <a:pt x="232" y="102"/>
                    </a:cubicBezTo>
                    <a:cubicBezTo>
                      <a:pt x="230" y="102"/>
                      <a:pt x="227" y="103"/>
                      <a:pt x="224" y="104"/>
                    </a:cubicBezTo>
                    <a:cubicBezTo>
                      <a:pt x="222" y="106"/>
                      <a:pt x="220" y="109"/>
                      <a:pt x="220" y="111"/>
                    </a:cubicBezTo>
                    <a:cubicBezTo>
                      <a:pt x="219" y="114"/>
                      <a:pt x="219" y="117"/>
                      <a:pt x="221" y="119"/>
                    </a:cubicBezTo>
                    <a:cubicBezTo>
                      <a:pt x="223" y="122"/>
                      <a:pt x="231" y="136"/>
                      <a:pt x="238" y="149"/>
                    </a:cubicBezTo>
                    <a:cubicBezTo>
                      <a:pt x="232" y="153"/>
                      <a:pt x="226" y="158"/>
                      <a:pt x="221" y="163"/>
                    </a:cubicBezTo>
                    <a:cubicBezTo>
                      <a:pt x="210" y="153"/>
                      <a:pt x="198" y="142"/>
                      <a:pt x="196" y="140"/>
                    </a:cubicBezTo>
                    <a:cubicBezTo>
                      <a:pt x="194" y="138"/>
                      <a:pt x="191" y="137"/>
                      <a:pt x="188" y="137"/>
                    </a:cubicBezTo>
                    <a:cubicBezTo>
                      <a:pt x="185" y="137"/>
                      <a:pt x="182" y="138"/>
                      <a:pt x="180" y="140"/>
                    </a:cubicBezTo>
                    <a:cubicBezTo>
                      <a:pt x="178" y="142"/>
                      <a:pt x="177" y="145"/>
                      <a:pt x="176" y="148"/>
                    </a:cubicBezTo>
                    <a:cubicBezTo>
                      <a:pt x="176" y="150"/>
                      <a:pt x="176" y="153"/>
                      <a:pt x="178" y="156"/>
                    </a:cubicBezTo>
                    <a:cubicBezTo>
                      <a:pt x="180" y="158"/>
                      <a:pt x="190" y="171"/>
                      <a:pt x="198" y="183"/>
                    </a:cubicBezTo>
                    <a:cubicBezTo>
                      <a:pt x="193" y="188"/>
                      <a:pt x="188" y="193"/>
                      <a:pt x="182" y="199"/>
                    </a:cubicBezTo>
                    <a:cubicBezTo>
                      <a:pt x="171" y="190"/>
                      <a:pt x="158" y="181"/>
                      <a:pt x="155" y="179"/>
                    </a:cubicBezTo>
                    <a:cubicBezTo>
                      <a:pt x="153" y="177"/>
                      <a:pt x="150" y="176"/>
                      <a:pt x="147" y="177"/>
                    </a:cubicBezTo>
                    <a:cubicBezTo>
                      <a:pt x="145" y="177"/>
                      <a:pt x="142" y="178"/>
                      <a:pt x="140" y="180"/>
                    </a:cubicBezTo>
                    <a:cubicBezTo>
                      <a:pt x="138" y="183"/>
                      <a:pt x="137" y="185"/>
                      <a:pt x="137" y="188"/>
                    </a:cubicBezTo>
                    <a:cubicBezTo>
                      <a:pt x="137" y="191"/>
                      <a:pt x="138" y="194"/>
                      <a:pt x="140" y="196"/>
                    </a:cubicBezTo>
                    <a:cubicBezTo>
                      <a:pt x="142" y="198"/>
                      <a:pt x="153" y="210"/>
                      <a:pt x="163" y="221"/>
                    </a:cubicBezTo>
                    <a:cubicBezTo>
                      <a:pt x="158" y="227"/>
                      <a:pt x="153" y="233"/>
                      <a:pt x="148" y="238"/>
                    </a:cubicBezTo>
                    <a:cubicBezTo>
                      <a:pt x="136" y="231"/>
                      <a:pt x="122" y="223"/>
                      <a:pt x="119" y="221"/>
                    </a:cubicBezTo>
                    <a:cubicBezTo>
                      <a:pt x="117" y="220"/>
                      <a:pt x="114" y="220"/>
                      <a:pt x="111" y="220"/>
                    </a:cubicBezTo>
                    <a:cubicBezTo>
                      <a:pt x="108" y="221"/>
                      <a:pt x="106" y="222"/>
                      <a:pt x="104" y="225"/>
                    </a:cubicBezTo>
                    <a:cubicBezTo>
                      <a:pt x="102" y="227"/>
                      <a:pt x="102" y="230"/>
                      <a:pt x="102" y="233"/>
                    </a:cubicBezTo>
                    <a:cubicBezTo>
                      <a:pt x="102" y="236"/>
                      <a:pt x="103" y="238"/>
                      <a:pt x="105" y="240"/>
                    </a:cubicBezTo>
                    <a:cubicBezTo>
                      <a:pt x="108" y="242"/>
                      <a:pt x="120" y="253"/>
                      <a:pt x="131" y="263"/>
                    </a:cubicBezTo>
                    <a:cubicBezTo>
                      <a:pt x="127" y="269"/>
                      <a:pt x="122" y="275"/>
                      <a:pt x="118" y="282"/>
                    </a:cubicBezTo>
                    <a:cubicBezTo>
                      <a:pt x="105" y="276"/>
                      <a:pt x="91" y="269"/>
                      <a:pt x="88" y="268"/>
                    </a:cubicBezTo>
                    <a:cubicBezTo>
                      <a:pt x="85" y="266"/>
                      <a:pt x="82" y="266"/>
                      <a:pt x="80" y="267"/>
                    </a:cubicBezTo>
                    <a:cubicBezTo>
                      <a:pt x="77" y="268"/>
                      <a:pt x="75" y="270"/>
                      <a:pt x="73" y="273"/>
                    </a:cubicBezTo>
                    <a:cubicBezTo>
                      <a:pt x="72" y="275"/>
                      <a:pt x="71" y="278"/>
                      <a:pt x="72" y="281"/>
                    </a:cubicBezTo>
                    <a:cubicBezTo>
                      <a:pt x="72" y="284"/>
                      <a:pt x="74" y="286"/>
                      <a:pt x="76" y="288"/>
                    </a:cubicBezTo>
                    <a:cubicBezTo>
                      <a:pt x="79" y="290"/>
                      <a:pt x="92" y="299"/>
                      <a:pt x="104" y="307"/>
                    </a:cubicBezTo>
                    <a:cubicBezTo>
                      <a:pt x="100" y="314"/>
                      <a:pt x="97" y="321"/>
                      <a:pt x="93" y="328"/>
                    </a:cubicBezTo>
                    <a:cubicBezTo>
                      <a:pt x="79" y="323"/>
                      <a:pt x="64" y="318"/>
                      <a:pt x="61" y="317"/>
                    </a:cubicBezTo>
                    <a:cubicBezTo>
                      <a:pt x="59" y="316"/>
                      <a:pt x="56" y="316"/>
                      <a:pt x="53" y="317"/>
                    </a:cubicBezTo>
                    <a:cubicBezTo>
                      <a:pt x="51" y="319"/>
                      <a:pt x="48" y="321"/>
                      <a:pt x="47" y="323"/>
                    </a:cubicBezTo>
                    <a:cubicBezTo>
                      <a:pt x="46" y="326"/>
                      <a:pt x="46" y="329"/>
                      <a:pt x="47" y="332"/>
                    </a:cubicBezTo>
                    <a:cubicBezTo>
                      <a:pt x="48" y="334"/>
                      <a:pt x="49" y="337"/>
                      <a:pt x="52" y="338"/>
                    </a:cubicBezTo>
                    <a:cubicBezTo>
                      <a:pt x="55" y="340"/>
                      <a:pt x="68" y="348"/>
                      <a:pt x="81" y="355"/>
                    </a:cubicBezTo>
                    <a:cubicBezTo>
                      <a:pt x="78" y="362"/>
                      <a:pt x="76" y="369"/>
                      <a:pt x="73" y="376"/>
                    </a:cubicBezTo>
                    <a:cubicBezTo>
                      <a:pt x="59" y="373"/>
                      <a:pt x="43" y="369"/>
                      <a:pt x="40" y="369"/>
                    </a:cubicBezTo>
                    <a:cubicBezTo>
                      <a:pt x="37" y="368"/>
                      <a:pt x="34" y="369"/>
                      <a:pt x="32" y="370"/>
                    </a:cubicBezTo>
                    <a:cubicBezTo>
                      <a:pt x="30" y="372"/>
                      <a:pt x="28" y="374"/>
                      <a:pt x="27" y="377"/>
                    </a:cubicBezTo>
                    <a:cubicBezTo>
                      <a:pt x="26" y="379"/>
                      <a:pt x="26" y="382"/>
                      <a:pt x="27" y="385"/>
                    </a:cubicBezTo>
                    <a:cubicBezTo>
                      <a:pt x="28" y="388"/>
                      <a:pt x="30" y="390"/>
                      <a:pt x="33" y="391"/>
                    </a:cubicBezTo>
                    <a:cubicBezTo>
                      <a:pt x="36" y="392"/>
                      <a:pt x="50" y="399"/>
                      <a:pt x="64" y="404"/>
                    </a:cubicBezTo>
                    <a:cubicBezTo>
                      <a:pt x="62" y="412"/>
                      <a:pt x="60" y="419"/>
                      <a:pt x="58" y="426"/>
                    </a:cubicBezTo>
                    <a:cubicBezTo>
                      <a:pt x="44" y="425"/>
                      <a:pt x="28" y="423"/>
                      <a:pt x="25" y="422"/>
                    </a:cubicBezTo>
                    <a:cubicBezTo>
                      <a:pt x="22" y="422"/>
                      <a:pt x="19" y="423"/>
                      <a:pt x="17" y="425"/>
                    </a:cubicBezTo>
                    <a:cubicBezTo>
                      <a:pt x="14" y="426"/>
                      <a:pt x="13" y="429"/>
                      <a:pt x="12" y="432"/>
                    </a:cubicBezTo>
                    <a:cubicBezTo>
                      <a:pt x="12" y="435"/>
                      <a:pt x="12" y="437"/>
                      <a:pt x="13" y="440"/>
                    </a:cubicBezTo>
                    <a:cubicBezTo>
                      <a:pt x="15" y="442"/>
                      <a:pt x="17" y="444"/>
                      <a:pt x="20" y="445"/>
                    </a:cubicBezTo>
                    <a:cubicBezTo>
                      <a:pt x="23" y="446"/>
                      <a:pt x="38" y="451"/>
                      <a:pt x="52" y="455"/>
                    </a:cubicBezTo>
                    <a:cubicBezTo>
                      <a:pt x="50" y="463"/>
                      <a:pt x="49" y="470"/>
                      <a:pt x="48" y="478"/>
                    </a:cubicBezTo>
                    <a:cubicBezTo>
                      <a:pt x="34" y="478"/>
                      <a:pt x="18" y="477"/>
                      <a:pt x="15" y="477"/>
                    </a:cubicBezTo>
                    <a:cubicBezTo>
                      <a:pt x="12" y="477"/>
                      <a:pt x="9" y="479"/>
                      <a:pt x="7" y="481"/>
                    </a:cubicBezTo>
                    <a:cubicBezTo>
                      <a:pt x="5" y="482"/>
                      <a:pt x="4" y="485"/>
                      <a:pt x="3" y="488"/>
                    </a:cubicBezTo>
                    <a:cubicBezTo>
                      <a:pt x="3" y="491"/>
                      <a:pt x="4" y="494"/>
                      <a:pt x="5" y="496"/>
                    </a:cubicBezTo>
                    <a:cubicBezTo>
                      <a:pt x="7" y="498"/>
                      <a:pt x="9" y="500"/>
                      <a:pt x="12" y="501"/>
                    </a:cubicBezTo>
                    <a:cubicBezTo>
                      <a:pt x="15" y="501"/>
                      <a:pt x="31" y="505"/>
                      <a:pt x="45" y="507"/>
                    </a:cubicBezTo>
                    <a:cubicBezTo>
                      <a:pt x="45" y="515"/>
                      <a:pt x="44" y="522"/>
                      <a:pt x="44" y="530"/>
                    </a:cubicBezTo>
                    <a:cubicBezTo>
                      <a:pt x="30" y="531"/>
                      <a:pt x="14" y="533"/>
                      <a:pt x="10" y="533"/>
                    </a:cubicBezTo>
                    <a:cubicBezTo>
                      <a:pt x="7" y="533"/>
                      <a:pt x="5" y="535"/>
                      <a:pt x="3" y="537"/>
                    </a:cubicBezTo>
                    <a:cubicBezTo>
                      <a:pt x="1" y="539"/>
                      <a:pt x="0" y="542"/>
                      <a:pt x="0" y="545"/>
                    </a:cubicBezTo>
                    <a:cubicBezTo>
                      <a:pt x="0" y="548"/>
                      <a:pt x="1" y="551"/>
                      <a:pt x="3" y="553"/>
                    </a:cubicBezTo>
                    <a:cubicBezTo>
                      <a:pt x="5" y="555"/>
                      <a:pt x="7" y="556"/>
                      <a:pt x="10" y="557"/>
                    </a:cubicBezTo>
                    <a:cubicBezTo>
                      <a:pt x="14" y="557"/>
                      <a:pt x="30" y="558"/>
                      <a:pt x="44" y="560"/>
                    </a:cubicBezTo>
                    <a:cubicBezTo>
                      <a:pt x="44" y="567"/>
                      <a:pt x="45" y="575"/>
                      <a:pt x="45" y="582"/>
                    </a:cubicBezTo>
                    <a:cubicBezTo>
                      <a:pt x="31" y="585"/>
                      <a:pt x="15" y="588"/>
                      <a:pt x="12" y="589"/>
                    </a:cubicBezTo>
                    <a:cubicBezTo>
                      <a:pt x="9" y="590"/>
                      <a:pt x="7" y="591"/>
                      <a:pt x="5" y="594"/>
                    </a:cubicBezTo>
                    <a:cubicBezTo>
                      <a:pt x="4" y="596"/>
                      <a:pt x="3" y="599"/>
                      <a:pt x="3" y="602"/>
                    </a:cubicBezTo>
                    <a:cubicBezTo>
                      <a:pt x="4" y="605"/>
                      <a:pt x="5" y="607"/>
                      <a:pt x="7" y="609"/>
                    </a:cubicBezTo>
                    <a:cubicBezTo>
                      <a:pt x="9" y="611"/>
                      <a:pt x="12" y="613"/>
                      <a:pt x="15" y="612"/>
                    </a:cubicBezTo>
                    <a:cubicBezTo>
                      <a:pt x="18" y="612"/>
                      <a:pt x="34" y="612"/>
                      <a:pt x="48" y="612"/>
                    </a:cubicBezTo>
                    <a:cubicBezTo>
                      <a:pt x="49" y="620"/>
                      <a:pt x="50" y="627"/>
                      <a:pt x="52" y="634"/>
                    </a:cubicBezTo>
                    <a:cubicBezTo>
                      <a:pt x="38" y="639"/>
                      <a:pt x="23" y="644"/>
                      <a:pt x="20" y="645"/>
                    </a:cubicBezTo>
                    <a:cubicBezTo>
                      <a:pt x="17" y="645"/>
                      <a:pt x="15" y="647"/>
                      <a:pt x="13" y="650"/>
                    </a:cubicBezTo>
                    <a:cubicBezTo>
                      <a:pt x="12" y="652"/>
                      <a:pt x="12" y="655"/>
                      <a:pt x="12" y="658"/>
                    </a:cubicBezTo>
                    <a:cubicBezTo>
                      <a:pt x="13" y="661"/>
                      <a:pt x="14" y="664"/>
                      <a:pt x="17" y="665"/>
                    </a:cubicBezTo>
                    <a:cubicBezTo>
                      <a:pt x="19" y="667"/>
                      <a:pt x="22" y="668"/>
                      <a:pt x="25" y="668"/>
                    </a:cubicBezTo>
                    <a:cubicBezTo>
                      <a:pt x="28" y="667"/>
                      <a:pt x="44" y="665"/>
                      <a:pt x="58" y="664"/>
                    </a:cubicBezTo>
                    <a:cubicBezTo>
                      <a:pt x="60" y="671"/>
                      <a:pt x="62" y="678"/>
                      <a:pt x="64" y="686"/>
                    </a:cubicBezTo>
                    <a:cubicBezTo>
                      <a:pt x="50" y="691"/>
                      <a:pt x="36" y="698"/>
                      <a:pt x="33" y="699"/>
                    </a:cubicBezTo>
                    <a:cubicBezTo>
                      <a:pt x="30" y="700"/>
                      <a:pt x="28" y="702"/>
                      <a:pt x="27" y="705"/>
                    </a:cubicBezTo>
                    <a:cubicBezTo>
                      <a:pt x="26" y="708"/>
                      <a:pt x="26" y="710"/>
                      <a:pt x="27" y="713"/>
                    </a:cubicBezTo>
                    <a:cubicBezTo>
                      <a:pt x="28" y="716"/>
                      <a:pt x="30" y="718"/>
                      <a:pt x="32" y="720"/>
                    </a:cubicBezTo>
                    <a:cubicBezTo>
                      <a:pt x="34" y="721"/>
                      <a:pt x="37" y="722"/>
                      <a:pt x="40" y="721"/>
                    </a:cubicBezTo>
                    <a:cubicBezTo>
                      <a:pt x="43" y="721"/>
                      <a:pt x="59" y="717"/>
                      <a:pt x="73" y="714"/>
                    </a:cubicBezTo>
                    <a:cubicBezTo>
                      <a:pt x="76" y="721"/>
                      <a:pt x="78" y="728"/>
                      <a:pt x="81" y="735"/>
                    </a:cubicBezTo>
                    <a:cubicBezTo>
                      <a:pt x="68" y="742"/>
                      <a:pt x="55" y="750"/>
                      <a:pt x="52" y="752"/>
                    </a:cubicBezTo>
                    <a:cubicBezTo>
                      <a:pt x="49" y="753"/>
                      <a:pt x="48" y="755"/>
                      <a:pt x="47" y="758"/>
                    </a:cubicBezTo>
                    <a:cubicBezTo>
                      <a:pt x="46" y="761"/>
                      <a:pt x="46" y="764"/>
                      <a:pt x="47" y="766"/>
                    </a:cubicBezTo>
                    <a:cubicBezTo>
                      <a:pt x="48" y="769"/>
                      <a:pt x="51" y="771"/>
                      <a:pt x="53" y="772"/>
                    </a:cubicBezTo>
                    <a:cubicBezTo>
                      <a:pt x="56" y="774"/>
                      <a:pt x="59" y="774"/>
                      <a:pt x="61" y="773"/>
                    </a:cubicBezTo>
                    <a:cubicBezTo>
                      <a:pt x="64" y="772"/>
                      <a:pt x="79" y="767"/>
                      <a:pt x="93" y="762"/>
                    </a:cubicBezTo>
                    <a:cubicBezTo>
                      <a:pt x="97" y="769"/>
                      <a:pt x="100" y="776"/>
                      <a:pt x="104" y="782"/>
                    </a:cubicBezTo>
                    <a:cubicBezTo>
                      <a:pt x="92" y="791"/>
                      <a:pt x="79" y="800"/>
                      <a:pt x="76" y="802"/>
                    </a:cubicBezTo>
                    <a:cubicBezTo>
                      <a:pt x="74" y="804"/>
                      <a:pt x="72" y="806"/>
                      <a:pt x="72" y="809"/>
                    </a:cubicBezTo>
                    <a:cubicBezTo>
                      <a:pt x="71" y="812"/>
                      <a:pt x="72" y="815"/>
                      <a:pt x="73" y="817"/>
                    </a:cubicBezTo>
                    <a:cubicBezTo>
                      <a:pt x="75" y="820"/>
                      <a:pt x="77" y="822"/>
                      <a:pt x="80" y="823"/>
                    </a:cubicBezTo>
                    <a:cubicBezTo>
                      <a:pt x="82" y="824"/>
                      <a:pt x="85" y="824"/>
                      <a:pt x="88" y="822"/>
                    </a:cubicBezTo>
                    <a:cubicBezTo>
                      <a:pt x="91" y="821"/>
                      <a:pt x="105" y="814"/>
                      <a:pt x="118" y="808"/>
                    </a:cubicBezTo>
                    <a:cubicBezTo>
                      <a:pt x="122" y="815"/>
                      <a:pt x="127" y="821"/>
                      <a:pt x="131" y="827"/>
                    </a:cubicBezTo>
                    <a:cubicBezTo>
                      <a:pt x="120" y="837"/>
                      <a:pt x="108" y="847"/>
                      <a:pt x="105" y="850"/>
                    </a:cubicBezTo>
                    <a:cubicBezTo>
                      <a:pt x="103" y="852"/>
                      <a:pt x="102" y="854"/>
                      <a:pt x="102" y="857"/>
                    </a:cubicBezTo>
                    <a:cubicBezTo>
                      <a:pt x="102" y="860"/>
                      <a:pt x="102" y="863"/>
                      <a:pt x="104" y="865"/>
                    </a:cubicBezTo>
                    <a:cubicBezTo>
                      <a:pt x="106" y="867"/>
                      <a:pt x="108" y="869"/>
                      <a:pt x="111" y="870"/>
                    </a:cubicBezTo>
                    <a:cubicBezTo>
                      <a:pt x="114" y="870"/>
                      <a:pt x="117" y="870"/>
                      <a:pt x="119" y="869"/>
                    </a:cubicBezTo>
                    <a:cubicBezTo>
                      <a:pt x="122" y="867"/>
                      <a:pt x="136" y="859"/>
                      <a:pt x="148" y="851"/>
                    </a:cubicBezTo>
                    <a:cubicBezTo>
                      <a:pt x="153" y="857"/>
                      <a:pt x="158" y="863"/>
                      <a:pt x="163" y="869"/>
                    </a:cubicBezTo>
                    <a:cubicBezTo>
                      <a:pt x="153" y="880"/>
                      <a:pt x="142" y="891"/>
                      <a:pt x="140" y="894"/>
                    </a:cubicBezTo>
                    <a:cubicBezTo>
                      <a:pt x="138" y="896"/>
                      <a:pt x="137" y="899"/>
                      <a:pt x="137" y="902"/>
                    </a:cubicBezTo>
                    <a:cubicBezTo>
                      <a:pt x="137" y="904"/>
                      <a:pt x="138" y="907"/>
                      <a:pt x="140" y="909"/>
                    </a:cubicBezTo>
                    <a:cubicBezTo>
                      <a:pt x="142" y="912"/>
                      <a:pt x="145" y="913"/>
                      <a:pt x="147" y="913"/>
                    </a:cubicBezTo>
                    <a:cubicBezTo>
                      <a:pt x="150" y="914"/>
                      <a:pt x="153" y="913"/>
                      <a:pt x="155" y="911"/>
                    </a:cubicBezTo>
                    <a:cubicBezTo>
                      <a:pt x="158" y="909"/>
                      <a:pt x="171" y="900"/>
                      <a:pt x="182" y="891"/>
                    </a:cubicBezTo>
                    <a:cubicBezTo>
                      <a:pt x="188" y="897"/>
                      <a:pt x="193" y="902"/>
                      <a:pt x="198" y="907"/>
                    </a:cubicBezTo>
                    <a:cubicBezTo>
                      <a:pt x="190" y="919"/>
                      <a:pt x="180" y="932"/>
                      <a:pt x="178" y="934"/>
                    </a:cubicBezTo>
                    <a:cubicBezTo>
                      <a:pt x="176" y="937"/>
                      <a:pt x="176" y="940"/>
                      <a:pt x="176" y="942"/>
                    </a:cubicBezTo>
                    <a:cubicBezTo>
                      <a:pt x="177" y="945"/>
                      <a:pt x="178" y="948"/>
                      <a:pt x="180" y="950"/>
                    </a:cubicBezTo>
                    <a:cubicBezTo>
                      <a:pt x="182" y="952"/>
                      <a:pt x="185" y="953"/>
                      <a:pt x="188" y="953"/>
                    </a:cubicBezTo>
                    <a:cubicBezTo>
                      <a:pt x="191" y="953"/>
                      <a:pt x="194" y="952"/>
                      <a:pt x="196" y="950"/>
                    </a:cubicBezTo>
                    <a:cubicBezTo>
                      <a:pt x="198" y="948"/>
                      <a:pt x="210" y="937"/>
                      <a:pt x="221" y="927"/>
                    </a:cubicBezTo>
                    <a:cubicBezTo>
                      <a:pt x="226" y="932"/>
                      <a:pt x="232" y="937"/>
                      <a:pt x="238" y="941"/>
                    </a:cubicBezTo>
                    <a:cubicBezTo>
                      <a:pt x="231" y="954"/>
                      <a:pt x="223" y="968"/>
                      <a:pt x="221" y="970"/>
                    </a:cubicBezTo>
                    <a:cubicBezTo>
                      <a:pt x="219" y="973"/>
                      <a:pt x="219" y="976"/>
                      <a:pt x="220" y="979"/>
                    </a:cubicBezTo>
                    <a:cubicBezTo>
                      <a:pt x="220" y="981"/>
                      <a:pt x="222" y="984"/>
                      <a:pt x="224" y="986"/>
                    </a:cubicBezTo>
                    <a:cubicBezTo>
                      <a:pt x="227" y="987"/>
                      <a:pt x="230" y="988"/>
                      <a:pt x="232" y="988"/>
                    </a:cubicBezTo>
                    <a:cubicBezTo>
                      <a:pt x="235" y="988"/>
                      <a:pt x="238" y="986"/>
                      <a:pt x="240" y="984"/>
                    </a:cubicBezTo>
                    <a:cubicBezTo>
                      <a:pt x="242" y="982"/>
                      <a:pt x="253" y="970"/>
                      <a:pt x="262" y="959"/>
                    </a:cubicBezTo>
                    <a:cubicBezTo>
                      <a:pt x="268" y="963"/>
                      <a:pt x="275" y="967"/>
                      <a:pt x="281" y="971"/>
                    </a:cubicBezTo>
                    <a:cubicBezTo>
                      <a:pt x="275" y="984"/>
                      <a:pt x="268" y="999"/>
                      <a:pt x="267" y="1002"/>
                    </a:cubicBezTo>
                    <a:cubicBezTo>
                      <a:pt x="266" y="1005"/>
                      <a:pt x="266" y="1008"/>
                      <a:pt x="267" y="1010"/>
                    </a:cubicBezTo>
                    <a:cubicBezTo>
                      <a:pt x="268" y="1013"/>
                      <a:pt x="270" y="1015"/>
                      <a:pt x="272" y="1017"/>
                    </a:cubicBezTo>
                    <a:cubicBezTo>
                      <a:pt x="275" y="1018"/>
                      <a:pt x="278" y="1019"/>
                      <a:pt x="280" y="1018"/>
                    </a:cubicBezTo>
                    <a:cubicBezTo>
                      <a:pt x="283" y="1018"/>
                      <a:pt x="286" y="1016"/>
                      <a:pt x="287" y="1014"/>
                    </a:cubicBezTo>
                    <a:cubicBezTo>
                      <a:pt x="289" y="1011"/>
                      <a:pt x="298" y="998"/>
                      <a:pt x="307" y="986"/>
                    </a:cubicBezTo>
                    <a:cubicBezTo>
                      <a:pt x="314" y="990"/>
                      <a:pt x="320" y="993"/>
                      <a:pt x="327" y="996"/>
                    </a:cubicBezTo>
                    <a:cubicBezTo>
                      <a:pt x="322" y="1010"/>
                      <a:pt x="317" y="1025"/>
                      <a:pt x="316" y="1028"/>
                    </a:cubicBezTo>
                    <a:cubicBezTo>
                      <a:pt x="315" y="1031"/>
                      <a:pt x="316" y="1034"/>
                      <a:pt x="317" y="1037"/>
                    </a:cubicBezTo>
                    <a:cubicBezTo>
                      <a:pt x="318" y="1039"/>
                      <a:pt x="320" y="1041"/>
                      <a:pt x="323" y="1042"/>
                    </a:cubicBezTo>
                    <a:cubicBezTo>
                      <a:pt x="326" y="1044"/>
                      <a:pt x="328" y="1044"/>
                      <a:pt x="331" y="1043"/>
                    </a:cubicBezTo>
                    <a:cubicBezTo>
                      <a:pt x="334" y="1042"/>
                      <a:pt x="336" y="1041"/>
                      <a:pt x="338" y="1038"/>
                    </a:cubicBezTo>
                    <a:cubicBezTo>
                      <a:pt x="339" y="1035"/>
                      <a:pt x="347" y="1021"/>
                      <a:pt x="354" y="1009"/>
                    </a:cubicBezTo>
                    <a:cubicBezTo>
                      <a:pt x="361" y="1011"/>
                      <a:pt x="368" y="1014"/>
                      <a:pt x="375" y="1017"/>
                    </a:cubicBezTo>
                    <a:cubicBezTo>
                      <a:pt x="372" y="1031"/>
                      <a:pt x="369" y="1046"/>
                      <a:pt x="368" y="1050"/>
                    </a:cubicBezTo>
                    <a:cubicBezTo>
                      <a:pt x="367" y="1052"/>
                      <a:pt x="368" y="1055"/>
                      <a:pt x="369" y="1058"/>
                    </a:cubicBezTo>
                    <a:cubicBezTo>
                      <a:pt x="371" y="1060"/>
                      <a:pt x="373" y="1062"/>
                      <a:pt x="376" y="1063"/>
                    </a:cubicBezTo>
                    <a:cubicBezTo>
                      <a:pt x="379" y="1064"/>
                      <a:pt x="382" y="1064"/>
                      <a:pt x="384" y="1063"/>
                    </a:cubicBezTo>
                    <a:cubicBezTo>
                      <a:pt x="387" y="1062"/>
                      <a:pt x="389" y="1060"/>
                      <a:pt x="390" y="1057"/>
                    </a:cubicBezTo>
                    <a:cubicBezTo>
                      <a:pt x="392" y="1054"/>
                      <a:pt x="398" y="1039"/>
                      <a:pt x="404" y="1026"/>
                    </a:cubicBezTo>
                    <a:cubicBezTo>
                      <a:pt x="411" y="1028"/>
                      <a:pt x="418" y="1030"/>
                      <a:pt x="425" y="1032"/>
                    </a:cubicBezTo>
                    <a:cubicBezTo>
                      <a:pt x="424" y="1046"/>
                      <a:pt x="422" y="1062"/>
                      <a:pt x="422" y="1065"/>
                    </a:cubicBezTo>
                    <a:cubicBezTo>
                      <a:pt x="421" y="1068"/>
                      <a:pt x="422" y="1071"/>
                      <a:pt x="424" y="1073"/>
                    </a:cubicBezTo>
                    <a:cubicBezTo>
                      <a:pt x="426" y="1075"/>
                      <a:pt x="428" y="1077"/>
                      <a:pt x="431" y="1078"/>
                    </a:cubicBezTo>
                    <a:cubicBezTo>
                      <a:pt x="434" y="1078"/>
                      <a:pt x="437" y="1078"/>
                      <a:pt x="439" y="1076"/>
                    </a:cubicBezTo>
                    <a:cubicBezTo>
                      <a:pt x="442" y="1075"/>
                      <a:pt x="444" y="1073"/>
                      <a:pt x="445" y="1070"/>
                    </a:cubicBezTo>
                    <a:cubicBezTo>
                      <a:pt x="446" y="1067"/>
                      <a:pt x="450" y="1052"/>
                      <a:pt x="455" y="1038"/>
                    </a:cubicBezTo>
                    <a:cubicBezTo>
                      <a:pt x="462" y="1039"/>
                      <a:pt x="469" y="1040"/>
                      <a:pt x="477" y="1041"/>
                    </a:cubicBezTo>
                    <a:cubicBezTo>
                      <a:pt x="477" y="1056"/>
                      <a:pt x="477" y="1072"/>
                      <a:pt x="477" y="1075"/>
                    </a:cubicBezTo>
                    <a:cubicBezTo>
                      <a:pt x="477" y="1078"/>
                      <a:pt x="478" y="1081"/>
                      <a:pt x="480" y="1083"/>
                    </a:cubicBezTo>
                    <a:cubicBezTo>
                      <a:pt x="482" y="1085"/>
                      <a:pt x="484" y="1086"/>
                      <a:pt x="487" y="1087"/>
                    </a:cubicBezTo>
                    <a:cubicBezTo>
                      <a:pt x="490" y="1087"/>
                      <a:pt x="493" y="1086"/>
                      <a:pt x="495" y="1085"/>
                    </a:cubicBezTo>
                    <a:cubicBezTo>
                      <a:pt x="497" y="1083"/>
                      <a:pt x="499" y="1081"/>
                      <a:pt x="500" y="1078"/>
                    </a:cubicBezTo>
                    <a:cubicBezTo>
                      <a:pt x="501" y="1074"/>
                      <a:pt x="504" y="1059"/>
                      <a:pt x="507" y="1045"/>
                    </a:cubicBezTo>
                    <a:cubicBezTo>
                      <a:pt x="514" y="1045"/>
                      <a:pt x="522" y="1045"/>
                      <a:pt x="529" y="1046"/>
                    </a:cubicBezTo>
                    <a:cubicBezTo>
                      <a:pt x="530" y="1060"/>
                      <a:pt x="532" y="1076"/>
                      <a:pt x="532" y="1079"/>
                    </a:cubicBezTo>
                    <a:cubicBezTo>
                      <a:pt x="533" y="1082"/>
                      <a:pt x="534" y="1085"/>
                      <a:pt x="536" y="1087"/>
                    </a:cubicBezTo>
                    <a:cubicBezTo>
                      <a:pt x="538" y="1089"/>
                      <a:pt x="541" y="1090"/>
                      <a:pt x="544" y="1090"/>
                    </a:cubicBezTo>
                    <a:cubicBezTo>
                      <a:pt x="547" y="1090"/>
                      <a:pt x="550" y="1088"/>
                      <a:pt x="552" y="1087"/>
                    </a:cubicBezTo>
                    <a:cubicBezTo>
                      <a:pt x="554" y="1085"/>
                      <a:pt x="555" y="1082"/>
                      <a:pt x="556" y="1079"/>
                    </a:cubicBezTo>
                    <a:cubicBezTo>
                      <a:pt x="556" y="1076"/>
                      <a:pt x="558" y="1060"/>
                      <a:pt x="559" y="1046"/>
                    </a:cubicBezTo>
                    <a:cubicBezTo>
                      <a:pt x="566" y="1045"/>
                      <a:pt x="574" y="1045"/>
                      <a:pt x="581" y="1045"/>
                    </a:cubicBezTo>
                    <a:cubicBezTo>
                      <a:pt x="584" y="1059"/>
                      <a:pt x="587" y="1074"/>
                      <a:pt x="588" y="1078"/>
                    </a:cubicBezTo>
                    <a:cubicBezTo>
                      <a:pt x="589" y="1081"/>
                      <a:pt x="590" y="1083"/>
                      <a:pt x="593" y="1085"/>
                    </a:cubicBezTo>
                    <a:cubicBezTo>
                      <a:pt x="595" y="1086"/>
                      <a:pt x="598" y="1087"/>
                      <a:pt x="601" y="1087"/>
                    </a:cubicBezTo>
                    <a:cubicBezTo>
                      <a:pt x="604" y="1086"/>
                      <a:pt x="606" y="1085"/>
                      <a:pt x="608" y="1083"/>
                    </a:cubicBezTo>
                    <a:cubicBezTo>
                      <a:pt x="610" y="1081"/>
                      <a:pt x="611" y="1078"/>
                      <a:pt x="611" y="1075"/>
                    </a:cubicBezTo>
                    <a:cubicBezTo>
                      <a:pt x="611" y="1072"/>
                      <a:pt x="611" y="1056"/>
                      <a:pt x="611" y="1041"/>
                    </a:cubicBezTo>
                    <a:cubicBezTo>
                      <a:pt x="619" y="1040"/>
                      <a:pt x="626" y="1039"/>
                      <a:pt x="633" y="1038"/>
                    </a:cubicBezTo>
                    <a:cubicBezTo>
                      <a:pt x="638" y="1052"/>
                      <a:pt x="642" y="1067"/>
                      <a:pt x="643" y="1070"/>
                    </a:cubicBezTo>
                    <a:cubicBezTo>
                      <a:pt x="644" y="1073"/>
                      <a:pt x="646" y="1075"/>
                      <a:pt x="649" y="1076"/>
                    </a:cubicBezTo>
                    <a:cubicBezTo>
                      <a:pt x="651" y="1078"/>
                      <a:pt x="654" y="1078"/>
                      <a:pt x="657" y="1078"/>
                    </a:cubicBezTo>
                    <a:cubicBezTo>
                      <a:pt x="660" y="1077"/>
                      <a:pt x="662" y="1075"/>
                      <a:pt x="664" y="1073"/>
                    </a:cubicBezTo>
                    <a:cubicBezTo>
                      <a:pt x="666" y="1071"/>
                      <a:pt x="667" y="1068"/>
                      <a:pt x="666" y="1065"/>
                    </a:cubicBezTo>
                    <a:cubicBezTo>
                      <a:pt x="666" y="1062"/>
                      <a:pt x="664" y="1046"/>
                      <a:pt x="663" y="1032"/>
                    </a:cubicBezTo>
                    <a:cubicBezTo>
                      <a:pt x="670" y="1030"/>
                      <a:pt x="677" y="1028"/>
                      <a:pt x="684" y="1026"/>
                    </a:cubicBezTo>
                    <a:cubicBezTo>
                      <a:pt x="690" y="1039"/>
                      <a:pt x="696" y="1054"/>
                      <a:pt x="698" y="1057"/>
                    </a:cubicBezTo>
                    <a:cubicBezTo>
                      <a:pt x="699" y="1060"/>
                      <a:pt x="701" y="1062"/>
                      <a:pt x="704" y="1063"/>
                    </a:cubicBezTo>
                    <a:cubicBezTo>
                      <a:pt x="706" y="1064"/>
                      <a:pt x="709" y="1064"/>
                      <a:pt x="712" y="1063"/>
                    </a:cubicBezTo>
                    <a:cubicBezTo>
                      <a:pt x="715" y="1062"/>
                      <a:pt x="717" y="1060"/>
                      <a:pt x="719" y="1058"/>
                    </a:cubicBezTo>
                    <a:cubicBezTo>
                      <a:pt x="720" y="1055"/>
                      <a:pt x="721" y="1052"/>
                      <a:pt x="720" y="1050"/>
                    </a:cubicBezTo>
                    <a:cubicBezTo>
                      <a:pt x="719" y="1046"/>
                      <a:pt x="716" y="1031"/>
                      <a:pt x="713" y="1017"/>
                    </a:cubicBezTo>
                    <a:cubicBezTo>
                      <a:pt x="720" y="1014"/>
                      <a:pt x="727" y="1011"/>
                      <a:pt x="734" y="1009"/>
                    </a:cubicBezTo>
                    <a:cubicBezTo>
                      <a:pt x="741" y="1021"/>
                      <a:pt x="749" y="1035"/>
                      <a:pt x="750" y="1038"/>
                    </a:cubicBezTo>
                    <a:cubicBezTo>
                      <a:pt x="752" y="1041"/>
                      <a:pt x="754" y="1042"/>
                      <a:pt x="757" y="1043"/>
                    </a:cubicBezTo>
                    <a:cubicBezTo>
                      <a:pt x="760" y="1044"/>
                      <a:pt x="762" y="1044"/>
                      <a:pt x="765" y="1042"/>
                    </a:cubicBezTo>
                    <a:cubicBezTo>
                      <a:pt x="768" y="1041"/>
                      <a:pt x="770" y="1039"/>
                      <a:pt x="771" y="1037"/>
                    </a:cubicBezTo>
                    <a:cubicBezTo>
                      <a:pt x="772" y="1034"/>
                      <a:pt x="773" y="1031"/>
                      <a:pt x="772" y="1028"/>
                    </a:cubicBezTo>
                    <a:cubicBezTo>
                      <a:pt x="771" y="1025"/>
                      <a:pt x="766" y="1010"/>
                      <a:pt x="761" y="996"/>
                    </a:cubicBezTo>
                    <a:cubicBezTo>
                      <a:pt x="768" y="993"/>
                      <a:pt x="774" y="990"/>
                      <a:pt x="781" y="986"/>
                    </a:cubicBezTo>
                    <a:cubicBezTo>
                      <a:pt x="790" y="998"/>
                      <a:pt x="799" y="1011"/>
                      <a:pt x="801" y="1014"/>
                    </a:cubicBezTo>
                    <a:cubicBezTo>
                      <a:pt x="802" y="1016"/>
                      <a:pt x="805" y="1018"/>
                      <a:pt x="808" y="1018"/>
                    </a:cubicBezTo>
                    <a:cubicBezTo>
                      <a:pt x="810" y="1019"/>
                      <a:pt x="813" y="1018"/>
                      <a:pt x="816" y="1017"/>
                    </a:cubicBezTo>
                    <a:cubicBezTo>
                      <a:pt x="818" y="1015"/>
                      <a:pt x="820" y="1013"/>
                      <a:pt x="821" y="1010"/>
                    </a:cubicBezTo>
                    <a:cubicBezTo>
                      <a:pt x="822" y="1008"/>
                      <a:pt x="822" y="1005"/>
                      <a:pt x="821" y="1002"/>
                    </a:cubicBezTo>
                    <a:cubicBezTo>
                      <a:pt x="820" y="999"/>
                      <a:pt x="813" y="984"/>
                      <a:pt x="807" y="971"/>
                    </a:cubicBezTo>
                    <a:cubicBezTo>
                      <a:pt x="813" y="967"/>
                      <a:pt x="820" y="963"/>
                      <a:pt x="826" y="959"/>
                    </a:cubicBezTo>
                    <a:cubicBezTo>
                      <a:pt x="835" y="970"/>
                      <a:pt x="846" y="982"/>
                      <a:pt x="848" y="984"/>
                    </a:cubicBezTo>
                    <a:cubicBezTo>
                      <a:pt x="850" y="986"/>
                      <a:pt x="853" y="988"/>
                      <a:pt x="856" y="988"/>
                    </a:cubicBezTo>
                    <a:cubicBezTo>
                      <a:pt x="858" y="988"/>
                      <a:pt x="861" y="987"/>
                      <a:pt x="864" y="986"/>
                    </a:cubicBezTo>
                    <a:cubicBezTo>
                      <a:pt x="866" y="984"/>
                      <a:pt x="868" y="981"/>
                      <a:pt x="868" y="979"/>
                    </a:cubicBezTo>
                    <a:cubicBezTo>
                      <a:pt x="869" y="976"/>
                      <a:pt x="869" y="973"/>
                      <a:pt x="867" y="970"/>
                    </a:cubicBezTo>
                    <a:cubicBezTo>
                      <a:pt x="865" y="968"/>
                      <a:pt x="857" y="954"/>
                      <a:pt x="850" y="941"/>
                    </a:cubicBezTo>
                    <a:cubicBezTo>
                      <a:pt x="856" y="937"/>
                      <a:pt x="862" y="932"/>
                      <a:pt x="867" y="927"/>
                    </a:cubicBezTo>
                    <a:cubicBezTo>
                      <a:pt x="878" y="937"/>
                      <a:pt x="890" y="948"/>
                      <a:pt x="892" y="950"/>
                    </a:cubicBezTo>
                    <a:cubicBezTo>
                      <a:pt x="894" y="952"/>
                      <a:pt x="897" y="953"/>
                      <a:pt x="900" y="953"/>
                    </a:cubicBezTo>
                    <a:cubicBezTo>
                      <a:pt x="903" y="953"/>
                      <a:pt x="906" y="952"/>
                      <a:pt x="908" y="950"/>
                    </a:cubicBezTo>
                    <a:cubicBezTo>
                      <a:pt x="910" y="948"/>
                      <a:pt x="911" y="945"/>
                      <a:pt x="912" y="942"/>
                    </a:cubicBezTo>
                    <a:cubicBezTo>
                      <a:pt x="912" y="940"/>
                      <a:pt x="911" y="937"/>
                      <a:pt x="910" y="934"/>
                    </a:cubicBezTo>
                    <a:cubicBezTo>
                      <a:pt x="908" y="932"/>
                      <a:pt x="898" y="919"/>
                      <a:pt x="890" y="907"/>
                    </a:cubicBezTo>
                    <a:cubicBezTo>
                      <a:pt x="895" y="902"/>
                      <a:pt x="900" y="897"/>
                      <a:pt x="905" y="891"/>
                    </a:cubicBezTo>
                    <a:cubicBezTo>
                      <a:pt x="917" y="900"/>
                      <a:pt x="930" y="909"/>
                      <a:pt x="933" y="911"/>
                    </a:cubicBezTo>
                    <a:cubicBezTo>
                      <a:pt x="935" y="913"/>
                      <a:pt x="938" y="914"/>
                      <a:pt x="941" y="913"/>
                    </a:cubicBezTo>
                    <a:cubicBezTo>
                      <a:pt x="943" y="913"/>
                      <a:pt x="946" y="912"/>
                      <a:pt x="948" y="909"/>
                    </a:cubicBezTo>
                    <a:cubicBezTo>
                      <a:pt x="950" y="907"/>
                      <a:pt x="951" y="904"/>
                      <a:pt x="951" y="902"/>
                    </a:cubicBezTo>
                    <a:cubicBezTo>
                      <a:pt x="951" y="899"/>
                      <a:pt x="950" y="896"/>
                      <a:pt x="948" y="894"/>
                    </a:cubicBezTo>
                    <a:cubicBezTo>
                      <a:pt x="946" y="891"/>
                      <a:pt x="935" y="880"/>
                      <a:pt x="925" y="869"/>
                    </a:cubicBezTo>
                    <a:cubicBezTo>
                      <a:pt x="930" y="863"/>
                      <a:pt x="935" y="857"/>
                      <a:pt x="940" y="851"/>
                    </a:cubicBezTo>
                    <a:cubicBezTo>
                      <a:pt x="952" y="859"/>
                      <a:pt x="966" y="867"/>
                      <a:pt x="969" y="869"/>
                    </a:cubicBezTo>
                    <a:cubicBezTo>
                      <a:pt x="971" y="870"/>
                      <a:pt x="974" y="870"/>
                      <a:pt x="977" y="870"/>
                    </a:cubicBezTo>
                    <a:cubicBezTo>
                      <a:pt x="980" y="869"/>
                      <a:pt x="982" y="867"/>
                      <a:pt x="984" y="865"/>
                    </a:cubicBezTo>
                    <a:cubicBezTo>
                      <a:pt x="986" y="863"/>
                      <a:pt x="986" y="860"/>
                      <a:pt x="986" y="857"/>
                    </a:cubicBezTo>
                    <a:cubicBezTo>
                      <a:pt x="986" y="854"/>
                      <a:pt x="985" y="852"/>
                      <a:pt x="983" y="850"/>
                    </a:cubicBezTo>
                    <a:cubicBezTo>
                      <a:pt x="980" y="847"/>
                      <a:pt x="968" y="837"/>
                      <a:pt x="957" y="827"/>
                    </a:cubicBezTo>
                    <a:cubicBezTo>
                      <a:pt x="961" y="821"/>
                      <a:pt x="966" y="815"/>
                      <a:pt x="969" y="808"/>
                    </a:cubicBezTo>
                    <a:cubicBezTo>
                      <a:pt x="983" y="814"/>
                      <a:pt x="997" y="821"/>
                      <a:pt x="1000" y="822"/>
                    </a:cubicBezTo>
                    <a:cubicBezTo>
                      <a:pt x="1003" y="824"/>
                      <a:pt x="1006" y="824"/>
                      <a:pt x="1008" y="823"/>
                    </a:cubicBezTo>
                    <a:cubicBezTo>
                      <a:pt x="1011" y="822"/>
                      <a:pt x="1013" y="820"/>
                      <a:pt x="1015" y="817"/>
                    </a:cubicBezTo>
                    <a:cubicBezTo>
                      <a:pt x="1016" y="815"/>
                      <a:pt x="1017" y="812"/>
                      <a:pt x="1016" y="809"/>
                    </a:cubicBezTo>
                    <a:cubicBezTo>
                      <a:pt x="1016" y="806"/>
                      <a:pt x="1014" y="804"/>
                      <a:pt x="1012" y="802"/>
                    </a:cubicBezTo>
                    <a:cubicBezTo>
                      <a:pt x="1009" y="800"/>
                      <a:pt x="996" y="791"/>
                      <a:pt x="984" y="782"/>
                    </a:cubicBezTo>
                    <a:cubicBezTo>
                      <a:pt x="988" y="776"/>
                      <a:pt x="991" y="769"/>
                      <a:pt x="995" y="762"/>
                    </a:cubicBezTo>
                    <a:cubicBezTo>
                      <a:pt x="1009" y="767"/>
                      <a:pt x="1024" y="772"/>
                      <a:pt x="1027" y="773"/>
                    </a:cubicBezTo>
                    <a:cubicBezTo>
                      <a:pt x="1029" y="774"/>
                      <a:pt x="1032" y="774"/>
                      <a:pt x="1035" y="772"/>
                    </a:cubicBezTo>
                    <a:cubicBezTo>
                      <a:pt x="1037" y="771"/>
                      <a:pt x="1039" y="769"/>
                      <a:pt x="1041" y="766"/>
                    </a:cubicBezTo>
                    <a:cubicBezTo>
                      <a:pt x="1042" y="764"/>
                      <a:pt x="1042" y="761"/>
                      <a:pt x="1041" y="758"/>
                    </a:cubicBezTo>
                    <a:cubicBezTo>
                      <a:pt x="1040" y="755"/>
                      <a:pt x="1039" y="753"/>
                      <a:pt x="1036" y="752"/>
                    </a:cubicBezTo>
                    <a:cubicBezTo>
                      <a:pt x="1033" y="750"/>
                      <a:pt x="1020" y="742"/>
                      <a:pt x="1007" y="735"/>
                    </a:cubicBezTo>
                    <a:cubicBezTo>
                      <a:pt x="1010" y="728"/>
                      <a:pt x="1012" y="721"/>
                      <a:pt x="1015" y="714"/>
                    </a:cubicBezTo>
                    <a:cubicBezTo>
                      <a:pt x="1029" y="717"/>
                      <a:pt x="1045" y="721"/>
                      <a:pt x="1048" y="721"/>
                    </a:cubicBezTo>
                    <a:cubicBezTo>
                      <a:pt x="1051" y="722"/>
                      <a:pt x="1054" y="721"/>
                      <a:pt x="1056" y="720"/>
                    </a:cubicBezTo>
                    <a:cubicBezTo>
                      <a:pt x="1058" y="718"/>
                      <a:pt x="1060" y="716"/>
                      <a:pt x="1061" y="713"/>
                    </a:cubicBezTo>
                    <a:cubicBezTo>
                      <a:pt x="1062" y="710"/>
                      <a:pt x="1062" y="707"/>
                      <a:pt x="1061" y="705"/>
                    </a:cubicBezTo>
                    <a:cubicBezTo>
                      <a:pt x="1060" y="702"/>
                      <a:pt x="1058" y="700"/>
                      <a:pt x="1055" y="699"/>
                    </a:cubicBezTo>
                    <a:cubicBezTo>
                      <a:pt x="1052" y="698"/>
                      <a:pt x="1037" y="691"/>
                      <a:pt x="1024" y="686"/>
                    </a:cubicBezTo>
                    <a:cubicBezTo>
                      <a:pt x="1026" y="678"/>
                      <a:pt x="1028" y="671"/>
                      <a:pt x="1030" y="664"/>
                    </a:cubicBezTo>
                    <a:cubicBezTo>
                      <a:pt x="1044" y="665"/>
                      <a:pt x="1060" y="667"/>
                      <a:pt x="1063" y="668"/>
                    </a:cubicBezTo>
                    <a:cubicBezTo>
                      <a:pt x="1066" y="668"/>
                      <a:pt x="1069" y="667"/>
                      <a:pt x="1071" y="665"/>
                    </a:cubicBezTo>
                    <a:cubicBezTo>
                      <a:pt x="1074" y="664"/>
                      <a:pt x="1075" y="661"/>
                      <a:pt x="1076" y="658"/>
                    </a:cubicBezTo>
                    <a:cubicBezTo>
                      <a:pt x="1076" y="655"/>
                      <a:pt x="1076" y="652"/>
                      <a:pt x="1075" y="650"/>
                    </a:cubicBezTo>
                    <a:cubicBezTo>
                      <a:pt x="1073" y="647"/>
                      <a:pt x="1071" y="645"/>
                      <a:pt x="1068" y="645"/>
                    </a:cubicBezTo>
                    <a:cubicBezTo>
                      <a:pt x="1065" y="644"/>
                      <a:pt x="1050" y="639"/>
                      <a:pt x="1036" y="634"/>
                    </a:cubicBezTo>
                    <a:cubicBezTo>
                      <a:pt x="1037" y="627"/>
                      <a:pt x="1039" y="620"/>
                      <a:pt x="1040" y="612"/>
                    </a:cubicBezTo>
                    <a:cubicBezTo>
                      <a:pt x="1054" y="612"/>
                      <a:pt x="1070" y="612"/>
                      <a:pt x="1073" y="612"/>
                    </a:cubicBezTo>
                    <a:cubicBezTo>
                      <a:pt x="1076" y="613"/>
                      <a:pt x="1079" y="611"/>
                      <a:pt x="1081" y="609"/>
                    </a:cubicBezTo>
                    <a:cubicBezTo>
                      <a:pt x="1083" y="607"/>
                      <a:pt x="1084" y="605"/>
                      <a:pt x="1085" y="602"/>
                    </a:cubicBezTo>
                    <a:cubicBezTo>
                      <a:pt x="1085" y="599"/>
                      <a:pt x="1084" y="596"/>
                      <a:pt x="1083" y="594"/>
                    </a:cubicBezTo>
                    <a:cubicBezTo>
                      <a:pt x="1081" y="591"/>
                      <a:pt x="1079" y="590"/>
                      <a:pt x="1076" y="589"/>
                    </a:cubicBezTo>
                    <a:cubicBezTo>
                      <a:pt x="1073" y="588"/>
                      <a:pt x="1057" y="585"/>
                      <a:pt x="1043" y="582"/>
                    </a:cubicBezTo>
                    <a:cubicBezTo>
                      <a:pt x="1043" y="575"/>
                      <a:pt x="1044" y="567"/>
                      <a:pt x="1044" y="560"/>
                    </a:cubicBezTo>
                    <a:cubicBezTo>
                      <a:pt x="1058" y="558"/>
                      <a:pt x="1074" y="557"/>
                      <a:pt x="1078" y="557"/>
                    </a:cubicBezTo>
                    <a:close/>
                    <a:moveTo>
                      <a:pt x="544" y="979"/>
                    </a:moveTo>
                    <a:cubicBezTo>
                      <a:pt x="305" y="979"/>
                      <a:pt x="111" y="785"/>
                      <a:pt x="111" y="545"/>
                    </a:cubicBezTo>
                    <a:cubicBezTo>
                      <a:pt x="111" y="305"/>
                      <a:pt x="305" y="111"/>
                      <a:pt x="544" y="111"/>
                    </a:cubicBezTo>
                    <a:cubicBezTo>
                      <a:pt x="783" y="111"/>
                      <a:pt x="977" y="305"/>
                      <a:pt x="977" y="545"/>
                    </a:cubicBezTo>
                    <a:cubicBezTo>
                      <a:pt x="977" y="785"/>
                      <a:pt x="783" y="979"/>
                      <a:pt x="544" y="97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58" name="Group 62">
                <a:extLst>
                  <a:ext uri="{FF2B5EF4-FFF2-40B4-BE49-F238E27FC236}">
                    <a16:creationId xmlns:a16="http://schemas.microsoft.com/office/drawing/2014/main" id="{5A340E04-4DCC-626B-DE1D-9B3EF8412064}"/>
                  </a:ext>
                </a:extLst>
              </p:cNvPr>
              <p:cNvGrpSpPr/>
              <p:nvPr/>
            </p:nvGrpSpPr>
            <p:grpSpPr bwMode="auto">
              <a:xfrm flipH="1">
                <a:off x="76757" y="74710"/>
                <a:ext cx="224968" cy="183062"/>
                <a:chOff x="0" y="0"/>
                <a:chExt cx="509139" cy="414300"/>
              </a:xfrm>
              <a:grpFill/>
            </p:grpSpPr>
            <p:sp>
              <p:nvSpPr>
                <p:cNvPr id="59" name="Freeform 5">
                  <a:extLst>
                    <a:ext uri="{FF2B5EF4-FFF2-40B4-BE49-F238E27FC236}">
                      <a16:creationId xmlns:a16="http://schemas.microsoft.com/office/drawing/2014/main" id="{DB071C5D-3E19-3717-9B91-708744FE7756}"/>
                    </a:ext>
                  </a:extLst>
                </p:cNvPr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509139" cy="414300"/>
                </a:xfrm>
                <a:custGeom>
                  <a:avLst/>
                  <a:gdLst>
                    <a:gd name="T0" fmla="*/ 78 w 153"/>
                    <a:gd name="T1" fmla="*/ 0 h 125"/>
                    <a:gd name="T2" fmla="*/ 0 w 153"/>
                    <a:gd name="T3" fmla="*/ 69 h 125"/>
                    <a:gd name="T4" fmla="*/ 15 w 153"/>
                    <a:gd name="T5" fmla="*/ 69 h 125"/>
                    <a:gd name="T6" fmla="*/ 21 w 153"/>
                    <a:gd name="T7" fmla="*/ 64 h 125"/>
                    <a:gd name="T8" fmla="*/ 21 w 153"/>
                    <a:gd name="T9" fmla="*/ 121 h 125"/>
                    <a:gd name="T10" fmla="*/ 24 w 153"/>
                    <a:gd name="T11" fmla="*/ 125 h 125"/>
                    <a:gd name="T12" fmla="*/ 62 w 153"/>
                    <a:gd name="T13" fmla="*/ 125 h 125"/>
                    <a:gd name="T14" fmla="*/ 63 w 153"/>
                    <a:gd name="T15" fmla="*/ 93 h 125"/>
                    <a:gd name="T16" fmla="*/ 67 w 153"/>
                    <a:gd name="T17" fmla="*/ 88 h 125"/>
                    <a:gd name="T18" fmla="*/ 83 w 153"/>
                    <a:gd name="T19" fmla="*/ 88 h 125"/>
                    <a:gd name="T20" fmla="*/ 89 w 153"/>
                    <a:gd name="T21" fmla="*/ 93 h 125"/>
                    <a:gd name="T22" fmla="*/ 89 w 153"/>
                    <a:gd name="T23" fmla="*/ 125 h 125"/>
                    <a:gd name="T24" fmla="*/ 126 w 153"/>
                    <a:gd name="T25" fmla="*/ 125 h 125"/>
                    <a:gd name="T26" fmla="*/ 130 w 153"/>
                    <a:gd name="T27" fmla="*/ 120 h 125"/>
                    <a:gd name="T28" fmla="*/ 130 w 153"/>
                    <a:gd name="T29" fmla="*/ 63 h 125"/>
                    <a:gd name="T30" fmla="*/ 136 w 153"/>
                    <a:gd name="T31" fmla="*/ 69 h 125"/>
                    <a:gd name="T32" fmla="*/ 153 w 153"/>
                    <a:gd name="T33" fmla="*/ 69 h 125"/>
                    <a:gd name="T34" fmla="*/ 78 w 153"/>
                    <a:gd name="T35" fmla="*/ 0 h 125"/>
                    <a:gd name="T36" fmla="*/ 76 w 153"/>
                    <a:gd name="T37" fmla="*/ 76 h 125"/>
                    <a:gd name="T38" fmla="*/ 60 w 153"/>
                    <a:gd name="T39" fmla="*/ 60 h 125"/>
                    <a:gd name="T40" fmla="*/ 76 w 153"/>
                    <a:gd name="T41" fmla="*/ 43 h 125"/>
                    <a:gd name="T42" fmla="*/ 92 w 153"/>
                    <a:gd name="T43" fmla="*/ 60 h 125"/>
                    <a:gd name="T44" fmla="*/ 76 w 153"/>
                    <a:gd name="T45" fmla="*/ 76 h 125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153"/>
                    <a:gd name="T70" fmla="*/ 0 h 125"/>
                    <a:gd name="T71" fmla="*/ 153 w 153"/>
                    <a:gd name="T72" fmla="*/ 125 h 125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153" h="125">
                      <a:moveTo>
                        <a:pt x="78" y="0"/>
                      </a:move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69"/>
                        <a:pt x="5" y="78"/>
                        <a:pt x="15" y="69"/>
                      </a:cubicBezTo>
                      <a:cubicBezTo>
                        <a:pt x="21" y="64"/>
                        <a:pt x="21" y="64"/>
                        <a:pt x="21" y="64"/>
                      </a:cubicBezTo>
                      <a:cubicBezTo>
                        <a:pt x="21" y="121"/>
                        <a:pt x="21" y="121"/>
                        <a:pt x="21" y="121"/>
                      </a:cubicBezTo>
                      <a:cubicBezTo>
                        <a:pt x="21" y="121"/>
                        <a:pt x="21" y="125"/>
                        <a:pt x="24" y="125"/>
                      </a:cubicBezTo>
                      <a:cubicBezTo>
                        <a:pt x="28" y="125"/>
                        <a:pt x="62" y="125"/>
                        <a:pt x="62" y="125"/>
                      </a:cubicBezTo>
                      <a:cubicBezTo>
                        <a:pt x="63" y="93"/>
                        <a:pt x="63" y="93"/>
                        <a:pt x="63" y="93"/>
                      </a:cubicBezTo>
                      <a:cubicBezTo>
                        <a:pt x="63" y="93"/>
                        <a:pt x="62" y="88"/>
                        <a:pt x="67" y="88"/>
                      </a:cubicBezTo>
                      <a:cubicBezTo>
                        <a:pt x="83" y="88"/>
                        <a:pt x="83" y="88"/>
                        <a:pt x="83" y="88"/>
                      </a:cubicBezTo>
                      <a:cubicBezTo>
                        <a:pt x="89" y="88"/>
                        <a:pt x="89" y="93"/>
                        <a:pt x="89" y="93"/>
                      </a:cubicBezTo>
                      <a:cubicBezTo>
                        <a:pt x="89" y="125"/>
                        <a:pt x="89" y="125"/>
                        <a:pt x="89" y="125"/>
                      </a:cubicBezTo>
                      <a:cubicBezTo>
                        <a:pt x="89" y="125"/>
                        <a:pt x="121" y="125"/>
                        <a:pt x="126" y="125"/>
                      </a:cubicBezTo>
                      <a:cubicBezTo>
                        <a:pt x="131" y="125"/>
                        <a:pt x="130" y="120"/>
                        <a:pt x="130" y="120"/>
                      </a:cubicBezTo>
                      <a:cubicBezTo>
                        <a:pt x="130" y="63"/>
                        <a:pt x="130" y="63"/>
                        <a:pt x="130" y="63"/>
                      </a:cubicBezTo>
                      <a:cubicBezTo>
                        <a:pt x="136" y="69"/>
                        <a:pt x="136" y="69"/>
                        <a:pt x="136" y="69"/>
                      </a:cubicBezTo>
                      <a:cubicBezTo>
                        <a:pt x="148" y="77"/>
                        <a:pt x="153" y="69"/>
                        <a:pt x="153" y="69"/>
                      </a:cubicBezTo>
                      <a:lnTo>
                        <a:pt x="78" y="0"/>
                      </a:lnTo>
                      <a:close/>
                      <a:moveTo>
                        <a:pt x="76" y="76"/>
                      </a:moveTo>
                      <a:cubicBezTo>
                        <a:pt x="67" y="76"/>
                        <a:pt x="60" y="69"/>
                        <a:pt x="60" y="60"/>
                      </a:cubicBezTo>
                      <a:cubicBezTo>
                        <a:pt x="60" y="50"/>
                        <a:pt x="67" y="43"/>
                        <a:pt x="76" y="43"/>
                      </a:cubicBezTo>
                      <a:cubicBezTo>
                        <a:pt x="85" y="43"/>
                        <a:pt x="92" y="50"/>
                        <a:pt x="92" y="60"/>
                      </a:cubicBezTo>
                      <a:cubicBezTo>
                        <a:pt x="92" y="69"/>
                        <a:pt x="85" y="76"/>
                        <a:pt x="76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zh-CN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60" name="Freeform 6">
                  <a:extLst>
                    <a:ext uri="{FF2B5EF4-FFF2-40B4-BE49-F238E27FC236}">
                      <a16:creationId xmlns:a16="http://schemas.microsoft.com/office/drawing/2014/main" id="{D07E8A1B-28CE-AB31-B1EE-1F068D032EC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99325" y="52411"/>
                  <a:ext cx="49916" cy="102328"/>
                </a:xfrm>
                <a:custGeom>
                  <a:avLst/>
                  <a:gdLst>
                    <a:gd name="T0" fmla="*/ 20 w 20"/>
                    <a:gd name="T1" fmla="*/ 41 h 41"/>
                    <a:gd name="T2" fmla="*/ 20 w 20"/>
                    <a:gd name="T3" fmla="*/ 0 h 41"/>
                    <a:gd name="T4" fmla="*/ 0 w 20"/>
                    <a:gd name="T5" fmla="*/ 0 h 41"/>
                    <a:gd name="T6" fmla="*/ 0 w 20"/>
                    <a:gd name="T7" fmla="*/ 24 h 41"/>
                    <a:gd name="T8" fmla="*/ 20 w 20"/>
                    <a:gd name="T9" fmla="*/ 41 h 4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0"/>
                    <a:gd name="T16" fmla="*/ 0 h 41"/>
                    <a:gd name="T17" fmla="*/ 20 w 20"/>
                    <a:gd name="T18" fmla="*/ 41 h 4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0" h="41">
                      <a:moveTo>
                        <a:pt x="20" y="41"/>
                      </a:moveTo>
                      <a:lnTo>
                        <a:pt x="20" y="0"/>
                      </a:lnTo>
                      <a:lnTo>
                        <a:pt x="0" y="0"/>
                      </a:lnTo>
                      <a:lnTo>
                        <a:pt x="0" y="24"/>
                      </a:lnTo>
                      <a:lnTo>
                        <a:pt x="20" y="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zh-CN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61" name="Oval 7">
                  <a:extLst>
                    <a:ext uri="{FF2B5EF4-FFF2-40B4-BE49-F238E27FC236}">
                      <a16:creationId xmlns:a16="http://schemas.microsoft.com/office/drawing/2014/main" id="{84F7528A-15BD-7BE1-D360-E61304497AF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27116" y="169713"/>
                  <a:ext cx="52412" cy="54907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zh-CN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  <p:grpSp>
          <p:nvGrpSpPr>
            <p:cNvPr id="62" name="组合 17">
              <a:extLst>
                <a:ext uri="{FF2B5EF4-FFF2-40B4-BE49-F238E27FC236}">
                  <a16:creationId xmlns:a16="http://schemas.microsoft.com/office/drawing/2014/main" id="{0A7CB22B-79CF-417F-9CD2-EA89042D56F8}"/>
                </a:ext>
              </a:extLst>
            </p:cNvPr>
            <p:cNvGrpSpPr/>
            <p:nvPr/>
          </p:nvGrpSpPr>
          <p:grpSpPr bwMode="auto">
            <a:xfrm>
              <a:off x="6899277" y="2215924"/>
              <a:ext cx="581025" cy="582612"/>
              <a:chOff x="0" y="0"/>
              <a:chExt cx="435741" cy="436666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63" name="Freeform 11">
                <a:extLst>
                  <a:ext uri="{FF2B5EF4-FFF2-40B4-BE49-F238E27FC236}">
                    <a16:creationId xmlns:a16="http://schemas.microsoft.com/office/drawing/2014/main" id="{1BF0CD82-B775-7952-F1D9-35C8A4066984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35741" cy="436666"/>
              </a:xfrm>
              <a:custGeom>
                <a:avLst/>
                <a:gdLst>
                  <a:gd name="T0" fmla="*/ 1043 w 1088"/>
                  <a:gd name="T1" fmla="*/ 507 h 1090"/>
                  <a:gd name="T2" fmla="*/ 1036 w 1088"/>
                  <a:gd name="T3" fmla="*/ 455 h 1090"/>
                  <a:gd name="T4" fmla="*/ 1024 w 1088"/>
                  <a:gd name="T5" fmla="*/ 404 h 1090"/>
                  <a:gd name="T6" fmla="*/ 1007 w 1088"/>
                  <a:gd name="T7" fmla="*/ 355 h 1090"/>
                  <a:gd name="T8" fmla="*/ 984 w 1088"/>
                  <a:gd name="T9" fmla="*/ 307 h 1090"/>
                  <a:gd name="T10" fmla="*/ 957 w 1088"/>
                  <a:gd name="T11" fmla="*/ 263 h 1090"/>
                  <a:gd name="T12" fmla="*/ 925 w 1088"/>
                  <a:gd name="T13" fmla="*/ 221 h 1090"/>
                  <a:gd name="T14" fmla="*/ 890 w 1088"/>
                  <a:gd name="T15" fmla="*/ 183 h 1090"/>
                  <a:gd name="T16" fmla="*/ 850 w 1088"/>
                  <a:gd name="T17" fmla="*/ 149 h 1090"/>
                  <a:gd name="T18" fmla="*/ 807 w 1088"/>
                  <a:gd name="T19" fmla="*/ 119 h 1090"/>
                  <a:gd name="T20" fmla="*/ 761 w 1088"/>
                  <a:gd name="T21" fmla="*/ 93 h 1090"/>
                  <a:gd name="T22" fmla="*/ 713 w 1088"/>
                  <a:gd name="T23" fmla="*/ 73 h 1090"/>
                  <a:gd name="T24" fmla="*/ 663 w 1088"/>
                  <a:gd name="T25" fmla="*/ 58 h 1090"/>
                  <a:gd name="T26" fmla="*/ 611 w 1088"/>
                  <a:gd name="T27" fmla="*/ 48 h 1090"/>
                  <a:gd name="T28" fmla="*/ 559 w 1088"/>
                  <a:gd name="T29" fmla="*/ 44 h 1090"/>
                  <a:gd name="T30" fmla="*/ 507 w 1088"/>
                  <a:gd name="T31" fmla="*/ 45 h 1090"/>
                  <a:gd name="T32" fmla="*/ 455 w 1088"/>
                  <a:gd name="T33" fmla="*/ 52 h 1090"/>
                  <a:gd name="T34" fmla="*/ 404 w 1088"/>
                  <a:gd name="T35" fmla="*/ 64 h 1090"/>
                  <a:gd name="T36" fmla="*/ 354 w 1088"/>
                  <a:gd name="T37" fmla="*/ 81 h 1090"/>
                  <a:gd name="T38" fmla="*/ 307 w 1088"/>
                  <a:gd name="T39" fmla="*/ 104 h 1090"/>
                  <a:gd name="T40" fmla="*/ 262 w 1088"/>
                  <a:gd name="T41" fmla="*/ 131 h 1090"/>
                  <a:gd name="T42" fmla="*/ 221 w 1088"/>
                  <a:gd name="T43" fmla="*/ 163 h 1090"/>
                  <a:gd name="T44" fmla="*/ 182 w 1088"/>
                  <a:gd name="T45" fmla="*/ 199 h 1090"/>
                  <a:gd name="T46" fmla="*/ 148 w 1088"/>
                  <a:gd name="T47" fmla="*/ 238 h 1090"/>
                  <a:gd name="T48" fmla="*/ 118 w 1088"/>
                  <a:gd name="T49" fmla="*/ 282 h 1090"/>
                  <a:gd name="T50" fmla="*/ 93 w 1088"/>
                  <a:gd name="T51" fmla="*/ 328 h 1090"/>
                  <a:gd name="T52" fmla="*/ 73 w 1088"/>
                  <a:gd name="T53" fmla="*/ 376 h 1090"/>
                  <a:gd name="T54" fmla="*/ 58 w 1088"/>
                  <a:gd name="T55" fmla="*/ 426 h 1090"/>
                  <a:gd name="T56" fmla="*/ 48 w 1088"/>
                  <a:gd name="T57" fmla="*/ 478 h 1090"/>
                  <a:gd name="T58" fmla="*/ 44 w 1088"/>
                  <a:gd name="T59" fmla="*/ 530 h 1090"/>
                  <a:gd name="T60" fmla="*/ 45 w 1088"/>
                  <a:gd name="T61" fmla="*/ 582 h 1090"/>
                  <a:gd name="T62" fmla="*/ 52 w 1088"/>
                  <a:gd name="T63" fmla="*/ 634 h 1090"/>
                  <a:gd name="T64" fmla="*/ 64 w 1088"/>
                  <a:gd name="T65" fmla="*/ 686 h 1090"/>
                  <a:gd name="T66" fmla="*/ 81 w 1088"/>
                  <a:gd name="T67" fmla="*/ 735 h 1090"/>
                  <a:gd name="T68" fmla="*/ 104 w 1088"/>
                  <a:gd name="T69" fmla="*/ 782 h 1090"/>
                  <a:gd name="T70" fmla="*/ 131 w 1088"/>
                  <a:gd name="T71" fmla="*/ 827 h 1090"/>
                  <a:gd name="T72" fmla="*/ 163 w 1088"/>
                  <a:gd name="T73" fmla="*/ 869 h 1090"/>
                  <a:gd name="T74" fmla="*/ 198 w 1088"/>
                  <a:gd name="T75" fmla="*/ 907 h 1090"/>
                  <a:gd name="T76" fmla="*/ 238 w 1088"/>
                  <a:gd name="T77" fmla="*/ 941 h 1090"/>
                  <a:gd name="T78" fmla="*/ 281 w 1088"/>
                  <a:gd name="T79" fmla="*/ 971 h 1090"/>
                  <a:gd name="T80" fmla="*/ 327 w 1088"/>
                  <a:gd name="T81" fmla="*/ 996 h 1090"/>
                  <a:gd name="T82" fmla="*/ 375 w 1088"/>
                  <a:gd name="T83" fmla="*/ 1017 h 1090"/>
                  <a:gd name="T84" fmla="*/ 425 w 1088"/>
                  <a:gd name="T85" fmla="*/ 1032 h 1090"/>
                  <a:gd name="T86" fmla="*/ 477 w 1088"/>
                  <a:gd name="T87" fmla="*/ 1041 h 1090"/>
                  <a:gd name="T88" fmla="*/ 529 w 1088"/>
                  <a:gd name="T89" fmla="*/ 1046 h 1090"/>
                  <a:gd name="T90" fmla="*/ 581 w 1088"/>
                  <a:gd name="T91" fmla="*/ 1045 h 1090"/>
                  <a:gd name="T92" fmla="*/ 633 w 1088"/>
                  <a:gd name="T93" fmla="*/ 1038 h 1090"/>
                  <a:gd name="T94" fmla="*/ 684 w 1088"/>
                  <a:gd name="T95" fmla="*/ 1026 h 1090"/>
                  <a:gd name="T96" fmla="*/ 734 w 1088"/>
                  <a:gd name="T97" fmla="*/ 1009 h 1090"/>
                  <a:gd name="T98" fmla="*/ 781 w 1088"/>
                  <a:gd name="T99" fmla="*/ 986 h 1090"/>
                  <a:gd name="T100" fmla="*/ 826 w 1088"/>
                  <a:gd name="T101" fmla="*/ 959 h 1090"/>
                  <a:gd name="T102" fmla="*/ 867 w 1088"/>
                  <a:gd name="T103" fmla="*/ 927 h 1090"/>
                  <a:gd name="T104" fmla="*/ 905 w 1088"/>
                  <a:gd name="T105" fmla="*/ 891 h 1090"/>
                  <a:gd name="T106" fmla="*/ 940 w 1088"/>
                  <a:gd name="T107" fmla="*/ 851 h 1090"/>
                  <a:gd name="T108" fmla="*/ 969 w 1088"/>
                  <a:gd name="T109" fmla="*/ 808 h 1090"/>
                  <a:gd name="T110" fmla="*/ 995 w 1088"/>
                  <a:gd name="T111" fmla="*/ 762 h 1090"/>
                  <a:gd name="T112" fmla="*/ 1015 w 1088"/>
                  <a:gd name="T113" fmla="*/ 714 h 1090"/>
                  <a:gd name="T114" fmla="*/ 1030 w 1088"/>
                  <a:gd name="T115" fmla="*/ 664 h 1090"/>
                  <a:gd name="T116" fmla="*/ 1040 w 1088"/>
                  <a:gd name="T117" fmla="*/ 612 h 1090"/>
                  <a:gd name="T118" fmla="*/ 1044 w 1088"/>
                  <a:gd name="T119" fmla="*/ 560 h 109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88"/>
                  <a:gd name="T181" fmla="*/ 0 h 1090"/>
                  <a:gd name="T182" fmla="*/ 1088 w 1088"/>
                  <a:gd name="T183" fmla="*/ 1090 h 1090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88" h="1090">
                    <a:moveTo>
                      <a:pt x="1078" y="557"/>
                    </a:moveTo>
                    <a:cubicBezTo>
                      <a:pt x="1080" y="556"/>
                      <a:pt x="1083" y="555"/>
                      <a:pt x="1085" y="553"/>
                    </a:cubicBezTo>
                    <a:cubicBezTo>
                      <a:pt x="1087" y="551"/>
                      <a:pt x="1088" y="548"/>
                      <a:pt x="1088" y="545"/>
                    </a:cubicBezTo>
                    <a:cubicBezTo>
                      <a:pt x="1088" y="542"/>
                      <a:pt x="1087" y="539"/>
                      <a:pt x="1085" y="537"/>
                    </a:cubicBezTo>
                    <a:cubicBezTo>
                      <a:pt x="1083" y="535"/>
                      <a:pt x="1080" y="533"/>
                      <a:pt x="1078" y="533"/>
                    </a:cubicBezTo>
                    <a:cubicBezTo>
                      <a:pt x="1074" y="533"/>
                      <a:pt x="1058" y="531"/>
                      <a:pt x="1044" y="530"/>
                    </a:cubicBezTo>
                    <a:cubicBezTo>
                      <a:pt x="1044" y="522"/>
                      <a:pt x="1043" y="515"/>
                      <a:pt x="1043" y="507"/>
                    </a:cubicBezTo>
                    <a:cubicBezTo>
                      <a:pt x="1057" y="505"/>
                      <a:pt x="1073" y="501"/>
                      <a:pt x="1076" y="501"/>
                    </a:cubicBezTo>
                    <a:cubicBezTo>
                      <a:pt x="1079" y="500"/>
                      <a:pt x="1081" y="498"/>
                      <a:pt x="1083" y="496"/>
                    </a:cubicBezTo>
                    <a:cubicBezTo>
                      <a:pt x="1084" y="494"/>
                      <a:pt x="1085" y="491"/>
                      <a:pt x="1085" y="488"/>
                    </a:cubicBezTo>
                    <a:cubicBezTo>
                      <a:pt x="1084" y="485"/>
                      <a:pt x="1083" y="482"/>
                      <a:pt x="1081" y="481"/>
                    </a:cubicBezTo>
                    <a:cubicBezTo>
                      <a:pt x="1079" y="479"/>
                      <a:pt x="1076" y="477"/>
                      <a:pt x="1073" y="477"/>
                    </a:cubicBezTo>
                    <a:cubicBezTo>
                      <a:pt x="1070" y="477"/>
                      <a:pt x="1054" y="478"/>
                      <a:pt x="1040" y="478"/>
                    </a:cubicBezTo>
                    <a:cubicBezTo>
                      <a:pt x="1039" y="470"/>
                      <a:pt x="1037" y="463"/>
                      <a:pt x="1036" y="455"/>
                    </a:cubicBezTo>
                    <a:cubicBezTo>
                      <a:pt x="1050" y="451"/>
                      <a:pt x="1065" y="446"/>
                      <a:pt x="1068" y="445"/>
                    </a:cubicBezTo>
                    <a:cubicBezTo>
                      <a:pt x="1071" y="444"/>
                      <a:pt x="1073" y="442"/>
                      <a:pt x="1075" y="440"/>
                    </a:cubicBezTo>
                    <a:cubicBezTo>
                      <a:pt x="1076" y="437"/>
                      <a:pt x="1076" y="435"/>
                      <a:pt x="1076" y="432"/>
                    </a:cubicBezTo>
                    <a:cubicBezTo>
                      <a:pt x="1075" y="429"/>
                      <a:pt x="1074" y="426"/>
                      <a:pt x="1071" y="425"/>
                    </a:cubicBezTo>
                    <a:cubicBezTo>
                      <a:pt x="1069" y="423"/>
                      <a:pt x="1066" y="422"/>
                      <a:pt x="1063" y="422"/>
                    </a:cubicBezTo>
                    <a:cubicBezTo>
                      <a:pt x="1060" y="423"/>
                      <a:pt x="1044" y="425"/>
                      <a:pt x="1030" y="426"/>
                    </a:cubicBezTo>
                    <a:cubicBezTo>
                      <a:pt x="1028" y="419"/>
                      <a:pt x="1026" y="412"/>
                      <a:pt x="1024" y="404"/>
                    </a:cubicBezTo>
                    <a:cubicBezTo>
                      <a:pt x="1037" y="399"/>
                      <a:pt x="1052" y="392"/>
                      <a:pt x="1055" y="391"/>
                    </a:cubicBezTo>
                    <a:cubicBezTo>
                      <a:pt x="1058" y="390"/>
                      <a:pt x="1060" y="388"/>
                      <a:pt x="1061" y="385"/>
                    </a:cubicBezTo>
                    <a:cubicBezTo>
                      <a:pt x="1062" y="382"/>
                      <a:pt x="1062" y="379"/>
                      <a:pt x="1061" y="377"/>
                    </a:cubicBezTo>
                    <a:cubicBezTo>
                      <a:pt x="1060" y="374"/>
                      <a:pt x="1058" y="372"/>
                      <a:pt x="1056" y="370"/>
                    </a:cubicBezTo>
                    <a:cubicBezTo>
                      <a:pt x="1054" y="369"/>
                      <a:pt x="1051" y="368"/>
                      <a:pt x="1048" y="369"/>
                    </a:cubicBezTo>
                    <a:cubicBezTo>
                      <a:pt x="1045" y="369"/>
                      <a:pt x="1029" y="373"/>
                      <a:pt x="1015" y="376"/>
                    </a:cubicBezTo>
                    <a:cubicBezTo>
                      <a:pt x="1012" y="369"/>
                      <a:pt x="1010" y="362"/>
                      <a:pt x="1007" y="355"/>
                    </a:cubicBezTo>
                    <a:cubicBezTo>
                      <a:pt x="1020" y="348"/>
                      <a:pt x="1033" y="340"/>
                      <a:pt x="1036" y="338"/>
                    </a:cubicBezTo>
                    <a:cubicBezTo>
                      <a:pt x="1039" y="337"/>
                      <a:pt x="1040" y="334"/>
                      <a:pt x="1041" y="332"/>
                    </a:cubicBezTo>
                    <a:cubicBezTo>
                      <a:pt x="1042" y="329"/>
                      <a:pt x="1042" y="326"/>
                      <a:pt x="1041" y="323"/>
                    </a:cubicBezTo>
                    <a:cubicBezTo>
                      <a:pt x="1039" y="321"/>
                      <a:pt x="1037" y="319"/>
                      <a:pt x="1035" y="317"/>
                    </a:cubicBezTo>
                    <a:cubicBezTo>
                      <a:pt x="1032" y="316"/>
                      <a:pt x="1029" y="316"/>
                      <a:pt x="1027" y="317"/>
                    </a:cubicBezTo>
                    <a:cubicBezTo>
                      <a:pt x="1024" y="318"/>
                      <a:pt x="1009" y="323"/>
                      <a:pt x="995" y="328"/>
                    </a:cubicBezTo>
                    <a:cubicBezTo>
                      <a:pt x="991" y="321"/>
                      <a:pt x="988" y="314"/>
                      <a:pt x="984" y="307"/>
                    </a:cubicBezTo>
                    <a:cubicBezTo>
                      <a:pt x="996" y="299"/>
                      <a:pt x="1009" y="290"/>
                      <a:pt x="1012" y="288"/>
                    </a:cubicBezTo>
                    <a:cubicBezTo>
                      <a:pt x="1014" y="286"/>
                      <a:pt x="1016" y="284"/>
                      <a:pt x="1016" y="281"/>
                    </a:cubicBezTo>
                    <a:cubicBezTo>
                      <a:pt x="1017" y="278"/>
                      <a:pt x="1016" y="275"/>
                      <a:pt x="1015" y="273"/>
                    </a:cubicBezTo>
                    <a:cubicBezTo>
                      <a:pt x="1013" y="270"/>
                      <a:pt x="1011" y="268"/>
                      <a:pt x="1008" y="267"/>
                    </a:cubicBezTo>
                    <a:cubicBezTo>
                      <a:pt x="1006" y="266"/>
                      <a:pt x="1003" y="266"/>
                      <a:pt x="1000" y="268"/>
                    </a:cubicBezTo>
                    <a:cubicBezTo>
                      <a:pt x="997" y="269"/>
                      <a:pt x="983" y="276"/>
                      <a:pt x="969" y="282"/>
                    </a:cubicBezTo>
                    <a:cubicBezTo>
                      <a:pt x="966" y="275"/>
                      <a:pt x="961" y="269"/>
                      <a:pt x="957" y="263"/>
                    </a:cubicBezTo>
                    <a:cubicBezTo>
                      <a:pt x="968" y="253"/>
                      <a:pt x="980" y="242"/>
                      <a:pt x="983" y="240"/>
                    </a:cubicBezTo>
                    <a:cubicBezTo>
                      <a:pt x="985" y="238"/>
                      <a:pt x="986" y="236"/>
                      <a:pt x="986" y="233"/>
                    </a:cubicBezTo>
                    <a:cubicBezTo>
                      <a:pt x="986" y="230"/>
                      <a:pt x="986" y="227"/>
                      <a:pt x="984" y="225"/>
                    </a:cubicBezTo>
                    <a:cubicBezTo>
                      <a:pt x="982" y="222"/>
                      <a:pt x="980" y="221"/>
                      <a:pt x="977" y="220"/>
                    </a:cubicBezTo>
                    <a:cubicBezTo>
                      <a:pt x="974" y="220"/>
                      <a:pt x="971" y="220"/>
                      <a:pt x="969" y="221"/>
                    </a:cubicBezTo>
                    <a:cubicBezTo>
                      <a:pt x="966" y="223"/>
                      <a:pt x="952" y="231"/>
                      <a:pt x="940" y="238"/>
                    </a:cubicBezTo>
                    <a:cubicBezTo>
                      <a:pt x="935" y="233"/>
                      <a:pt x="930" y="227"/>
                      <a:pt x="925" y="221"/>
                    </a:cubicBezTo>
                    <a:cubicBezTo>
                      <a:pt x="935" y="210"/>
                      <a:pt x="946" y="198"/>
                      <a:pt x="948" y="196"/>
                    </a:cubicBezTo>
                    <a:cubicBezTo>
                      <a:pt x="950" y="194"/>
                      <a:pt x="951" y="191"/>
                      <a:pt x="951" y="188"/>
                    </a:cubicBezTo>
                    <a:cubicBezTo>
                      <a:pt x="951" y="185"/>
                      <a:pt x="950" y="183"/>
                      <a:pt x="948" y="180"/>
                    </a:cubicBezTo>
                    <a:cubicBezTo>
                      <a:pt x="946" y="178"/>
                      <a:pt x="943" y="177"/>
                      <a:pt x="941" y="177"/>
                    </a:cubicBezTo>
                    <a:cubicBezTo>
                      <a:pt x="938" y="176"/>
                      <a:pt x="935" y="177"/>
                      <a:pt x="933" y="179"/>
                    </a:cubicBezTo>
                    <a:cubicBezTo>
                      <a:pt x="930" y="181"/>
                      <a:pt x="917" y="190"/>
                      <a:pt x="905" y="199"/>
                    </a:cubicBezTo>
                    <a:cubicBezTo>
                      <a:pt x="900" y="193"/>
                      <a:pt x="895" y="188"/>
                      <a:pt x="890" y="183"/>
                    </a:cubicBezTo>
                    <a:cubicBezTo>
                      <a:pt x="898" y="171"/>
                      <a:pt x="908" y="158"/>
                      <a:pt x="910" y="156"/>
                    </a:cubicBezTo>
                    <a:cubicBezTo>
                      <a:pt x="911" y="153"/>
                      <a:pt x="912" y="150"/>
                      <a:pt x="912" y="148"/>
                    </a:cubicBezTo>
                    <a:cubicBezTo>
                      <a:pt x="911" y="145"/>
                      <a:pt x="910" y="142"/>
                      <a:pt x="908" y="140"/>
                    </a:cubicBezTo>
                    <a:cubicBezTo>
                      <a:pt x="906" y="138"/>
                      <a:pt x="903" y="137"/>
                      <a:pt x="900" y="137"/>
                    </a:cubicBezTo>
                    <a:cubicBezTo>
                      <a:pt x="897" y="137"/>
                      <a:pt x="894" y="138"/>
                      <a:pt x="892" y="140"/>
                    </a:cubicBezTo>
                    <a:cubicBezTo>
                      <a:pt x="890" y="142"/>
                      <a:pt x="878" y="153"/>
                      <a:pt x="867" y="163"/>
                    </a:cubicBezTo>
                    <a:cubicBezTo>
                      <a:pt x="862" y="158"/>
                      <a:pt x="856" y="153"/>
                      <a:pt x="850" y="149"/>
                    </a:cubicBezTo>
                    <a:cubicBezTo>
                      <a:pt x="857" y="136"/>
                      <a:pt x="865" y="122"/>
                      <a:pt x="867" y="119"/>
                    </a:cubicBezTo>
                    <a:cubicBezTo>
                      <a:pt x="869" y="117"/>
                      <a:pt x="869" y="114"/>
                      <a:pt x="868" y="111"/>
                    </a:cubicBezTo>
                    <a:cubicBezTo>
                      <a:pt x="868" y="109"/>
                      <a:pt x="866" y="106"/>
                      <a:pt x="864" y="104"/>
                    </a:cubicBezTo>
                    <a:cubicBezTo>
                      <a:pt x="861" y="103"/>
                      <a:pt x="858" y="102"/>
                      <a:pt x="856" y="102"/>
                    </a:cubicBezTo>
                    <a:cubicBezTo>
                      <a:pt x="853" y="102"/>
                      <a:pt x="850" y="103"/>
                      <a:pt x="848" y="106"/>
                    </a:cubicBezTo>
                    <a:cubicBezTo>
                      <a:pt x="846" y="108"/>
                      <a:pt x="835" y="120"/>
                      <a:pt x="826" y="131"/>
                    </a:cubicBezTo>
                    <a:cubicBezTo>
                      <a:pt x="820" y="127"/>
                      <a:pt x="813" y="123"/>
                      <a:pt x="807" y="119"/>
                    </a:cubicBezTo>
                    <a:cubicBezTo>
                      <a:pt x="813" y="105"/>
                      <a:pt x="820" y="91"/>
                      <a:pt x="821" y="88"/>
                    </a:cubicBezTo>
                    <a:cubicBezTo>
                      <a:pt x="822" y="85"/>
                      <a:pt x="822" y="82"/>
                      <a:pt x="821" y="80"/>
                    </a:cubicBezTo>
                    <a:cubicBezTo>
                      <a:pt x="820" y="77"/>
                      <a:pt x="818" y="75"/>
                      <a:pt x="816" y="73"/>
                    </a:cubicBezTo>
                    <a:cubicBezTo>
                      <a:pt x="813" y="72"/>
                      <a:pt x="810" y="71"/>
                      <a:pt x="808" y="72"/>
                    </a:cubicBezTo>
                    <a:cubicBezTo>
                      <a:pt x="805" y="72"/>
                      <a:pt x="802" y="74"/>
                      <a:pt x="801" y="76"/>
                    </a:cubicBezTo>
                    <a:cubicBezTo>
                      <a:pt x="799" y="79"/>
                      <a:pt x="790" y="92"/>
                      <a:pt x="781" y="104"/>
                    </a:cubicBezTo>
                    <a:cubicBezTo>
                      <a:pt x="774" y="100"/>
                      <a:pt x="768" y="97"/>
                      <a:pt x="761" y="93"/>
                    </a:cubicBezTo>
                    <a:cubicBezTo>
                      <a:pt x="766" y="80"/>
                      <a:pt x="771" y="65"/>
                      <a:pt x="772" y="61"/>
                    </a:cubicBezTo>
                    <a:cubicBezTo>
                      <a:pt x="773" y="59"/>
                      <a:pt x="772" y="56"/>
                      <a:pt x="771" y="53"/>
                    </a:cubicBezTo>
                    <a:cubicBezTo>
                      <a:pt x="770" y="51"/>
                      <a:pt x="768" y="49"/>
                      <a:pt x="765" y="47"/>
                    </a:cubicBezTo>
                    <a:cubicBezTo>
                      <a:pt x="762" y="46"/>
                      <a:pt x="760" y="46"/>
                      <a:pt x="757" y="47"/>
                    </a:cubicBezTo>
                    <a:cubicBezTo>
                      <a:pt x="754" y="48"/>
                      <a:pt x="752" y="49"/>
                      <a:pt x="750" y="52"/>
                    </a:cubicBezTo>
                    <a:cubicBezTo>
                      <a:pt x="749" y="55"/>
                      <a:pt x="741" y="69"/>
                      <a:pt x="734" y="81"/>
                    </a:cubicBezTo>
                    <a:cubicBezTo>
                      <a:pt x="727" y="78"/>
                      <a:pt x="720" y="76"/>
                      <a:pt x="713" y="73"/>
                    </a:cubicBezTo>
                    <a:cubicBezTo>
                      <a:pt x="716" y="59"/>
                      <a:pt x="719" y="43"/>
                      <a:pt x="720" y="40"/>
                    </a:cubicBezTo>
                    <a:cubicBezTo>
                      <a:pt x="721" y="37"/>
                      <a:pt x="720" y="34"/>
                      <a:pt x="719" y="32"/>
                    </a:cubicBezTo>
                    <a:cubicBezTo>
                      <a:pt x="717" y="30"/>
                      <a:pt x="715" y="28"/>
                      <a:pt x="712" y="27"/>
                    </a:cubicBezTo>
                    <a:cubicBezTo>
                      <a:pt x="709" y="26"/>
                      <a:pt x="706" y="26"/>
                      <a:pt x="704" y="27"/>
                    </a:cubicBezTo>
                    <a:cubicBezTo>
                      <a:pt x="701" y="28"/>
                      <a:pt x="699" y="30"/>
                      <a:pt x="698" y="33"/>
                    </a:cubicBezTo>
                    <a:cubicBezTo>
                      <a:pt x="696" y="36"/>
                      <a:pt x="690" y="51"/>
                      <a:pt x="684" y="64"/>
                    </a:cubicBezTo>
                    <a:cubicBezTo>
                      <a:pt x="677" y="62"/>
                      <a:pt x="670" y="60"/>
                      <a:pt x="663" y="58"/>
                    </a:cubicBezTo>
                    <a:cubicBezTo>
                      <a:pt x="664" y="44"/>
                      <a:pt x="666" y="28"/>
                      <a:pt x="666" y="25"/>
                    </a:cubicBezTo>
                    <a:cubicBezTo>
                      <a:pt x="667" y="22"/>
                      <a:pt x="666" y="19"/>
                      <a:pt x="664" y="17"/>
                    </a:cubicBezTo>
                    <a:cubicBezTo>
                      <a:pt x="662" y="14"/>
                      <a:pt x="660" y="13"/>
                      <a:pt x="657" y="12"/>
                    </a:cubicBezTo>
                    <a:cubicBezTo>
                      <a:pt x="654" y="12"/>
                      <a:pt x="651" y="12"/>
                      <a:pt x="649" y="13"/>
                    </a:cubicBezTo>
                    <a:cubicBezTo>
                      <a:pt x="646" y="15"/>
                      <a:pt x="644" y="17"/>
                      <a:pt x="643" y="20"/>
                    </a:cubicBezTo>
                    <a:cubicBezTo>
                      <a:pt x="642" y="23"/>
                      <a:pt x="638" y="38"/>
                      <a:pt x="633" y="52"/>
                    </a:cubicBezTo>
                    <a:cubicBezTo>
                      <a:pt x="626" y="51"/>
                      <a:pt x="619" y="49"/>
                      <a:pt x="611" y="48"/>
                    </a:cubicBezTo>
                    <a:cubicBezTo>
                      <a:pt x="611" y="34"/>
                      <a:pt x="611" y="18"/>
                      <a:pt x="611" y="15"/>
                    </a:cubicBezTo>
                    <a:cubicBezTo>
                      <a:pt x="611" y="12"/>
                      <a:pt x="610" y="9"/>
                      <a:pt x="608" y="7"/>
                    </a:cubicBezTo>
                    <a:cubicBezTo>
                      <a:pt x="606" y="5"/>
                      <a:pt x="604" y="4"/>
                      <a:pt x="601" y="3"/>
                    </a:cubicBezTo>
                    <a:cubicBezTo>
                      <a:pt x="598" y="3"/>
                      <a:pt x="595" y="4"/>
                      <a:pt x="593" y="5"/>
                    </a:cubicBezTo>
                    <a:cubicBezTo>
                      <a:pt x="590" y="7"/>
                      <a:pt x="589" y="9"/>
                      <a:pt x="588" y="12"/>
                    </a:cubicBezTo>
                    <a:cubicBezTo>
                      <a:pt x="587" y="15"/>
                      <a:pt x="584" y="31"/>
                      <a:pt x="581" y="45"/>
                    </a:cubicBezTo>
                    <a:cubicBezTo>
                      <a:pt x="574" y="45"/>
                      <a:pt x="566" y="44"/>
                      <a:pt x="559" y="44"/>
                    </a:cubicBezTo>
                    <a:cubicBezTo>
                      <a:pt x="558" y="30"/>
                      <a:pt x="556" y="14"/>
                      <a:pt x="556" y="10"/>
                    </a:cubicBezTo>
                    <a:cubicBezTo>
                      <a:pt x="555" y="8"/>
                      <a:pt x="554" y="5"/>
                      <a:pt x="552" y="3"/>
                    </a:cubicBezTo>
                    <a:cubicBezTo>
                      <a:pt x="550" y="1"/>
                      <a:pt x="547" y="0"/>
                      <a:pt x="544" y="0"/>
                    </a:cubicBezTo>
                    <a:cubicBezTo>
                      <a:pt x="541" y="0"/>
                      <a:pt x="538" y="1"/>
                      <a:pt x="536" y="3"/>
                    </a:cubicBezTo>
                    <a:cubicBezTo>
                      <a:pt x="534" y="5"/>
                      <a:pt x="533" y="8"/>
                      <a:pt x="532" y="10"/>
                    </a:cubicBezTo>
                    <a:cubicBezTo>
                      <a:pt x="532" y="14"/>
                      <a:pt x="530" y="30"/>
                      <a:pt x="529" y="44"/>
                    </a:cubicBezTo>
                    <a:cubicBezTo>
                      <a:pt x="522" y="44"/>
                      <a:pt x="514" y="45"/>
                      <a:pt x="507" y="45"/>
                    </a:cubicBezTo>
                    <a:cubicBezTo>
                      <a:pt x="504" y="31"/>
                      <a:pt x="501" y="15"/>
                      <a:pt x="500" y="12"/>
                    </a:cubicBezTo>
                    <a:cubicBezTo>
                      <a:pt x="499" y="9"/>
                      <a:pt x="497" y="7"/>
                      <a:pt x="495" y="5"/>
                    </a:cubicBezTo>
                    <a:cubicBezTo>
                      <a:pt x="493" y="4"/>
                      <a:pt x="490" y="3"/>
                      <a:pt x="487" y="3"/>
                    </a:cubicBezTo>
                    <a:cubicBezTo>
                      <a:pt x="484" y="4"/>
                      <a:pt x="482" y="5"/>
                      <a:pt x="480" y="7"/>
                    </a:cubicBezTo>
                    <a:cubicBezTo>
                      <a:pt x="478" y="9"/>
                      <a:pt x="477" y="12"/>
                      <a:pt x="477" y="15"/>
                    </a:cubicBezTo>
                    <a:cubicBezTo>
                      <a:pt x="477" y="18"/>
                      <a:pt x="477" y="34"/>
                      <a:pt x="477" y="48"/>
                    </a:cubicBezTo>
                    <a:cubicBezTo>
                      <a:pt x="469" y="49"/>
                      <a:pt x="462" y="51"/>
                      <a:pt x="455" y="52"/>
                    </a:cubicBezTo>
                    <a:cubicBezTo>
                      <a:pt x="450" y="38"/>
                      <a:pt x="446" y="23"/>
                      <a:pt x="445" y="20"/>
                    </a:cubicBezTo>
                    <a:cubicBezTo>
                      <a:pt x="444" y="17"/>
                      <a:pt x="442" y="15"/>
                      <a:pt x="439" y="13"/>
                    </a:cubicBezTo>
                    <a:cubicBezTo>
                      <a:pt x="437" y="12"/>
                      <a:pt x="434" y="12"/>
                      <a:pt x="431" y="12"/>
                    </a:cubicBezTo>
                    <a:cubicBezTo>
                      <a:pt x="428" y="13"/>
                      <a:pt x="426" y="14"/>
                      <a:pt x="424" y="17"/>
                    </a:cubicBezTo>
                    <a:cubicBezTo>
                      <a:pt x="422" y="19"/>
                      <a:pt x="421" y="22"/>
                      <a:pt x="422" y="25"/>
                    </a:cubicBezTo>
                    <a:cubicBezTo>
                      <a:pt x="422" y="28"/>
                      <a:pt x="424" y="44"/>
                      <a:pt x="425" y="58"/>
                    </a:cubicBezTo>
                    <a:cubicBezTo>
                      <a:pt x="418" y="60"/>
                      <a:pt x="411" y="62"/>
                      <a:pt x="404" y="64"/>
                    </a:cubicBezTo>
                    <a:cubicBezTo>
                      <a:pt x="398" y="51"/>
                      <a:pt x="392" y="36"/>
                      <a:pt x="390" y="33"/>
                    </a:cubicBezTo>
                    <a:cubicBezTo>
                      <a:pt x="389" y="30"/>
                      <a:pt x="387" y="28"/>
                      <a:pt x="384" y="27"/>
                    </a:cubicBezTo>
                    <a:cubicBezTo>
                      <a:pt x="382" y="26"/>
                      <a:pt x="379" y="26"/>
                      <a:pt x="376" y="27"/>
                    </a:cubicBezTo>
                    <a:cubicBezTo>
                      <a:pt x="373" y="28"/>
                      <a:pt x="371" y="30"/>
                      <a:pt x="369" y="32"/>
                    </a:cubicBezTo>
                    <a:cubicBezTo>
                      <a:pt x="368" y="34"/>
                      <a:pt x="367" y="37"/>
                      <a:pt x="368" y="40"/>
                    </a:cubicBezTo>
                    <a:cubicBezTo>
                      <a:pt x="369" y="43"/>
                      <a:pt x="372" y="59"/>
                      <a:pt x="375" y="73"/>
                    </a:cubicBezTo>
                    <a:cubicBezTo>
                      <a:pt x="368" y="76"/>
                      <a:pt x="361" y="78"/>
                      <a:pt x="354" y="81"/>
                    </a:cubicBezTo>
                    <a:cubicBezTo>
                      <a:pt x="347" y="69"/>
                      <a:pt x="339" y="55"/>
                      <a:pt x="338" y="52"/>
                    </a:cubicBezTo>
                    <a:cubicBezTo>
                      <a:pt x="336" y="49"/>
                      <a:pt x="334" y="48"/>
                      <a:pt x="331" y="47"/>
                    </a:cubicBezTo>
                    <a:cubicBezTo>
                      <a:pt x="328" y="46"/>
                      <a:pt x="326" y="46"/>
                      <a:pt x="323" y="47"/>
                    </a:cubicBezTo>
                    <a:cubicBezTo>
                      <a:pt x="320" y="49"/>
                      <a:pt x="318" y="51"/>
                      <a:pt x="317" y="53"/>
                    </a:cubicBezTo>
                    <a:cubicBezTo>
                      <a:pt x="316" y="56"/>
                      <a:pt x="315" y="59"/>
                      <a:pt x="316" y="61"/>
                    </a:cubicBezTo>
                    <a:cubicBezTo>
                      <a:pt x="317" y="65"/>
                      <a:pt x="322" y="80"/>
                      <a:pt x="327" y="93"/>
                    </a:cubicBezTo>
                    <a:cubicBezTo>
                      <a:pt x="320" y="97"/>
                      <a:pt x="314" y="100"/>
                      <a:pt x="307" y="104"/>
                    </a:cubicBezTo>
                    <a:cubicBezTo>
                      <a:pt x="298" y="92"/>
                      <a:pt x="289" y="79"/>
                      <a:pt x="287" y="76"/>
                    </a:cubicBezTo>
                    <a:cubicBezTo>
                      <a:pt x="286" y="74"/>
                      <a:pt x="283" y="72"/>
                      <a:pt x="280" y="72"/>
                    </a:cubicBezTo>
                    <a:cubicBezTo>
                      <a:pt x="278" y="71"/>
                      <a:pt x="275" y="72"/>
                      <a:pt x="272" y="73"/>
                    </a:cubicBezTo>
                    <a:cubicBezTo>
                      <a:pt x="270" y="75"/>
                      <a:pt x="268" y="77"/>
                      <a:pt x="267" y="80"/>
                    </a:cubicBezTo>
                    <a:cubicBezTo>
                      <a:pt x="266" y="82"/>
                      <a:pt x="266" y="85"/>
                      <a:pt x="267" y="88"/>
                    </a:cubicBezTo>
                    <a:cubicBezTo>
                      <a:pt x="268" y="91"/>
                      <a:pt x="275" y="105"/>
                      <a:pt x="281" y="119"/>
                    </a:cubicBezTo>
                    <a:cubicBezTo>
                      <a:pt x="275" y="123"/>
                      <a:pt x="268" y="127"/>
                      <a:pt x="262" y="131"/>
                    </a:cubicBezTo>
                    <a:cubicBezTo>
                      <a:pt x="253" y="120"/>
                      <a:pt x="242" y="108"/>
                      <a:pt x="240" y="106"/>
                    </a:cubicBezTo>
                    <a:cubicBezTo>
                      <a:pt x="238" y="103"/>
                      <a:pt x="235" y="102"/>
                      <a:pt x="232" y="102"/>
                    </a:cubicBezTo>
                    <a:cubicBezTo>
                      <a:pt x="230" y="102"/>
                      <a:pt x="227" y="103"/>
                      <a:pt x="224" y="104"/>
                    </a:cubicBezTo>
                    <a:cubicBezTo>
                      <a:pt x="222" y="106"/>
                      <a:pt x="220" y="109"/>
                      <a:pt x="220" y="111"/>
                    </a:cubicBezTo>
                    <a:cubicBezTo>
                      <a:pt x="219" y="114"/>
                      <a:pt x="219" y="117"/>
                      <a:pt x="221" y="119"/>
                    </a:cubicBezTo>
                    <a:cubicBezTo>
                      <a:pt x="223" y="122"/>
                      <a:pt x="231" y="136"/>
                      <a:pt x="238" y="149"/>
                    </a:cubicBezTo>
                    <a:cubicBezTo>
                      <a:pt x="232" y="153"/>
                      <a:pt x="226" y="158"/>
                      <a:pt x="221" y="163"/>
                    </a:cubicBezTo>
                    <a:cubicBezTo>
                      <a:pt x="210" y="153"/>
                      <a:pt x="198" y="142"/>
                      <a:pt x="196" y="140"/>
                    </a:cubicBezTo>
                    <a:cubicBezTo>
                      <a:pt x="194" y="138"/>
                      <a:pt x="191" y="137"/>
                      <a:pt x="188" y="137"/>
                    </a:cubicBezTo>
                    <a:cubicBezTo>
                      <a:pt x="185" y="137"/>
                      <a:pt x="182" y="138"/>
                      <a:pt x="180" y="140"/>
                    </a:cubicBezTo>
                    <a:cubicBezTo>
                      <a:pt x="178" y="142"/>
                      <a:pt x="177" y="145"/>
                      <a:pt x="176" y="148"/>
                    </a:cubicBezTo>
                    <a:cubicBezTo>
                      <a:pt x="176" y="150"/>
                      <a:pt x="176" y="153"/>
                      <a:pt x="178" y="156"/>
                    </a:cubicBezTo>
                    <a:cubicBezTo>
                      <a:pt x="180" y="158"/>
                      <a:pt x="190" y="171"/>
                      <a:pt x="198" y="183"/>
                    </a:cubicBezTo>
                    <a:cubicBezTo>
                      <a:pt x="193" y="188"/>
                      <a:pt x="188" y="193"/>
                      <a:pt x="182" y="199"/>
                    </a:cubicBezTo>
                    <a:cubicBezTo>
                      <a:pt x="171" y="190"/>
                      <a:pt x="158" y="181"/>
                      <a:pt x="155" y="179"/>
                    </a:cubicBezTo>
                    <a:cubicBezTo>
                      <a:pt x="153" y="177"/>
                      <a:pt x="150" y="176"/>
                      <a:pt x="147" y="177"/>
                    </a:cubicBezTo>
                    <a:cubicBezTo>
                      <a:pt x="145" y="177"/>
                      <a:pt x="142" y="178"/>
                      <a:pt x="140" y="180"/>
                    </a:cubicBezTo>
                    <a:cubicBezTo>
                      <a:pt x="138" y="183"/>
                      <a:pt x="137" y="185"/>
                      <a:pt x="137" y="188"/>
                    </a:cubicBezTo>
                    <a:cubicBezTo>
                      <a:pt x="137" y="191"/>
                      <a:pt x="138" y="194"/>
                      <a:pt x="140" y="196"/>
                    </a:cubicBezTo>
                    <a:cubicBezTo>
                      <a:pt x="142" y="198"/>
                      <a:pt x="153" y="210"/>
                      <a:pt x="163" y="221"/>
                    </a:cubicBezTo>
                    <a:cubicBezTo>
                      <a:pt x="158" y="227"/>
                      <a:pt x="153" y="233"/>
                      <a:pt x="148" y="238"/>
                    </a:cubicBezTo>
                    <a:cubicBezTo>
                      <a:pt x="136" y="231"/>
                      <a:pt x="122" y="223"/>
                      <a:pt x="119" y="221"/>
                    </a:cubicBezTo>
                    <a:cubicBezTo>
                      <a:pt x="117" y="220"/>
                      <a:pt x="114" y="220"/>
                      <a:pt x="111" y="220"/>
                    </a:cubicBezTo>
                    <a:cubicBezTo>
                      <a:pt x="108" y="221"/>
                      <a:pt x="106" y="222"/>
                      <a:pt x="104" y="225"/>
                    </a:cubicBezTo>
                    <a:cubicBezTo>
                      <a:pt x="102" y="227"/>
                      <a:pt x="102" y="230"/>
                      <a:pt x="102" y="233"/>
                    </a:cubicBezTo>
                    <a:cubicBezTo>
                      <a:pt x="102" y="236"/>
                      <a:pt x="103" y="238"/>
                      <a:pt x="105" y="240"/>
                    </a:cubicBezTo>
                    <a:cubicBezTo>
                      <a:pt x="108" y="242"/>
                      <a:pt x="120" y="253"/>
                      <a:pt x="131" y="263"/>
                    </a:cubicBezTo>
                    <a:cubicBezTo>
                      <a:pt x="127" y="269"/>
                      <a:pt x="122" y="275"/>
                      <a:pt x="118" y="282"/>
                    </a:cubicBezTo>
                    <a:cubicBezTo>
                      <a:pt x="105" y="276"/>
                      <a:pt x="91" y="269"/>
                      <a:pt x="88" y="268"/>
                    </a:cubicBezTo>
                    <a:cubicBezTo>
                      <a:pt x="85" y="266"/>
                      <a:pt x="82" y="266"/>
                      <a:pt x="80" y="267"/>
                    </a:cubicBezTo>
                    <a:cubicBezTo>
                      <a:pt x="77" y="268"/>
                      <a:pt x="75" y="270"/>
                      <a:pt x="73" y="273"/>
                    </a:cubicBezTo>
                    <a:cubicBezTo>
                      <a:pt x="72" y="275"/>
                      <a:pt x="71" y="278"/>
                      <a:pt x="72" y="281"/>
                    </a:cubicBezTo>
                    <a:cubicBezTo>
                      <a:pt x="72" y="284"/>
                      <a:pt x="74" y="286"/>
                      <a:pt x="76" y="288"/>
                    </a:cubicBezTo>
                    <a:cubicBezTo>
                      <a:pt x="79" y="290"/>
                      <a:pt x="92" y="299"/>
                      <a:pt x="104" y="307"/>
                    </a:cubicBezTo>
                    <a:cubicBezTo>
                      <a:pt x="100" y="314"/>
                      <a:pt x="97" y="321"/>
                      <a:pt x="93" y="328"/>
                    </a:cubicBezTo>
                    <a:cubicBezTo>
                      <a:pt x="79" y="323"/>
                      <a:pt x="64" y="318"/>
                      <a:pt x="61" y="317"/>
                    </a:cubicBezTo>
                    <a:cubicBezTo>
                      <a:pt x="59" y="316"/>
                      <a:pt x="56" y="316"/>
                      <a:pt x="53" y="317"/>
                    </a:cubicBezTo>
                    <a:cubicBezTo>
                      <a:pt x="51" y="319"/>
                      <a:pt x="48" y="321"/>
                      <a:pt x="47" y="323"/>
                    </a:cubicBezTo>
                    <a:cubicBezTo>
                      <a:pt x="46" y="326"/>
                      <a:pt x="46" y="329"/>
                      <a:pt x="47" y="332"/>
                    </a:cubicBezTo>
                    <a:cubicBezTo>
                      <a:pt x="48" y="334"/>
                      <a:pt x="49" y="337"/>
                      <a:pt x="52" y="338"/>
                    </a:cubicBezTo>
                    <a:cubicBezTo>
                      <a:pt x="55" y="340"/>
                      <a:pt x="68" y="348"/>
                      <a:pt x="81" y="355"/>
                    </a:cubicBezTo>
                    <a:cubicBezTo>
                      <a:pt x="78" y="362"/>
                      <a:pt x="76" y="369"/>
                      <a:pt x="73" y="376"/>
                    </a:cubicBezTo>
                    <a:cubicBezTo>
                      <a:pt x="59" y="373"/>
                      <a:pt x="43" y="369"/>
                      <a:pt x="40" y="369"/>
                    </a:cubicBezTo>
                    <a:cubicBezTo>
                      <a:pt x="37" y="368"/>
                      <a:pt x="34" y="369"/>
                      <a:pt x="32" y="370"/>
                    </a:cubicBezTo>
                    <a:cubicBezTo>
                      <a:pt x="30" y="372"/>
                      <a:pt x="28" y="374"/>
                      <a:pt x="27" y="377"/>
                    </a:cubicBezTo>
                    <a:cubicBezTo>
                      <a:pt x="26" y="379"/>
                      <a:pt x="26" y="382"/>
                      <a:pt x="27" y="385"/>
                    </a:cubicBezTo>
                    <a:cubicBezTo>
                      <a:pt x="28" y="388"/>
                      <a:pt x="30" y="390"/>
                      <a:pt x="33" y="391"/>
                    </a:cubicBezTo>
                    <a:cubicBezTo>
                      <a:pt x="36" y="392"/>
                      <a:pt x="50" y="399"/>
                      <a:pt x="64" y="404"/>
                    </a:cubicBezTo>
                    <a:cubicBezTo>
                      <a:pt x="62" y="412"/>
                      <a:pt x="60" y="419"/>
                      <a:pt x="58" y="426"/>
                    </a:cubicBezTo>
                    <a:cubicBezTo>
                      <a:pt x="44" y="425"/>
                      <a:pt x="28" y="423"/>
                      <a:pt x="25" y="422"/>
                    </a:cubicBezTo>
                    <a:cubicBezTo>
                      <a:pt x="22" y="422"/>
                      <a:pt x="19" y="423"/>
                      <a:pt x="17" y="425"/>
                    </a:cubicBezTo>
                    <a:cubicBezTo>
                      <a:pt x="14" y="426"/>
                      <a:pt x="13" y="429"/>
                      <a:pt x="12" y="432"/>
                    </a:cubicBezTo>
                    <a:cubicBezTo>
                      <a:pt x="12" y="435"/>
                      <a:pt x="12" y="437"/>
                      <a:pt x="13" y="440"/>
                    </a:cubicBezTo>
                    <a:cubicBezTo>
                      <a:pt x="15" y="442"/>
                      <a:pt x="17" y="444"/>
                      <a:pt x="20" y="445"/>
                    </a:cubicBezTo>
                    <a:cubicBezTo>
                      <a:pt x="23" y="446"/>
                      <a:pt x="38" y="451"/>
                      <a:pt x="52" y="455"/>
                    </a:cubicBezTo>
                    <a:cubicBezTo>
                      <a:pt x="50" y="463"/>
                      <a:pt x="49" y="470"/>
                      <a:pt x="48" y="478"/>
                    </a:cubicBezTo>
                    <a:cubicBezTo>
                      <a:pt x="34" y="478"/>
                      <a:pt x="18" y="477"/>
                      <a:pt x="15" y="477"/>
                    </a:cubicBezTo>
                    <a:cubicBezTo>
                      <a:pt x="12" y="477"/>
                      <a:pt x="9" y="479"/>
                      <a:pt x="7" y="481"/>
                    </a:cubicBezTo>
                    <a:cubicBezTo>
                      <a:pt x="5" y="482"/>
                      <a:pt x="4" y="485"/>
                      <a:pt x="3" y="488"/>
                    </a:cubicBezTo>
                    <a:cubicBezTo>
                      <a:pt x="3" y="491"/>
                      <a:pt x="4" y="494"/>
                      <a:pt x="5" y="496"/>
                    </a:cubicBezTo>
                    <a:cubicBezTo>
                      <a:pt x="7" y="498"/>
                      <a:pt x="9" y="500"/>
                      <a:pt x="12" y="501"/>
                    </a:cubicBezTo>
                    <a:cubicBezTo>
                      <a:pt x="15" y="501"/>
                      <a:pt x="31" y="505"/>
                      <a:pt x="45" y="507"/>
                    </a:cubicBezTo>
                    <a:cubicBezTo>
                      <a:pt x="45" y="515"/>
                      <a:pt x="44" y="522"/>
                      <a:pt x="44" y="530"/>
                    </a:cubicBezTo>
                    <a:cubicBezTo>
                      <a:pt x="30" y="531"/>
                      <a:pt x="14" y="533"/>
                      <a:pt x="10" y="533"/>
                    </a:cubicBezTo>
                    <a:cubicBezTo>
                      <a:pt x="7" y="533"/>
                      <a:pt x="5" y="535"/>
                      <a:pt x="3" y="537"/>
                    </a:cubicBezTo>
                    <a:cubicBezTo>
                      <a:pt x="1" y="539"/>
                      <a:pt x="0" y="542"/>
                      <a:pt x="0" y="545"/>
                    </a:cubicBezTo>
                    <a:cubicBezTo>
                      <a:pt x="0" y="548"/>
                      <a:pt x="1" y="551"/>
                      <a:pt x="3" y="553"/>
                    </a:cubicBezTo>
                    <a:cubicBezTo>
                      <a:pt x="5" y="555"/>
                      <a:pt x="7" y="556"/>
                      <a:pt x="10" y="557"/>
                    </a:cubicBezTo>
                    <a:cubicBezTo>
                      <a:pt x="14" y="557"/>
                      <a:pt x="30" y="558"/>
                      <a:pt x="44" y="560"/>
                    </a:cubicBezTo>
                    <a:cubicBezTo>
                      <a:pt x="44" y="567"/>
                      <a:pt x="45" y="575"/>
                      <a:pt x="45" y="582"/>
                    </a:cubicBezTo>
                    <a:cubicBezTo>
                      <a:pt x="31" y="585"/>
                      <a:pt x="15" y="588"/>
                      <a:pt x="12" y="589"/>
                    </a:cubicBezTo>
                    <a:cubicBezTo>
                      <a:pt x="9" y="590"/>
                      <a:pt x="7" y="591"/>
                      <a:pt x="5" y="594"/>
                    </a:cubicBezTo>
                    <a:cubicBezTo>
                      <a:pt x="4" y="596"/>
                      <a:pt x="3" y="599"/>
                      <a:pt x="3" y="602"/>
                    </a:cubicBezTo>
                    <a:cubicBezTo>
                      <a:pt x="4" y="605"/>
                      <a:pt x="5" y="607"/>
                      <a:pt x="7" y="609"/>
                    </a:cubicBezTo>
                    <a:cubicBezTo>
                      <a:pt x="9" y="611"/>
                      <a:pt x="12" y="613"/>
                      <a:pt x="15" y="612"/>
                    </a:cubicBezTo>
                    <a:cubicBezTo>
                      <a:pt x="18" y="612"/>
                      <a:pt x="34" y="612"/>
                      <a:pt x="48" y="612"/>
                    </a:cubicBezTo>
                    <a:cubicBezTo>
                      <a:pt x="49" y="620"/>
                      <a:pt x="50" y="627"/>
                      <a:pt x="52" y="634"/>
                    </a:cubicBezTo>
                    <a:cubicBezTo>
                      <a:pt x="38" y="639"/>
                      <a:pt x="23" y="644"/>
                      <a:pt x="20" y="645"/>
                    </a:cubicBezTo>
                    <a:cubicBezTo>
                      <a:pt x="17" y="645"/>
                      <a:pt x="15" y="647"/>
                      <a:pt x="13" y="650"/>
                    </a:cubicBezTo>
                    <a:cubicBezTo>
                      <a:pt x="12" y="652"/>
                      <a:pt x="12" y="655"/>
                      <a:pt x="12" y="658"/>
                    </a:cubicBezTo>
                    <a:cubicBezTo>
                      <a:pt x="13" y="661"/>
                      <a:pt x="14" y="664"/>
                      <a:pt x="17" y="665"/>
                    </a:cubicBezTo>
                    <a:cubicBezTo>
                      <a:pt x="19" y="667"/>
                      <a:pt x="22" y="668"/>
                      <a:pt x="25" y="668"/>
                    </a:cubicBezTo>
                    <a:cubicBezTo>
                      <a:pt x="28" y="667"/>
                      <a:pt x="44" y="665"/>
                      <a:pt x="58" y="664"/>
                    </a:cubicBezTo>
                    <a:cubicBezTo>
                      <a:pt x="60" y="671"/>
                      <a:pt x="62" y="678"/>
                      <a:pt x="64" y="686"/>
                    </a:cubicBezTo>
                    <a:cubicBezTo>
                      <a:pt x="50" y="691"/>
                      <a:pt x="36" y="698"/>
                      <a:pt x="33" y="699"/>
                    </a:cubicBezTo>
                    <a:cubicBezTo>
                      <a:pt x="30" y="700"/>
                      <a:pt x="28" y="702"/>
                      <a:pt x="27" y="705"/>
                    </a:cubicBezTo>
                    <a:cubicBezTo>
                      <a:pt x="26" y="708"/>
                      <a:pt x="26" y="710"/>
                      <a:pt x="27" y="713"/>
                    </a:cubicBezTo>
                    <a:cubicBezTo>
                      <a:pt x="28" y="716"/>
                      <a:pt x="30" y="718"/>
                      <a:pt x="32" y="720"/>
                    </a:cubicBezTo>
                    <a:cubicBezTo>
                      <a:pt x="34" y="721"/>
                      <a:pt x="37" y="722"/>
                      <a:pt x="40" y="721"/>
                    </a:cubicBezTo>
                    <a:cubicBezTo>
                      <a:pt x="43" y="721"/>
                      <a:pt x="59" y="717"/>
                      <a:pt x="73" y="714"/>
                    </a:cubicBezTo>
                    <a:cubicBezTo>
                      <a:pt x="76" y="721"/>
                      <a:pt x="78" y="728"/>
                      <a:pt x="81" y="735"/>
                    </a:cubicBezTo>
                    <a:cubicBezTo>
                      <a:pt x="68" y="742"/>
                      <a:pt x="55" y="750"/>
                      <a:pt x="52" y="752"/>
                    </a:cubicBezTo>
                    <a:cubicBezTo>
                      <a:pt x="49" y="753"/>
                      <a:pt x="48" y="755"/>
                      <a:pt x="47" y="758"/>
                    </a:cubicBezTo>
                    <a:cubicBezTo>
                      <a:pt x="46" y="761"/>
                      <a:pt x="46" y="764"/>
                      <a:pt x="47" y="766"/>
                    </a:cubicBezTo>
                    <a:cubicBezTo>
                      <a:pt x="48" y="769"/>
                      <a:pt x="51" y="771"/>
                      <a:pt x="53" y="772"/>
                    </a:cubicBezTo>
                    <a:cubicBezTo>
                      <a:pt x="56" y="774"/>
                      <a:pt x="59" y="774"/>
                      <a:pt x="61" y="773"/>
                    </a:cubicBezTo>
                    <a:cubicBezTo>
                      <a:pt x="64" y="772"/>
                      <a:pt x="79" y="767"/>
                      <a:pt x="93" y="762"/>
                    </a:cubicBezTo>
                    <a:cubicBezTo>
                      <a:pt x="97" y="769"/>
                      <a:pt x="100" y="776"/>
                      <a:pt x="104" y="782"/>
                    </a:cubicBezTo>
                    <a:cubicBezTo>
                      <a:pt x="92" y="791"/>
                      <a:pt x="79" y="800"/>
                      <a:pt x="76" y="802"/>
                    </a:cubicBezTo>
                    <a:cubicBezTo>
                      <a:pt x="74" y="804"/>
                      <a:pt x="72" y="806"/>
                      <a:pt x="72" y="809"/>
                    </a:cubicBezTo>
                    <a:cubicBezTo>
                      <a:pt x="71" y="812"/>
                      <a:pt x="72" y="815"/>
                      <a:pt x="73" y="817"/>
                    </a:cubicBezTo>
                    <a:cubicBezTo>
                      <a:pt x="75" y="820"/>
                      <a:pt x="77" y="822"/>
                      <a:pt x="80" y="823"/>
                    </a:cubicBezTo>
                    <a:cubicBezTo>
                      <a:pt x="82" y="824"/>
                      <a:pt x="85" y="824"/>
                      <a:pt x="88" y="822"/>
                    </a:cubicBezTo>
                    <a:cubicBezTo>
                      <a:pt x="91" y="821"/>
                      <a:pt x="105" y="814"/>
                      <a:pt x="118" y="808"/>
                    </a:cubicBezTo>
                    <a:cubicBezTo>
                      <a:pt x="122" y="815"/>
                      <a:pt x="127" y="821"/>
                      <a:pt x="131" y="827"/>
                    </a:cubicBezTo>
                    <a:cubicBezTo>
                      <a:pt x="120" y="837"/>
                      <a:pt x="108" y="847"/>
                      <a:pt x="105" y="850"/>
                    </a:cubicBezTo>
                    <a:cubicBezTo>
                      <a:pt x="103" y="852"/>
                      <a:pt x="102" y="854"/>
                      <a:pt x="102" y="857"/>
                    </a:cubicBezTo>
                    <a:cubicBezTo>
                      <a:pt x="102" y="860"/>
                      <a:pt x="102" y="863"/>
                      <a:pt x="104" y="865"/>
                    </a:cubicBezTo>
                    <a:cubicBezTo>
                      <a:pt x="106" y="867"/>
                      <a:pt x="108" y="869"/>
                      <a:pt x="111" y="870"/>
                    </a:cubicBezTo>
                    <a:cubicBezTo>
                      <a:pt x="114" y="870"/>
                      <a:pt x="117" y="870"/>
                      <a:pt x="119" y="869"/>
                    </a:cubicBezTo>
                    <a:cubicBezTo>
                      <a:pt x="122" y="867"/>
                      <a:pt x="136" y="859"/>
                      <a:pt x="148" y="851"/>
                    </a:cubicBezTo>
                    <a:cubicBezTo>
                      <a:pt x="153" y="857"/>
                      <a:pt x="158" y="863"/>
                      <a:pt x="163" y="869"/>
                    </a:cubicBezTo>
                    <a:cubicBezTo>
                      <a:pt x="153" y="880"/>
                      <a:pt x="142" y="891"/>
                      <a:pt x="140" y="894"/>
                    </a:cubicBezTo>
                    <a:cubicBezTo>
                      <a:pt x="138" y="896"/>
                      <a:pt x="137" y="899"/>
                      <a:pt x="137" y="902"/>
                    </a:cubicBezTo>
                    <a:cubicBezTo>
                      <a:pt x="137" y="904"/>
                      <a:pt x="138" y="907"/>
                      <a:pt x="140" y="909"/>
                    </a:cubicBezTo>
                    <a:cubicBezTo>
                      <a:pt x="142" y="912"/>
                      <a:pt x="145" y="913"/>
                      <a:pt x="147" y="913"/>
                    </a:cubicBezTo>
                    <a:cubicBezTo>
                      <a:pt x="150" y="914"/>
                      <a:pt x="153" y="913"/>
                      <a:pt x="155" y="911"/>
                    </a:cubicBezTo>
                    <a:cubicBezTo>
                      <a:pt x="158" y="909"/>
                      <a:pt x="171" y="900"/>
                      <a:pt x="182" y="891"/>
                    </a:cubicBezTo>
                    <a:cubicBezTo>
                      <a:pt x="188" y="897"/>
                      <a:pt x="193" y="902"/>
                      <a:pt x="198" y="907"/>
                    </a:cubicBezTo>
                    <a:cubicBezTo>
                      <a:pt x="190" y="919"/>
                      <a:pt x="180" y="932"/>
                      <a:pt x="178" y="934"/>
                    </a:cubicBezTo>
                    <a:cubicBezTo>
                      <a:pt x="176" y="937"/>
                      <a:pt x="176" y="940"/>
                      <a:pt x="176" y="942"/>
                    </a:cubicBezTo>
                    <a:cubicBezTo>
                      <a:pt x="177" y="945"/>
                      <a:pt x="178" y="948"/>
                      <a:pt x="180" y="950"/>
                    </a:cubicBezTo>
                    <a:cubicBezTo>
                      <a:pt x="182" y="952"/>
                      <a:pt x="185" y="953"/>
                      <a:pt x="188" y="953"/>
                    </a:cubicBezTo>
                    <a:cubicBezTo>
                      <a:pt x="191" y="953"/>
                      <a:pt x="194" y="952"/>
                      <a:pt x="196" y="950"/>
                    </a:cubicBezTo>
                    <a:cubicBezTo>
                      <a:pt x="198" y="948"/>
                      <a:pt x="210" y="937"/>
                      <a:pt x="221" y="927"/>
                    </a:cubicBezTo>
                    <a:cubicBezTo>
                      <a:pt x="226" y="932"/>
                      <a:pt x="232" y="937"/>
                      <a:pt x="238" y="941"/>
                    </a:cubicBezTo>
                    <a:cubicBezTo>
                      <a:pt x="231" y="954"/>
                      <a:pt x="223" y="968"/>
                      <a:pt x="221" y="970"/>
                    </a:cubicBezTo>
                    <a:cubicBezTo>
                      <a:pt x="219" y="973"/>
                      <a:pt x="219" y="976"/>
                      <a:pt x="220" y="979"/>
                    </a:cubicBezTo>
                    <a:cubicBezTo>
                      <a:pt x="220" y="981"/>
                      <a:pt x="222" y="984"/>
                      <a:pt x="224" y="986"/>
                    </a:cubicBezTo>
                    <a:cubicBezTo>
                      <a:pt x="227" y="987"/>
                      <a:pt x="230" y="988"/>
                      <a:pt x="232" y="988"/>
                    </a:cubicBezTo>
                    <a:cubicBezTo>
                      <a:pt x="235" y="988"/>
                      <a:pt x="238" y="986"/>
                      <a:pt x="240" y="984"/>
                    </a:cubicBezTo>
                    <a:cubicBezTo>
                      <a:pt x="242" y="982"/>
                      <a:pt x="253" y="970"/>
                      <a:pt x="262" y="959"/>
                    </a:cubicBezTo>
                    <a:cubicBezTo>
                      <a:pt x="268" y="963"/>
                      <a:pt x="275" y="967"/>
                      <a:pt x="281" y="971"/>
                    </a:cubicBezTo>
                    <a:cubicBezTo>
                      <a:pt x="275" y="984"/>
                      <a:pt x="268" y="999"/>
                      <a:pt x="267" y="1002"/>
                    </a:cubicBezTo>
                    <a:cubicBezTo>
                      <a:pt x="266" y="1005"/>
                      <a:pt x="266" y="1008"/>
                      <a:pt x="267" y="1010"/>
                    </a:cubicBezTo>
                    <a:cubicBezTo>
                      <a:pt x="268" y="1013"/>
                      <a:pt x="270" y="1015"/>
                      <a:pt x="272" y="1017"/>
                    </a:cubicBezTo>
                    <a:cubicBezTo>
                      <a:pt x="275" y="1018"/>
                      <a:pt x="278" y="1019"/>
                      <a:pt x="280" y="1018"/>
                    </a:cubicBezTo>
                    <a:cubicBezTo>
                      <a:pt x="283" y="1018"/>
                      <a:pt x="286" y="1016"/>
                      <a:pt x="287" y="1014"/>
                    </a:cubicBezTo>
                    <a:cubicBezTo>
                      <a:pt x="289" y="1011"/>
                      <a:pt x="298" y="998"/>
                      <a:pt x="307" y="986"/>
                    </a:cubicBezTo>
                    <a:cubicBezTo>
                      <a:pt x="314" y="990"/>
                      <a:pt x="320" y="993"/>
                      <a:pt x="327" y="996"/>
                    </a:cubicBezTo>
                    <a:cubicBezTo>
                      <a:pt x="322" y="1010"/>
                      <a:pt x="317" y="1025"/>
                      <a:pt x="316" y="1028"/>
                    </a:cubicBezTo>
                    <a:cubicBezTo>
                      <a:pt x="315" y="1031"/>
                      <a:pt x="316" y="1034"/>
                      <a:pt x="317" y="1037"/>
                    </a:cubicBezTo>
                    <a:cubicBezTo>
                      <a:pt x="318" y="1039"/>
                      <a:pt x="320" y="1041"/>
                      <a:pt x="323" y="1042"/>
                    </a:cubicBezTo>
                    <a:cubicBezTo>
                      <a:pt x="326" y="1044"/>
                      <a:pt x="328" y="1044"/>
                      <a:pt x="331" y="1043"/>
                    </a:cubicBezTo>
                    <a:cubicBezTo>
                      <a:pt x="334" y="1042"/>
                      <a:pt x="336" y="1041"/>
                      <a:pt x="338" y="1038"/>
                    </a:cubicBezTo>
                    <a:cubicBezTo>
                      <a:pt x="339" y="1035"/>
                      <a:pt x="347" y="1021"/>
                      <a:pt x="354" y="1009"/>
                    </a:cubicBezTo>
                    <a:cubicBezTo>
                      <a:pt x="361" y="1011"/>
                      <a:pt x="368" y="1014"/>
                      <a:pt x="375" y="1017"/>
                    </a:cubicBezTo>
                    <a:cubicBezTo>
                      <a:pt x="372" y="1031"/>
                      <a:pt x="369" y="1046"/>
                      <a:pt x="368" y="1050"/>
                    </a:cubicBezTo>
                    <a:cubicBezTo>
                      <a:pt x="367" y="1052"/>
                      <a:pt x="368" y="1055"/>
                      <a:pt x="369" y="1058"/>
                    </a:cubicBezTo>
                    <a:cubicBezTo>
                      <a:pt x="371" y="1060"/>
                      <a:pt x="373" y="1062"/>
                      <a:pt x="376" y="1063"/>
                    </a:cubicBezTo>
                    <a:cubicBezTo>
                      <a:pt x="379" y="1064"/>
                      <a:pt x="382" y="1064"/>
                      <a:pt x="384" y="1063"/>
                    </a:cubicBezTo>
                    <a:cubicBezTo>
                      <a:pt x="387" y="1062"/>
                      <a:pt x="389" y="1060"/>
                      <a:pt x="390" y="1057"/>
                    </a:cubicBezTo>
                    <a:cubicBezTo>
                      <a:pt x="392" y="1054"/>
                      <a:pt x="398" y="1039"/>
                      <a:pt x="404" y="1026"/>
                    </a:cubicBezTo>
                    <a:cubicBezTo>
                      <a:pt x="411" y="1028"/>
                      <a:pt x="418" y="1030"/>
                      <a:pt x="425" y="1032"/>
                    </a:cubicBezTo>
                    <a:cubicBezTo>
                      <a:pt x="424" y="1046"/>
                      <a:pt x="422" y="1062"/>
                      <a:pt x="422" y="1065"/>
                    </a:cubicBezTo>
                    <a:cubicBezTo>
                      <a:pt x="421" y="1068"/>
                      <a:pt x="422" y="1071"/>
                      <a:pt x="424" y="1073"/>
                    </a:cubicBezTo>
                    <a:cubicBezTo>
                      <a:pt x="426" y="1075"/>
                      <a:pt x="428" y="1077"/>
                      <a:pt x="431" y="1078"/>
                    </a:cubicBezTo>
                    <a:cubicBezTo>
                      <a:pt x="434" y="1078"/>
                      <a:pt x="437" y="1078"/>
                      <a:pt x="439" y="1076"/>
                    </a:cubicBezTo>
                    <a:cubicBezTo>
                      <a:pt x="442" y="1075"/>
                      <a:pt x="444" y="1073"/>
                      <a:pt x="445" y="1070"/>
                    </a:cubicBezTo>
                    <a:cubicBezTo>
                      <a:pt x="446" y="1067"/>
                      <a:pt x="450" y="1052"/>
                      <a:pt x="455" y="1038"/>
                    </a:cubicBezTo>
                    <a:cubicBezTo>
                      <a:pt x="462" y="1039"/>
                      <a:pt x="469" y="1040"/>
                      <a:pt x="477" y="1041"/>
                    </a:cubicBezTo>
                    <a:cubicBezTo>
                      <a:pt x="477" y="1056"/>
                      <a:pt x="477" y="1072"/>
                      <a:pt x="477" y="1075"/>
                    </a:cubicBezTo>
                    <a:cubicBezTo>
                      <a:pt x="477" y="1078"/>
                      <a:pt x="478" y="1081"/>
                      <a:pt x="480" y="1083"/>
                    </a:cubicBezTo>
                    <a:cubicBezTo>
                      <a:pt x="482" y="1085"/>
                      <a:pt x="484" y="1086"/>
                      <a:pt x="487" y="1087"/>
                    </a:cubicBezTo>
                    <a:cubicBezTo>
                      <a:pt x="490" y="1087"/>
                      <a:pt x="493" y="1086"/>
                      <a:pt x="495" y="1085"/>
                    </a:cubicBezTo>
                    <a:cubicBezTo>
                      <a:pt x="497" y="1083"/>
                      <a:pt x="499" y="1081"/>
                      <a:pt x="500" y="1078"/>
                    </a:cubicBezTo>
                    <a:cubicBezTo>
                      <a:pt x="501" y="1074"/>
                      <a:pt x="504" y="1059"/>
                      <a:pt x="507" y="1045"/>
                    </a:cubicBezTo>
                    <a:cubicBezTo>
                      <a:pt x="514" y="1045"/>
                      <a:pt x="522" y="1045"/>
                      <a:pt x="529" y="1046"/>
                    </a:cubicBezTo>
                    <a:cubicBezTo>
                      <a:pt x="530" y="1060"/>
                      <a:pt x="532" y="1076"/>
                      <a:pt x="532" y="1079"/>
                    </a:cubicBezTo>
                    <a:cubicBezTo>
                      <a:pt x="533" y="1082"/>
                      <a:pt x="534" y="1085"/>
                      <a:pt x="536" y="1087"/>
                    </a:cubicBezTo>
                    <a:cubicBezTo>
                      <a:pt x="538" y="1089"/>
                      <a:pt x="541" y="1090"/>
                      <a:pt x="544" y="1090"/>
                    </a:cubicBezTo>
                    <a:cubicBezTo>
                      <a:pt x="547" y="1090"/>
                      <a:pt x="550" y="1088"/>
                      <a:pt x="552" y="1087"/>
                    </a:cubicBezTo>
                    <a:cubicBezTo>
                      <a:pt x="554" y="1085"/>
                      <a:pt x="555" y="1082"/>
                      <a:pt x="556" y="1079"/>
                    </a:cubicBezTo>
                    <a:cubicBezTo>
                      <a:pt x="556" y="1076"/>
                      <a:pt x="558" y="1060"/>
                      <a:pt x="559" y="1046"/>
                    </a:cubicBezTo>
                    <a:cubicBezTo>
                      <a:pt x="566" y="1045"/>
                      <a:pt x="574" y="1045"/>
                      <a:pt x="581" y="1045"/>
                    </a:cubicBezTo>
                    <a:cubicBezTo>
                      <a:pt x="584" y="1059"/>
                      <a:pt x="587" y="1074"/>
                      <a:pt x="588" y="1078"/>
                    </a:cubicBezTo>
                    <a:cubicBezTo>
                      <a:pt x="589" y="1081"/>
                      <a:pt x="590" y="1083"/>
                      <a:pt x="593" y="1085"/>
                    </a:cubicBezTo>
                    <a:cubicBezTo>
                      <a:pt x="595" y="1086"/>
                      <a:pt x="598" y="1087"/>
                      <a:pt x="601" y="1087"/>
                    </a:cubicBezTo>
                    <a:cubicBezTo>
                      <a:pt x="604" y="1086"/>
                      <a:pt x="606" y="1085"/>
                      <a:pt x="608" y="1083"/>
                    </a:cubicBezTo>
                    <a:cubicBezTo>
                      <a:pt x="610" y="1081"/>
                      <a:pt x="611" y="1078"/>
                      <a:pt x="611" y="1075"/>
                    </a:cubicBezTo>
                    <a:cubicBezTo>
                      <a:pt x="611" y="1072"/>
                      <a:pt x="611" y="1056"/>
                      <a:pt x="611" y="1041"/>
                    </a:cubicBezTo>
                    <a:cubicBezTo>
                      <a:pt x="619" y="1040"/>
                      <a:pt x="626" y="1039"/>
                      <a:pt x="633" y="1038"/>
                    </a:cubicBezTo>
                    <a:cubicBezTo>
                      <a:pt x="638" y="1052"/>
                      <a:pt x="642" y="1067"/>
                      <a:pt x="643" y="1070"/>
                    </a:cubicBezTo>
                    <a:cubicBezTo>
                      <a:pt x="644" y="1073"/>
                      <a:pt x="646" y="1075"/>
                      <a:pt x="649" y="1076"/>
                    </a:cubicBezTo>
                    <a:cubicBezTo>
                      <a:pt x="651" y="1078"/>
                      <a:pt x="654" y="1078"/>
                      <a:pt x="657" y="1078"/>
                    </a:cubicBezTo>
                    <a:cubicBezTo>
                      <a:pt x="660" y="1077"/>
                      <a:pt x="662" y="1075"/>
                      <a:pt x="664" y="1073"/>
                    </a:cubicBezTo>
                    <a:cubicBezTo>
                      <a:pt x="666" y="1071"/>
                      <a:pt x="667" y="1068"/>
                      <a:pt x="666" y="1065"/>
                    </a:cubicBezTo>
                    <a:cubicBezTo>
                      <a:pt x="666" y="1062"/>
                      <a:pt x="664" y="1046"/>
                      <a:pt x="663" y="1032"/>
                    </a:cubicBezTo>
                    <a:cubicBezTo>
                      <a:pt x="670" y="1030"/>
                      <a:pt x="677" y="1028"/>
                      <a:pt x="684" y="1026"/>
                    </a:cubicBezTo>
                    <a:cubicBezTo>
                      <a:pt x="690" y="1039"/>
                      <a:pt x="696" y="1054"/>
                      <a:pt x="698" y="1057"/>
                    </a:cubicBezTo>
                    <a:cubicBezTo>
                      <a:pt x="699" y="1060"/>
                      <a:pt x="701" y="1062"/>
                      <a:pt x="704" y="1063"/>
                    </a:cubicBezTo>
                    <a:cubicBezTo>
                      <a:pt x="706" y="1064"/>
                      <a:pt x="709" y="1064"/>
                      <a:pt x="712" y="1063"/>
                    </a:cubicBezTo>
                    <a:cubicBezTo>
                      <a:pt x="715" y="1062"/>
                      <a:pt x="717" y="1060"/>
                      <a:pt x="719" y="1058"/>
                    </a:cubicBezTo>
                    <a:cubicBezTo>
                      <a:pt x="720" y="1055"/>
                      <a:pt x="721" y="1052"/>
                      <a:pt x="720" y="1050"/>
                    </a:cubicBezTo>
                    <a:cubicBezTo>
                      <a:pt x="719" y="1046"/>
                      <a:pt x="716" y="1031"/>
                      <a:pt x="713" y="1017"/>
                    </a:cubicBezTo>
                    <a:cubicBezTo>
                      <a:pt x="720" y="1014"/>
                      <a:pt x="727" y="1011"/>
                      <a:pt x="734" y="1009"/>
                    </a:cubicBezTo>
                    <a:cubicBezTo>
                      <a:pt x="741" y="1021"/>
                      <a:pt x="749" y="1035"/>
                      <a:pt x="750" y="1038"/>
                    </a:cubicBezTo>
                    <a:cubicBezTo>
                      <a:pt x="752" y="1041"/>
                      <a:pt x="754" y="1042"/>
                      <a:pt x="757" y="1043"/>
                    </a:cubicBezTo>
                    <a:cubicBezTo>
                      <a:pt x="760" y="1044"/>
                      <a:pt x="762" y="1044"/>
                      <a:pt x="765" y="1042"/>
                    </a:cubicBezTo>
                    <a:cubicBezTo>
                      <a:pt x="768" y="1041"/>
                      <a:pt x="770" y="1039"/>
                      <a:pt x="771" y="1037"/>
                    </a:cubicBezTo>
                    <a:cubicBezTo>
                      <a:pt x="772" y="1034"/>
                      <a:pt x="773" y="1031"/>
                      <a:pt x="772" y="1028"/>
                    </a:cubicBezTo>
                    <a:cubicBezTo>
                      <a:pt x="771" y="1025"/>
                      <a:pt x="766" y="1010"/>
                      <a:pt x="761" y="996"/>
                    </a:cubicBezTo>
                    <a:cubicBezTo>
                      <a:pt x="768" y="993"/>
                      <a:pt x="774" y="990"/>
                      <a:pt x="781" y="986"/>
                    </a:cubicBezTo>
                    <a:cubicBezTo>
                      <a:pt x="790" y="998"/>
                      <a:pt x="799" y="1011"/>
                      <a:pt x="801" y="1014"/>
                    </a:cubicBezTo>
                    <a:cubicBezTo>
                      <a:pt x="802" y="1016"/>
                      <a:pt x="805" y="1018"/>
                      <a:pt x="808" y="1018"/>
                    </a:cubicBezTo>
                    <a:cubicBezTo>
                      <a:pt x="810" y="1019"/>
                      <a:pt x="813" y="1018"/>
                      <a:pt x="816" y="1017"/>
                    </a:cubicBezTo>
                    <a:cubicBezTo>
                      <a:pt x="818" y="1015"/>
                      <a:pt x="820" y="1013"/>
                      <a:pt x="821" y="1010"/>
                    </a:cubicBezTo>
                    <a:cubicBezTo>
                      <a:pt x="822" y="1008"/>
                      <a:pt x="822" y="1005"/>
                      <a:pt x="821" y="1002"/>
                    </a:cubicBezTo>
                    <a:cubicBezTo>
                      <a:pt x="820" y="999"/>
                      <a:pt x="813" y="984"/>
                      <a:pt x="807" y="971"/>
                    </a:cubicBezTo>
                    <a:cubicBezTo>
                      <a:pt x="813" y="967"/>
                      <a:pt x="820" y="963"/>
                      <a:pt x="826" y="959"/>
                    </a:cubicBezTo>
                    <a:cubicBezTo>
                      <a:pt x="835" y="970"/>
                      <a:pt x="846" y="982"/>
                      <a:pt x="848" y="984"/>
                    </a:cubicBezTo>
                    <a:cubicBezTo>
                      <a:pt x="850" y="986"/>
                      <a:pt x="853" y="988"/>
                      <a:pt x="856" y="988"/>
                    </a:cubicBezTo>
                    <a:cubicBezTo>
                      <a:pt x="858" y="988"/>
                      <a:pt x="861" y="987"/>
                      <a:pt x="864" y="986"/>
                    </a:cubicBezTo>
                    <a:cubicBezTo>
                      <a:pt x="866" y="984"/>
                      <a:pt x="868" y="981"/>
                      <a:pt x="868" y="979"/>
                    </a:cubicBezTo>
                    <a:cubicBezTo>
                      <a:pt x="869" y="976"/>
                      <a:pt x="869" y="973"/>
                      <a:pt x="867" y="970"/>
                    </a:cubicBezTo>
                    <a:cubicBezTo>
                      <a:pt x="865" y="968"/>
                      <a:pt x="857" y="954"/>
                      <a:pt x="850" y="941"/>
                    </a:cubicBezTo>
                    <a:cubicBezTo>
                      <a:pt x="856" y="937"/>
                      <a:pt x="862" y="932"/>
                      <a:pt x="867" y="927"/>
                    </a:cubicBezTo>
                    <a:cubicBezTo>
                      <a:pt x="878" y="937"/>
                      <a:pt x="890" y="948"/>
                      <a:pt x="892" y="950"/>
                    </a:cubicBezTo>
                    <a:cubicBezTo>
                      <a:pt x="894" y="952"/>
                      <a:pt x="897" y="953"/>
                      <a:pt x="900" y="953"/>
                    </a:cubicBezTo>
                    <a:cubicBezTo>
                      <a:pt x="903" y="953"/>
                      <a:pt x="906" y="952"/>
                      <a:pt x="908" y="950"/>
                    </a:cubicBezTo>
                    <a:cubicBezTo>
                      <a:pt x="910" y="948"/>
                      <a:pt x="911" y="945"/>
                      <a:pt x="912" y="942"/>
                    </a:cubicBezTo>
                    <a:cubicBezTo>
                      <a:pt x="912" y="940"/>
                      <a:pt x="911" y="937"/>
                      <a:pt x="910" y="934"/>
                    </a:cubicBezTo>
                    <a:cubicBezTo>
                      <a:pt x="908" y="932"/>
                      <a:pt x="898" y="919"/>
                      <a:pt x="890" y="907"/>
                    </a:cubicBezTo>
                    <a:cubicBezTo>
                      <a:pt x="895" y="902"/>
                      <a:pt x="900" y="897"/>
                      <a:pt x="905" y="891"/>
                    </a:cubicBezTo>
                    <a:cubicBezTo>
                      <a:pt x="917" y="900"/>
                      <a:pt x="930" y="909"/>
                      <a:pt x="933" y="911"/>
                    </a:cubicBezTo>
                    <a:cubicBezTo>
                      <a:pt x="935" y="913"/>
                      <a:pt x="938" y="914"/>
                      <a:pt x="941" y="913"/>
                    </a:cubicBezTo>
                    <a:cubicBezTo>
                      <a:pt x="943" y="913"/>
                      <a:pt x="946" y="912"/>
                      <a:pt x="948" y="909"/>
                    </a:cubicBezTo>
                    <a:cubicBezTo>
                      <a:pt x="950" y="907"/>
                      <a:pt x="951" y="904"/>
                      <a:pt x="951" y="902"/>
                    </a:cubicBezTo>
                    <a:cubicBezTo>
                      <a:pt x="951" y="899"/>
                      <a:pt x="950" y="896"/>
                      <a:pt x="948" y="894"/>
                    </a:cubicBezTo>
                    <a:cubicBezTo>
                      <a:pt x="946" y="891"/>
                      <a:pt x="935" y="880"/>
                      <a:pt x="925" y="869"/>
                    </a:cubicBezTo>
                    <a:cubicBezTo>
                      <a:pt x="930" y="863"/>
                      <a:pt x="935" y="857"/>
                      <a:pt x="940" y="851"/>
                    </a:cubicBezTo>
                    <a:cubicBezTo>
                      <a:pt x="952" y="859"/>
                      <a:pt x="966" y="867"/>
                      <a:pt x="969" y="869"/>
                    </a:cubicBezTo>
                    <a:cubicBezTo>
                      <a:pt x="971" y="870"/>
                      <a:pt x="974" y="870"/>
                      <a:pt x="977" y="870"/>
                    </a:cubicBezTo>
                    <a:cubicBezTo>
                      <a:pt x="980" y="869"/>
                      <a:pt x="982" y="867"/>
                      <a:pt x="984" y="865"/>
                    </a:cubicBezTo>
                    <a:cubicBezTo>
                      <a:pt x="986" y="863"/>
                      <a:pt x="986" y="860"/>
                      <a:pt x="986" y="857"/>
                    </a:cubicBezTo>
                    <a:cubicBezTo>
                      <a:pt x="986" y="854"/>
                      <a:pt x="985" y="852"/>
                      <a:pt x="983" y="850"/>
                    </a:cubicBezTo>
                    <a:cubicBezTo>
                      <a:pt x="980" y="847"/>
                      <a:pt x="968" y="837"/>
                      <a:pt x="957" y="827"/>
                    </a:cubicBezTo>
                    <a:cubicBezTo>
                      <a:pt x="961" y="821"/>
                      <a:pt x="966" y="815"/>
                      <a:pt x="969" y="808"/>
                    </a:cubicBezTo>
                    <a:cubicBezTo>
                      <a:pt x="983" y="814"/>
                      <a:pt x="997" y="821"/>
                      <a:pt x="1000" y="822"/>
                    </a:cubicBezTo>
                    <a:cubicBezTo>
                      <a:pt x="1003" y="824"/>
                      <a:pt x="1006" y="824"/>
                      <a:pt x="1008" y="823"/>
                    </a:cubicBezTo>
                    <a:cubicBezTo>
                      <a:pt x="1011" y="822"/>
                      <a:pt x="1013" y="820"/>
                      <a:pt x="1015" y="817"/>
                    </a:cubicBezTo>
                    <a:cubicBezTo>
                      <a:pt x="1016" y="815"/>
                      <a:pt x="1017" y="812"/>
                      <a:pt x="1016" y="809"/>
                    </a:cubicBezTo>
                    <a:cubicBezTo>
                      <a:pt x="1016" y="806"/>
                      <a:pt x="1014" y="804"/>
                      <a:pt x="1012" y="802"/>
                    </a:cubicBezTo>
                    <a:cubicBezTo>
                      <a:pt x="1009" y="800"/>
                      <a:pt x="996" y="791"/>
                      <a:pt x="984" y="782"/>
                    </a:cubicBezTo>
                    <a:cubicBezTo>
                      <a:pt x="988" y="776"/>
                      <a:pt x="991" y="769"/>
                      <a:pt x="995" y="762"/>
                    </a:cubicBezTo>
                    <a:cubicBezTo>
                      <a:pt x="1009" y="767"/>
                      <a:pt x="1024" y="772"/>
                      <a:pt x="1027" y="773"/>
                    </a:cubicBezTo>
                    <a:cubicBezTo>
                      <a:pt x="1029" y="774"/>
                      <a:pt x="1032" y="774"/>
                      <a:pt x="1035" y="772"/>
                    </a:cubicBezTo>
                    <a:cubicBezTo>
                      <a:pt x="1037" y="771"/>
                      <a:pt x="1039" y="769"/>
                      <a:pt x="1041" y="766"/>
                    </a:cubicBezTo>
                    <a:cubicBezTo>
                      <a:pt x="1042" y="764"/>
                      <a:pt x="1042" y="761"/>
                      <a:pt x="1041" y="758"/>
                    </a:cubicBezTo>
                    <a:cubicBezTo>
                      <a:pt x="1040" y="755"/>
                      <a:pt x="1039" y="753"/>
                      <a:pt x="1036" y="752"/>
                    </a:cubicBezTo>
                    <a:cubicBezTo>
                      <a:pt x="1033" y="750"/>
                      <a:pt x="1020" y="742"/>
                      <a:pt x="1007" y="735"/>
                    </a:cubicBezTo>
                    <a:cubicBezTo>
                      <a:pt x="1010" y="728"/>
                      <a:pt x="1012" y="721"/>
                      <a:pt x="1015" y="714"/>
                    </a:cubicBezTo>
                    <a:cubicBezTo>
                      <a:pt x="1029" y="717"/>
                      <a:pt x="1045" y="721"/>
                      <a:pt x="1048" y="721"/>
                    </a:cubicBezTo>
                    <a:cubicBezTo>
                      <a:pt x="1051" y="722"/>
                      <a:pt x="1054" y="721"/>
                      <a:pt x="1056" y="720"/>
                    </a:cubicBezTo>
                    <a:cubicBezTo>
                      <a:pt x="1058" y="718"/>
                      <a:pt x="1060" y="716"/>
                      <a:pt x="1061" y="713"/>
                    </a:cubicBezTo>
                    <a:cubicBezTo>
                      <a:pt x="1062" y="710"/>
                      <a:pt x="1062" y="707"/>
                      <a:pt x="1061" y="705"/>
                    </a:cubicBezTo>
                    <a:cubicBezTo>
                      <a:pt x="1060" y="702"/>
                      <a:pt x="1058" y="700"/>
                      <a:pt x="1055" y="699"/>
                    </a:cubicBezTo>
                    <a:cubicBezTo>
                      <a:pt x="1052" y="698"/>
                      <a:pt x="1037" y="691"/>
                      <a:pt x="1024" y="686"/>
                    </a:cubicBezTo>
                    <a:cubicBezTo>
                      <a:pt x="1026" y="678"/>
                      <a:pt x="1028" y="671"/>
                      <a:pt x="1030" y="664"/>
                    </a:cubicBezTo>
                    <a:cubicBezTo>
                      <a:pt x="1044" y="665"/>
                      <a:pt x="1060" y="667"/>
                      <a:pt x="1063" y="668"/>
                    </a:cubicBezTo>
                    <a:cubicBezTo>
                      <a:pt x="1066" y="668"/>
                      <a:pt x="1069" y="667"/>
                      <a:pt x="1071" y="665"/>
                    </a:cubicBezTo>
                    <a:cubicBezTo>
                      <a:pt x="1074" y="664"/>
                      <a:pt x="1075" y="661"/>
                      <a:pt x="1076" y="658"/>
                    </a:cubicBezTo>
                    <a:cubicBezTo>
                      <a:pt x="1076" y="655"/>
                      <a:pt x="1076" y="652"/>
                      <a:pt x="1075" y="650"/>
                    </a:cubicBezTo>
                    <a:cubicBezTo>
                      <a:pt x="1073" y="647"/>
                      <a:pt x="1071" y="645"/>
                      <a:pt x="1068" y="645"/>
                    </a:cubicBezTo>
                    <a:cubicBezTo>
                      <a:pt x="1065" y="644"/>
                      <a:pt x="1050" y="639"/>
                      <a:pt x="1036" y="634"/>
                    </a:cubicBezTo>
                    <a:cubicBezTo>
                      <a:pt x="1037" y="627"/>
                      <a:pt x="1039" y="620"/>
                      <a:pt x="1040" y="612"/>
                    </a:cubicBezTo>
                    <a:cubicBezTo>
                      <a:pt x="1054" y="612"/>
                      <a:pt x="1070" y="612"/>
                      <a:pt x="1073" y="612"/>
                    </a:cubicBezTo>
                    <a:cubicBezTo>
                      <a:pt x="1076" y="613"/>
                      <a:pt x="1079" y="611"/>
                      <a:pt x="1081" y="609"/>
                    </a:cubicBezTo>
                    <a:cubicBezTo>
                      <a:pt x="1083" y="607"/>
                      <a:pt x="1084" y="605"/>
                      <a:pt x="1085" y="602"/>
                    </a:cubicBezTo>
                    <a:cubicBezTo>
                      <a:pt x="1085" y="599"/>
                      <a:pt x="1084" y="596"/>
                      <a:pt x="1083" y="594"/>
                    </a:cubicBezTo>
                    <a:cubicBezTo>
                      <a:pt x="1081" y="591"/>
                      <a:pt x="1079" y="590"/>
                      <a:pt x="1076" y="589"/>
                    </a:cubicBezTo>
                    <a:cubicBezTo>
                      <a:pt x="1073" y="588"/>
                      <a:pt x="1057" y="585"/>
                      <a:pt x="1043" y="582"/>
                    </a:cubicBezTo>
                    <a:cubicBezTo>
                      <a:pt x="1043" y="575"/>
                      <a:pt x="1044" y="567"/>
                      <a:pt x="1044" y="560"/>
                    </a:cubicBezTo>
                    <a:cubicBezTo>
                      <a:pt x="1058" y="558"/>
                      <a:pt x="1074" y="557"/>
                      <a:pt x="1078" y="557"/>
                    </a:cubicBezTo>
                    <a:close/>
                    <a:moveTo>
                      <a:pt x="544" y="979"/>
                    </a:moveTo>
                    <a:cubicBezTo>
                      <a:pt x="305" y="979"/>
                      <a:pt x="111" y="785"/>
                      <a:pt x="111" y="545"/>
                    </a:cubicBezTo>
                    <a:cubicBezTo>
                      <a:pt x="111" y="305"/>
                      <a:pt x="305" y="111"/>
                      <a:pt x="544" y="111"/>
                    </a:cubicBezTo>
                    <a:cubicBezTo>
                      <a:pt x="783" y="111"/>
                      <a:pt x="977" y="305"/>
                      <a:pt x="977" y="545"/>
                    </a:cubicBezTo>
                    <a:cubicBezTo>
                      <a:pt x="977" y="785"/>
                      <a:pt x="783" y="979"/>
                      <a:pt x="544" y="97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64" name="Group 66">
                <a:extLst>
                  <a:ext uri="{FF2B5EF4-FFF2-40B4-BE49-F238E27FC236}">
                    <a16:creationId xmlns:a16="http://schemas.microsoft.com/office/drawing/2014/main" id="{76F847D4-FAAE-E412-1481-6269F4CB5220}"/>
                  </a:ext>
                </a:extLst>
              </p:cNvPr>
              <p:cNvGrpSpPr/>
              <p:nvPr/>
            </p:nvGrpSpPr>
            <p:grpSpPr bwMode="auto">
              <a:xfrm flipH="1">
                <a:off x="123765" y="116495"/>
                <a:ext cx="193923" cy="218727"/>
                <a:chOff x="0" y="0"/>
                <a:chExt cx="429274" cy="484183"/>
              </a:xfrm>
              <a:grpFill/>
            </p:grpSpPr>
            <p:sp>
              <p:nvSpPr>
                <p:cNvPr id="65" name="Freeform 147">
                  <a:extLst>
                    <a:ext uri="{FF2B5EF4-FFF2-40B4-BE49-F238E27FC236}">
                      <a16:creationId xmlns:a16="http://schemas.microsoft.com/office/drawing/2014/main" id="{60AB589D-0061-7251-53E4-133ED75F817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29274" cy="87353"/>
                </a:xfrm>
                <a:custGeom>
                  <a:avLst/>
                  <a:gdLst>
                    <a:gd name="T0" fmla="*/ 68 w 129"/>
                    <a:gd name="T1" fmla="*/ 8 h 26"/>
                    <a:gd name="T2" fmla="*/ 68 w 129"/>
                    <a:gd name="T3" fmla="*/ 4 h 26"/>
                    <a:gd name="T4" fmla="*/ 64 w 129"/>
                    <a:gd name="T5" fmla="*/ 0 h 26"/>
                    <a:gd name="T6" fmla="*/ 61 w 129"/>
                    <a:gd name="T7" fmla="*/ 4 h 26"/>
                    <a:gd name="T8" fmla="*/ 61 w 129"/>
                    <a:gd name="T9" fmla="*/ 8 h 26"/>
                    <a:gd name="T10" fmla="*/ 0 w 129"/>
                    <a:gd name="T11" fmla="*/ 8 h 26"/>
                    <a:gd name="T12" fmla="*/ 0 w 129"/>
                    <a:gd name="T13" fmla="*/ 26 h 26"/>
                    <a:gd name="T14" fmla="*/ 129 w 129"/>
                    <a:gd name="T15" fmla="*/ 26 h 26"/>
                    <a:gd name="T16" fmla="*/ 129 w 129"/>
                    <a:gd name="T17" fmla="*/ 8 h 26"/>
                    <a:gd name="T18" fmla="*/ 68 w 129"/>
                    <a:gd name="T19" fmla="*/ 8 h 2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29"/>
                    <a:gd name="T31" fmla="*/ 0 h 26"/>
                    <a:gd name="T32" fmla="*/ 129 w 129"/>
                    <a:gd name="T33" fmla="*/ 26 h 2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29" h="26">
                      <a:moveTo>
                        <a:pt x="68" y="8"/>
                      </a:moveTo>
                      <a:cubicBezTo>
                        <a:pt x="68" y="4"/>
                        <a:pt x="68" y="4"/>
                        <a:pt x="68" y="4"/>
                      </a:cubicBezTo>
                      <a:cubicBezTo>
                        <a:pt x="68" y="2"/>
                        <a:pt x="66" y="0"/>
                        <a:pt x="64" y="0"/>
                      </a:cubicBezTo>
                      <a:cubicBezTo>
                        <a:pt x="63" y="0"/>
                        <a:pt x="61" y="2"/>
                        <a:pt x="61" y="4"/>
                      </a:cubicBezTo>
                      <a:cubicBezTo>
                        <a:pt x="61" y="8"/>
                        <a:pt x="61" y="8"/>
                        <a:pt x="61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129" y="26"/>
                        <a:pt x="129" y="26"/>
                        <a:pt x="129" y="26"/>
                      </a:cubicBezTo>
                      <a:cubicBezTo>
                        <a:pt x="129" y="8"/>
                        <a:pt x="129" y="8"/>
                        <a:pt x="129" y="8"/>
                      </a:cubicBezTo>
                      <a:lnTo>
                        <a:pt x="68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zh-CN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66" name="Freeform 148">
                  <a:extLst>
                    <a:ext uri="{FF2B5EF4-FFF2-40B4-BE49-F238E27FC236}">
                      <a16:creationId xmlns:a16="http://schemas.microsoft.com/office/drawing/2014/main" id="{7987304C-F8CF-C2D6-C386-FBB656B0D5F9}"/>
                    </a:ext>
                  </a:extLst>
                </p:cNvPr>
                <p:cNvSpPr>
                  <a:spLocks noEditPoints="1" noChangeArrowheads="1"/>
                </p:cNvSpPr>
                <p:nvPr/>
              </p:nvSpPr>
              <p:spPr bwMode="auto">
                <a:xfrm>
                  <a:off x="37436" y="107319"/>
                  <a:ext cx="356897" cy="376864"/>
                </a:xfrm>
                <a:custGeom>
                  <a:avLst/>
                  <a:gdLst>
                    <a:gd name="T0" fmla="*/ 143 w 143"/>
                    <a:gd name="T1" fmla="*/ 95 h 151"/>
                    <a:gd name="T2" fmla="*/ 143 w 143"/>
                    <a:gd name="T3" fmla="*/ 0 h 151"/>
                    <a:gd name="T4" fmla="*/ 0 w 143"/>
                    <a:gd name="T5" fmla="*/ 0 h 151"/>
                    <a:gd name="T6" fmla="*/ 0 w 143"/>
                    <a:gd name="T7" fmla="*/ 95 h 151"/>
                    <a:gd name="T8" fmla="*/ 63 w 143"/>
                    <a:gd name="T9" fmla="*/ 95 h 151"/>
                    <a:gd name="T10" fmla="*/ 63 w 143"/>
                    <a:gd name="T11" fmla="*/ 125 h 151"/>
                    <a:gd name="T12" fmla="*/ 45 w 143"/>
                    <a:gd name="T13" fmla="*/ 125 h 151"/>
                    <a:gd name="T14" fmla="*/ 45 w 143"/>
                    <a:gd name="T15" fmla="*/ 121 h 151"/>
                    <a:gd name="T16" fmla="*/ 37 w 143"/>
                    <a:gd name="T17" fmla="*/ 121 h 151"/>
                    <a:gd name="T18" fmla="*/ 25 w 143"/>
                    <a:gd name="T19" fmla="*/ 151 h 151"/>
                    <a:gd name="T20" fmla="*/ 33 w 143"/>
                    <a:gd name="T21" fmla="*/ 151 h 151"/>
                    <a:gd name="T22" fmla="*/ 40 w 143"/>
                    <a:gd name="T23" fmla="*/ 137 h 151"/>
                    <a:gd name="T24" fmla="*/ 104 w 143"/>
                    <a:gd name="T25" fmla="*/ 137 h 151"/>
                    <a:gd name="T26" fmla="*/ 109 w 143"/>
                    <a:gd name="T27" fmla="*/ 151 h 151"/>
                    <a:gd name="T28" fmla="*/ 119 w 143"/>
                    <a:gd name="T29" fmla="*/ 151 h 151"/>
                    <a:gd name="T30" fmla="*/ 107 w 143"/>
                    <a:gd name="T31" fmla="*/ 121 h 151"/>
                    <a:gd name="T32" fmla="*/ 97 w 143"/>
                    <a:gd name="T33" fmla="*/ 121 h 151"/>
                    <a:gd name="T34" fmla="*/ 97 w 143"/>
                    <a:gd name="T35" fmla="*/ 125 h 151"/>
                    <a:gd name="T36" fmla="*/ 80 w 143"/>
                    <a:gd name="T37" fmla="*/ 125 h 151"/>
                    <a:gd name="T38" fmla="*/ 80 w 143"/>
                    <a:gd name="T39" fmla="*/ 95 h 151"/>
                    <a:gd name="T40" fmla="*/ 143 w 143"/>
                    <a:gd name="T41" fmla="*/ 95 h 151"/>
                    <a:gd name="T42" fmla="*/ 92 w 143"/>
                    <a:gd name="T43" fmla="*/ 28 h 151"/>
                    <a:gd name="T44" fmla="*/ 133 w 143"/>
                    <a:gd name="T45" fmla="*/ 28 h 151"/>
                    <a:gd name="T46" fmla="*/ 133 w 143"/>
                    <a:gd name="T47" fmla="*/ 37 h 151"/>
                    <a:gd name="T48" fmla="*/ 92 w 143"/>
                    <a:gd name="T49" fmla="*/ 37 h 151"/>
                    <a:gd name="T50" fmla="*/ 92 w 143"/>
                    <a:gd name="T51" fmla="*/ 28 h 151"/>
                    <a:gd name="T52" fmla="*/ 92 w 143"/>
                    <a:gd name="T53" fmla="*/ 46 h 151"/>
                    <a:gd name="T54" fmla="*/ 133 w 143"/>
                    <a:gd name="T55" fmla="*/ 46 h 151"/>
                    <a:gd name="T56" fmla="*/ 133 w 143"/>
                    <a:gd name="T57" fmla="*/ 56 h 151"/>
                    <a:gd name="T58" fmla="*/ 92 w 143"/>
                    <a:gd name="T59" fmla="*/ 56 h 151"/>
                    <a:gd name="T60" fmla="*/ 92 w 143"/>
                    <a:gd name="T61" fmla="*/ 46 h 151"/>
                    <a:gd name="T62" fmla="*/ 92 w 143"/>
                    <a:gd name="T63" fmla="*/ 63 h 151"/>
                    <a:gd name="T64" fmla="*/ 133 w 143"/>
                    <a:gd name="T65" fmla="*/ 63 h 151"/>
                    <a:gd name="T66" fmla="*/ 133 w 143"/>
                    <a:gd name="T67" fmla="*/ 74 h 151"/>
                    <a:gd name="T68" fmla="*/ 92 w 143"/>
                    <a:gd name="T69" fmla="*/ 74 h 151"/>
                    <a:gd name="T70" fmla="*/ 92 w 143"/>
                    <a:gd name="T71" fmla="*/ 63 h 151"/>
                    <a:gd name="T72" fmla="*/ 8 w 143"/>
                    <a:gd name="T73" fmla="*/ 75 h 151"/>
                    <a:gd name="T74" fmla="*/ 8 w 143"/>
                    <a:gd name="T75" fmla="*/ 24 h 151"/>
                    <a:gd name="T76" fmla="*/ 83 w 143"/>
                    <a:gd name="T77" fmla="*/ 24 h 151"/>
                    <a:gd name="T78" fmla="*/ 83 w 143"/>
                    <a:gd name="T79" fmla="*/ 75 h 151"/>
                    <a:gd name="T80" fmla="*/ 8 w 143"/>
                    <a:gd name="T81" fmla="*/ 75 h 151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143"/>
                    <a:gd name="T124" fmla="*/ 0 h 151"/>
                    <a:gd name="T125" fmla="*/ 143 w 143"/>
                    <a:gd name="T126" fmla="*/ 151 h 151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143" h="151">
                      <a:moveTo>
                        <a:pt x="143" y="95"/>
                      </a:moveTo>
                      <a:lnTo>
                        <a:pt x="143" y="0"/>
                      </a:lnTo>
                      <a:lnTo>
                        <a:pt x="0" y="0"/>
                      </a:lnTo>
                      <a:lnTo>
                        <a:pt x="0" y="95"/>
                      </a:lnTo>
                      <a:lnTo>
                        <a:pt x="63" y="95"/>
                      </a:lnTo>
                      <a:lnTo>
                        <a:pt x="63" y="125"/>
                      </a:lnTo>
                      <a:lnTo>
                        <a:pt x="45" y="125"/>
                      </a:lnTo>
                      <a:lnTo>
                        <a:pt x="45" y="121"/>
                      </a:lnTo>
                      <a:lnTo>
                        <a:pt x="37" y="121"/>
                      </a:lnTo>
                      <a:lnTo>
                        <a:pt x="25" y="151"/>
                      </a:lnTo>
                      <a:lnTo>
                        <a:pt x="33" y="151"/>
                      </a:lnTo>
                      <a:lnTo>
                        <a:pt x="40" y="137"/>
                      </a:lnTo>
                      <a:lnTo>
                        <a:pt x="104" y="137"/>
                      </a:lnTo>
                      <a:lnTo>
                        <a:pt x="109" y="151"/>
                      </a:lnTo>
                      <a:lnTo>
                        <a:pt x="119" y="151"/>
                      </a:lnTo>
                      <a:lnTo>
                        <a:pt x="107" y="121"/>
                      </a:lnTo>
                      <a:lnTo>
                        <a:pt x="97" y="121"/>
                      </a:lnTo>
                      <a:lnTo>
                        <a:pt x="97" y="125"/>
                      </a:lnTo>
                      <a:lnTo>
                        <a:pt x="80" y="125"/>
                      </a:lnTo>
                      <a:lnTo>
                        <a:pt x="80" y="95"/>
                      </a:lnTo>
                      <a:lnTo>
                        <a:pt x="143" y="95"/>
                      </a:lnTo>
                      <a:close/>
                      <a:moveTo>
                        <a:pt x="92" y="28"/>
                      </a:moveTo>
                      <a:lnTo>
                        <a:pt x="133" y="28"/>
                      </a:lnTo>
                      <a:lnTo>
                        <a:pt x="133" y="37"/>
                      </a:lnTo>
                      <a:lnTo>
                        <a:pt x="92" y="37"/>
                      </a:lnTo>
                      <a:lnTo>
                        <a:pt x="92" y="28"/>
                      </a:lnTo>
                      <a:close/>
                      <a:moveTo>
                        <a:pt x="92" y="46"/>
                      </a:moveTo>
                      <a:lnTo>
                        <a:pt x="133" y="46"/>
                      </a:lnTo>
                      <a:lnTo>
                        <a:pt x="133" y="56"/>
                      </a:lnTo>
                      <a:lnTo>
                        <a:pt x="92" y="56"/>
                      </a:lnTo>
                      <a:lnTo>
                        <a:pt x="92" y="46"/>
                      </a:lnTo>
                      <a:close/>
                      <a:moveTo>
                        <a:pt x="92" y="63"/>
                      </a:moveTo>
                      <a:lnTo>
                        <a:pt x="133" y="63"/>
                      </a:lnTo>
                      <a:lnTo>
                        <a:pt x="133" y="74"/>
                      </a:lnTo>
                      <a:lnTo>
                        <a:pt x="92" y="74"/>
                      </a:lnTo>
                      <a:lnTo>
                        <a:pt x="92" y="63"/>
                      </a:lnTo>
                      <a:close/>
                      <a:moveTo>
                        <a:pt x="8" y="75"/>
                      </a:moveTo>
                      <a:lnTo>
                        <a:pt x="8" y="24"/>
                      </a:lnTo>
                      <a:lnTo>
                        <a:pt x="83" y="24"/>
                      </a:lnTo>
                      <a:lnTo>
                        <a:pt x="83" y="75"/>
                      </a:lnTo>
                      <a:lnTo>
                        <a:pt x="8" y="7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zh-CN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67" name="Freeform 149">
                  <a:extLst>
                    <a:ext uri="{FF2B5EF4-FFF2-40B4-BE49-F238E27FC236}">
                      <a16:creationId xmlns:a16="http://schemas.microsoft.com/office/drawing/2014/main" id="{0A8CBD38-1334-52C8-01CB-C7DA0069497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890" y="179696"/>
                  <a:ext cx="174705" cy="102328"/>
                </a:xfrm>
                <a:custGeom>
                  <a:avLst/>
                  <a:gdLst>
                    <a:gd name="T0" fmla="*/ 58 w 70"/>
                    <a:gd name="T1" fmla="*/ 12 h 41"/>
                    <a:gd name="T2" fmla="*/ 54 w 70"/>
                    <a:gd name="T3" fmla="*/ 20 h 41"/>
                    <a:gd name="T4" fmla="*/ 48 w 70"/>
                    <a:gd name="T5" fmla="*/ 16 h 41"/>
                    <a:gd name="T6" fmla="*/ 48 w 70"/>
                    <a:gd name="T7" fmla="*/ 16 h 41"/>
                    <a:gd name="T8" fmla="*/ 34 w 70"/>
                    <a:gd name="T9" fmla="*/ 8 h 41"/>
                    <a:gd name="T10" fmla="*/ 32 w 70"/>
                    <a:gd name="T11" fmla="*/ 12 h 41"/>
                    <a:gd name="T12" fmla="*/ 28 w 70"/>
                    <a:gd name="T13" fmla="*/ 20 h 41"/>
                    <a:gd name="T14" fmla="*/ 16 w 70"/>
                    <a:gd name="T15" fmla="*/ 12 h 41"/>
                    <a:gd name="T16" fmla="*/ 12 w 70"/>
                    <a:gd name="T17" fmla="*/ 17 h 41"/>
                    <a:gd name="T18" fmla="*/ 12 w 70"/>
                    <a:gd name="T19" fmla="*/ 17 h 41"/>
                    <a:gd name="T20" fmla="*/ 0 w 70"/>
                    <a:gd name="T21" fmla="*/ 37 h 41"/>
                    <a:gd name="T22" fmla="*/ 5 w 70"/>
                    <a:gd name="T23" fmla="*/ 41 h 41"/>
                    <a:gd name="T24" fmla="*/ 17 w 70"/>
                    <a:gd name="T25" fmla="*/ 21 h 41"/>
                    <a:gd name="T26" fmla="*/ 24 w 70"/>
                    <a:gd name="T27" fmla="*/ 25 h 41"/>
                    <a:gd name="T28" fmla="*/ 24 w 70"/>
                    <a:gd name="T29" fmla="*/ 25 h 41"/>
                    <a:gd name="T30" fmla="*/ 30 w 70"/>
                    <a:gd name="T31" fmla="*/ 29 h 41"/>
                    <a:gd name="T32" fmla="*/ 37 w 70"/>
                    <a:gd name="T33" fmla="*/ 17 h 41"/>
                    <a:gd name="T34" fmla="*/ 42 w 70"/>
                    <a:gd name="T35" fmla="*/ 21 h 41"/>
                    <a:gd name="T36" fmla="*/ 42 w 70"/>
                    <a:gd name="T37" fmla="*/ 21 h 41"/>
                    <a:gd name="T38" fmla="*/ 56 w 70"/>
                    <a:gd name="T39" fmla="*/ 28 h 41"/>
                    <a:gd name="T40" fmla="*/ 57 w 70"/>
                    <a:gd name="T41" fmla="*/ 28 h 41"/>
                    <a:gd name="T42" fmla="*/ 57 w 70"/>
                    <a:gd name="T43" fmla="*/ 28 h 41"/>
                    <a:gd name="T44" fmla="*/ 64 w 70"/>
                    <a:gd name="T45" fmla="*/ 17 h 41"/>
                    <a:gd name="T46" fmla="*/ 64 w 70"/>
                    <a:gd name="T47" fmla="*/ 17 h 41"/>
                    <a:gd name="T48" fmla="*/ 70 w 70"/>
                    <a:gd name="T49" fmla="*/ 4 h 41"/>
                    <a:gd name="T50" fmla="*/ 65 w 70"/>
                    <a:gd name="T51" fmla="*/ 0 h 41"/>
                    <a:gd name="T52" fmla="*/ 58 w 70"/>
                    <a:gd name="T53" fmla="*/ 12 h 41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70"/>
                    <a:gd name="T82" fmla="*/ 0 h 41"/>
                    <a:gd name="T83" fmla="*/ 70 w 70"/>
                    <a:gd name="T84" fmla="*/ 41 h 41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70" h="41">
                      <a:moveTo>
                        <a:pt x="58" y="12"/>
                      </a:moveTo>
                      <a:lnTo>
                        <a:pt x="54" y="20"/>
                      </a:lnTo>
                      <a:lnTo>
                        <a:pt x="48" y="16"/>
                      </a:lnTo>
                      <a:lnTo>
                        <a:pt x="48" y="16"/>
                      </a:lnTo>
                      <a:lnTo>
                        <a:pt x="34" y="8"/>
                      </a:lnTo>
                      <a:lnTo>
                        <a:pt x="32" y="12"/>
                      </a:lnTo>
                      <a:lnTo>
                        <a:pt x="28" y="20"/>
                      </a:lnTo>
                      <a:lnTo>
                        <a:pt x="16" y="12"/>
                      </a:lnTo>
                      <a:lnTo>
                        <a:pt x="12" y="17"/>
                      </a:lnTo>
                      <a:lnTo>
                        <a:pt x="12" y="17"/>
                      </a:lnTo>
                      <a:lnTo>
                        <a:pt x="0" y="37"/>
                      </a:lnTo>
                      <a:lnTo>
                        <a:pt x="5" y="41"/>
                      </a:lnTo>
                      <a:lnTo>
                        <a:pt x="17" y="21"/>
                      </a:lnTo>
                      <a:lnTo>
                        <a:pt x="24" y="25"/>
                      </a:lnTo>
                      <a:lnTo>
                        <a:pt x="24" y="25"/>
                      </a:lnTo>
                      <a:lnTo>
                        <a:pt x="30" y="29"/>
                      </a:lnTo>
                      <a:lnTo>
                        <a:pt x="37" y="17"/>
                      </a:lnTo>
                      <a:lnTo>
                        <a:pt x="42" y="21"/>
                      </a:lnTo>
                      <a:lnTo>
                        <a:pt x="42" y="21"/>
                      </a:lnTo>
                      <a:lnTo>
                        <a:pt x="56" y="28"/>
                      </a:lnTo>
                      <a:lnTo>
                        <a:pt x="57" y="28"/>
                      </a:lnTo>
                      <a:lnTo>
                        <a:pt x="57" y="28"/>
                      </a:lnTo>
                      <a:lnTo>
                        <a:pt x="64" y="17"/>
                      </a:lnTo>
                      <a:lnTo>
                        <a:pt x="64" y="17"/>
                      </a:lnTo>
                      <a:lnTo>
                        <a:pt x="70" y="4"/>
                      </a:lnTo>
                      <a:lnTo>
                        <a:pt x="65" y="0"/>
                      </a:lnTo>
                      <a:lnTo>
                        <a:pt x="58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zh-CN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  <p:grpSp>
          <p:nvGrpSpPr>
            <p:cNvPr id="68" name="组合 22">
              <a:extLst>
                <a:ext uri="{FF2B5EF4-FFF2-40B4-BE49-F238E27FC236}">
                  <a16:creationId xmlns:a16="http://schemas.microsoft.com/office/drawing/2014/main" id="{AFD8310A-581A-95E7-A482-BEA67197839C}"/>
                </a:ext>
              </a:extLst>
            </p:cNvPr>
            <p:cNvGrpSpPr/>
            <p:nvPr/>
          </p:nvGrpSpPr>
          <p:grpSpPr bwMode="auto">
            <a:xfrm>
              <a:off x="6423025" y="4062185"/>
              <a:ext cx="476251" cy="476251"/>
              <a:chOff x="0" y="0"/>
              <a:chExt cx="356700" cy="357457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69" name="Freeform 19">
                <a:extLst>
                  <a:ext uri="{FF2B5EF4-FFF2-40B4-BE49-F238E27FC236}">
                    <a16:creationId xmlns:a16="http://schemas.microsoft.com/office/drawing/2014/main" id="{06ADFBAC-91A9-8C70-2442-71316622817F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56700" cy="357457"/>
              </a:xfrm>
              <a:custGeom>
                <a:avLst/>
                <a:gdLst>
                  <a:gd name="T0" fmla="*/ 1043 w 1088"/>
                  <a:gd name="T1" fmla="*/ 507 h 1090"/>
                  <a:gd name="T2" fmla="*/ 1036 w 1088"/>
                  <a:gd name="T3" fmla="*/ 455 h 1090"/>
                  <a:gd name="T4" fmla="*/ 1024 w 1088"/>
                  <a:gd name="T5" fmla="*/ 404 h 1090"/>
                  <a:gd name="T6" fmla="*/ 1007 w 1088"/>
                  <a:gd name="T7" fmla="*/ 355 h 1090"/>
                  <a:gd name="T8" fmla="*/ 984 w 1088"/>
                  <a:gd name="T9" fmla="*/ 307 h 1090"/>
                  <a:gd name="T10" fmla="*/ 957 w 1088"/>
                  <a:gd name="T11" fmla="*/ 263 h 1090"/>
                  <a:gd name="T12" fmla="*/ 925 w 1088"/>
                  <a:gd name="T13" fmla="*/ 221 h 1090"/>
                  <a:gd name="T14" fmla="*/ 890 w 1088"/>
                  <a:gd name="T15" fmla="*/ 183 h 1090"/>
                  <a:gd name="T16" fmla="*/ 850 w 1088"/>
                  <a:gd name="T17" fmla="*/ 149 h 1090"/>
                  <a:gd name="T18" fmla="*/ 807 w 1088"/>
                  <a:gd name="T19" fmla="*/ 119 h 1090"/>
                  <a:gd name="T20" fmla="*/ 761 w 1088"/>
                  <a:gd name="T21" fmla="*/ 93 h 1090"/>
                  <a:gd name="T22" fmla="*/ 713 w 1088"/>
                  <a:gd name="T23" fmla="*/ 73 h 1090"/>
                  <a:gd name="T24" fmla="*/ 663 w 1088"/>
                  <a:gd name="T25" fmla="*/ 58 h 1090"/>
                  <a:gd name="T26" fmla="*/ 611 w 1088"/>
                  <a:gd name="T27" fmla="*/ 48 h 1090"/>
                  <a:gd name="T28" fmla="*/ 559 w 1088"/>
                  <a:gd name="T29" fmla="*/ 44 h 1090"/>
                  <a:gd name="T30" fmla="*/ 507 w 1088"/>
                  <a:gd name="T31" fmla="*/ 45 h 1090"/>
                  <a:gd name="T32" fmla="*/ 455 w 1088"/>
                  <a:gd name="T33" fmla="*/ 52 h 1090"/>
                  <a:gd name="T34" fmla="*/ 404 w 1088"/>
                  <a:gd name="T35" fmla="*/ 64 h 1090"/>
                  <a:gd name="T36" fmla="*/ 354 w 1088"/>
                  <a:gd name="T37" fmla="*/ 81 h 1090"/>
                  <a:gd name="T38" fmla="*/ 307 w 1088"/>
                  <a:gd name="T39" fmla="*/ 104 h 1090"/>
                  <a:gd name="T40" fmla="*/ 262 w 1088"/>
                  <a:gd name="T41" fmla="*/ 131 h 1090"/>
                  <a:gd name="T42" fmla="*/ 221 w 1088"/>
                  <a:gd name="T43" fmla="*/ 163 h 1090"/>
                  <a:gd name="T44" fmla="*/ 182 w 1088"/>
                  <a:gd name="T45" fmla="*/ 199 h 1090"/>
                  <a:gd name="T46" fmla="*/ 148 w 1088"/>
                  <a:gd name="T47" fmla="*/ 238 h 1090"/>
                  <a:gd name="T48" fmla="*/ 118 w 1088"/>
                  <a:gd name="T49" fmla="*/ 282 h 1090"/>
                  <a:gd name="T50" fmla="*/ 93 w 1088"/>
                  <a:gd name="T51" fmla="*/ 328 h 1090"/>
                  <a:gd name="T52" fmla="*/ 73 w 1088"/>
                  <a:gd name="T53" fmla="*/ 376 h 1090"/>
                  <a:gd name="T54" fmla="*/ 58 w 1088"/>
                  <a:gd name="T55" fmla="*/ 426 h 1090"/>
                  <a:gd name="T56" fmla="*/ 48 w 1088"/>
                  <a:gd name="T57" fmla="*/ 478 h 1090"/>
                  <a:gd name="T58" fmla="*/ 44 w 1088"/>
                  <a:gd name="T59" fmla="*/ 530 h 1090"/>
                  <a:gd name="T60" fmla="*/ 45 w 1088"/>
                  <a:gd name="T61" fmla="*/ 582 h 1090"/>
                  <a:gd name="T62" fmla="*/ 52 w 1088"/>
                  <a:gd name="T63" fmla="*/ 634 h 1090"/>
                  <a:gd name="T64" fmla="*/ 64 w 1088"/>
                  <a:gd name="T65" fmla="*/ 686 h 1090"/>
                  <a:gd name="T66" fmla="*/ 81 w 1088"/>
                  <a:gd name="T67" fmla="*/ 735 h 1090"/>
                  <a:gd name="T68" fmla="*/ 104 w 1088"/>
                  <a:gd name="T69" fmla="*/ 782 h 1090"/>
                  <a:gd name="T70" fmla="*/ 131 w 1088"/>
                  <a:gd name="T71" fmla="*/ 827 h 1090"/>
                  <a:gd name="T72" fmla="*/ 163 w 1088"/>
                  <a:gd name="T73" fmla="*/ 869 h 1090"/>
                  <a:gd name="T74" fmla="*/ 198 w 1088"/>
                  <a:gd name="T75" fmla="*/ 907 h 1090"/>
                  <a:gd name="T76" fmla="*/ 238 w 1088"/>
                  <a:gd name="T77" fmla="*/ 941 h 1090"/>
                  <a:gd name="T78" fmla="*/ 281 w 1088"/>
                  <a:gd name="T79" fmla="*/ 971 h 1090"/>
                  <a:gd name="T80" fmla="*/ 327 w 1088"/>
                  <a:gd name="T81" fmla="*/ 996 h 1090"/>
                  <a:gd name="T82" fmla="*/ 375 w 1088"/>
                  <a:gd name="T83" fmla="*/ 1017 h 1090"/>
                  <a:gd name="T84" fmla="*/ 425 w 1088"/>
                  <a:gd name="T85" fmla="*/ 1032 h 1090"/>
                  <a:gd name="T86" fmla="*/ 477 w 1088"/>
                  <a:gd name="T87" fmla="*/ 1041 h 1090"/>
                  <a:gd name="T88" fmla="*/ 529 w 1088"/>
                  <a:gd name="T89" fmla="*/ 1046 h 1090"/>
                  <a:gd name="T90" fmla="*/ 581 w 1088"/>
                  <a:gd name="T91" fmla="*/ 1045 h 1090"/>
                  <a:gd name="T92" fmla="*/ 633 w 1088"/>
                  <a:gd name="T93" fmla="*/ 1038 h 1090"/>
                  <a:gd name="T94" fmla="*/ 684 w 1088"/>
                  <a:gd name="T95" fmla="*/ 1026 h 1090"/>
                  <a:gd name="T96" fmla="*/ 734 w 1088"/>
                  <a:gd name="T97" fmla="*/ 1009 h 1090"/>
                  <a:gd name="T98" fmla="*/ 781 w 1088"/>
                  <a:gd name="T99" fmla="*/ 986 h 1090"/>
                  <a:gd name="T100" fmla="*/ 826 w 1088"/>
                  <a:gd name="T101" fmla="*/ 959 h 1090"/>
                  <a:gd name="T102" fmla="*/ 867 w 1088"/>
                  <a:gd name="T103" fmla="*/ 927 h 1090"/>
                  <a:gd name="T104" fmla="*/ 905 w 1088"/>
                  <a:gd name="T105" fmla="*/ 891 h 1090"/>
                  <a:gd name="T106" fmla="*/ 940 w 1088"/>
                  <a:gd name="T107" fmla="*/ 851 h 1090"/>
                  <a:gd name="T108" fmla="*/ 969 w 1088"/>
                  <a:gd name="T109" fmla="*/ 808 h 1090"/>
                  <a:gd name="T110" fmla="*/ 995 w 1088"/>
                  <a:gd name="T111" fmla="*/ 762 h 1090"/>
                  <a:gd name="T112" fmla="*/ 1015 w 1088"/>
                  <a:gd name="T113" fmla="*/ 714 h 1090"/>
                  <a:gd name="T114" fmla="*/ 1030 w 1088"/>
                  <a:gd name="T115" fmla="*/ 664 h 1090"/>
                  <a:gd name="T116" fmla="*/ 1040 w 1088"/>
                  <a:gd name="T117" fmla="*/ 612 h 1090"/>
                  <a:gd name="T118" fmla="*/ 1044 w 1088"/>
                  <a:gd name="T119" fmla="*/ 560 h 109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88"/>
                  <a:gd name="T181" fmla="*/ 0 h 1090"/>
                  <a:gd name="T182" fmla="*/ 1088 w 1088"/>
                  <a:gd name="T183" fmla="*/ 1090 h 1090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88" h="1090">
                    <a:moveTo>
                      <a:pt x="1078" y="557"/>
                    </a:moveTo>
                    <a:cubicBezTo>
                      <a:pt x="1080" y="556"/>
                      <a:pt x="1083" y="555"/>
                      <a:pt x="1085" y="553"/>
                    </a:cubicBezTo>
                    <a:cubicBezTo>
                      <a:pt x="1087" y="551"/>
                      <a:pt x="1088" y="548"/>
                      <a:pt x="1088" y="545"/>
                    </a:cubicBezTo>
                    <a:cubicBezTo>
                      <a:pt x="1088" y="542"/>
                      <a:pt x="1087" y="539"/>
                      <a:pt x="1085" y="537"/>
                    </a:cubicBezTo>
                    <a:cubicBezTo>
                      <a:pt x="1083" y="535"/>
                      <a:pt x="1080" y="533"/>
                      <a:pt x="1078" y="533"/>
                    </a:cubicBezTo>
                    <a:cubicBezTo>
                      <a:pt x="1074" y="533"/>
                      <a:pt x="1058" y="531"/>
                      <a:pt x="1044" y="530"/>
                    </a:cubicBezTo>
                    <a:cubicBezTo>
                      <a:pt x="1044" y="522"/>
                      <a:pt x="1043" y="515"/>
                      <a:pt x="1043" y="507"/>
                    </a:cubicBezTo>
                    <a:cubicBezTo>
                      <a:pt x="1057" y="505"/>
                      <a:pt x="1073" y="501"/>
                      <a:pt x="1076" y="501"/>
                    </a:cubicBezTo>
                    <a:cubicBezTo>
                      <a:pt x="1079" y="500"/>
                      <a:pt x="1081" y="498"/>
                      <a:pt x="1083" y="496"/>
                    </a:cubicBezTo>
                    <a:cubicBezTo>
                      <a:pt x="1084" y="494"/>
                      <a:pt x="1085" y="491"/>
                      <a:pt x="1085" y="488"/>
                    </a:cubicBezTo>
                    <a:cubicBezTo>
                      <a:pt x="1084" y="485"/>
                      <a:pt x="1083" y="482"/>
                      <a:pt x="1081" y="481"/>
                    </a:cubicBezTo>
                    <a:cubicBezTo>
                      <a:pt x="1079" y="479"/>
                      <a:pt x="1076" y="477"/>
                      <a:pt x="1073" y="477"/>
                    </a:cubicBezTo>
                    <a:cubicBezTo>
                      <a:pt x="1070" y="477"/>
                      <a:pt x="1054" y="478"/>
                      <a:pt x="1040" y="478"/>
                    </a:cubicBezTo>
                    <a:cubicBezTo>
                      <a:pt x="1039" y="470"/>
                      <a:pt x="1037" y="463"/>
                      <a:pt x="1036" y="455"/>
                    </a:cubicBezTo>
                    <a:cubicBezTo>
                      <a:pt x="1050" y="451"/>
                      <a:pt x="1065" y="446"/>
                      <a:pt x="1068" y="445"/>
                    </a:cubicBezTo>
                    <a:cubicBezTo>
                      <a:pt x="1071" y="444"/>
                      <a:pt x="1073" y="442"/>
                      <a:pt x="1075" y="440"/>
                    </a:cubicBezTo>
                    <a:cubicBezTo>
                      <a:pt x="1076" y="437"/>
                      <a:pt x="1076" y="435"/>
                      <a:pt x="1076" y="432"/>
                    </a:cubicBezTo>
                    <a:cubicBezTo>
                      <a:pt x="1075" y="429"/>
                      <a:pt x="1074" y="426"/>
                      <a:pt x="1071" y="425"/>
                    </a:cubicBezTo>
                    <a:cubicBezTo>
                      <a:pt x="1069" y="423"/>
                      <a:pt x="1066" y="422"/>
                      <a:pt x="1063" y="422"/>
                    </a:cubicBezTo>
                    <a:cubicBezTo>
                      <a:pt x="1060" y="423"/>
                      <a:pt x="1044" y="425"/>
                      <a:pt x="1030" y="426"/>
                    </a:cubicBezTo>
                    <a:cubicBezTo>
                      <a:pt x="1028" y="419"/>
                      <a:pt x="1026" y="412"/>
                      <a:pt x="1024" y="404"/>
                    </a:cubicBezTo>
                    <a:cubicBezTo>
                      <a:pt x="1037" y="399"/>
                      <a:pt x="1052" y="392"/>
                      <a:pt x="1055" y="391"/>
                    </a:cubicBezTo>
                    <a:cubicBezTo>
                      <a:pt x="1058" y="390"/>
                      <a:pt x="1060" y="388"/>
                      <a:pt x="1061" y="385"/>
                    </a:cubicBezTo>
                    <a:cubicBezTo>
                      <a:pt x="1062" y="382"/>
                      <a:pt x="1062" y="379"/>
                      <a:pt x="1061" y="377"/>
                    </a:cubicBezTo>
                    <a:cubicBezTo>
                      <a:pt x="1060" y="374"/>
                      <a:pt x="1058" y="372"/>
                      <a:pt x="1056" y="370"/>
                    </a:cubicBezTo>
                    <a:cubicBezTo>
                      <a:pt x="1054" y="369"/>
                      <a:pt x="1051" y="368"/>
                      <a:pt x="1048" y="369"/>
                    </a:cubicBezTo>
                    <a:cubicBezTo>
                      <a:pt x="1045" y="369"/>
                      <a:pt x="1029" y="373"/>
                      <a:pt x="1015" y="376"/>
                    </a:cubicBezTo>
                    <a:cubicBezTo>
                      <a:pt x="1012" y="369"/>
                      <a:pt x="1010" y="362"/>
                      <a:pt x="1007" y="355"/>
                    </a:cubicBezTo>
                    <a:cubicBezTo>
                      <a:pt x="1020" y="348"/>
                      <a:pt x="1033" y="340"/>
                      <a:pt x="1036" y="338"/>
                    </a:cubicBezTo>
                    <a:cubicBezTo>
                      <a:pt x="1039" y="337"/>
                      <a:pt x="1040" y="334"/>
                      <a:pt x="1041" y="332"/>
                    </a:cubicBezTo>
                    <a:cubicBezTo>
                      <a:pt x="1042" y="329"/>
                      <a:pt x="1042" y="326"/>
                      <a:pt x="1041" y="323"/>
                    </a:cubicBezTo>
                    <a:cubicBezTo>
                      <a:pt x="1039" y="321"/>
                      <a:pt x="1037" y="319"/>
                      <a:pt x="1035" y="317"/>
                    </a:cubicBezTo>
                    <a:cubicBezTo>
                      <a:pt x="1032" y="316"/>
                      <a:pt x="1029" y="316"/>
                      <a:pt x="1027" y="317"/>
                    </a:cubicBezTo>
                    <a:cubicBezTo>
                      <a:pt x="1024" y="318"/>
                      <a:pt x="1009" y="323"/>
                      <a:pt x="995" y="328"/>
                    </a:cubicBezTo>
                    <a:cubicBezTo>
                      <a:pt x="991" y="321"/>
                      <a:pt x="988" y="314"/>
                      <a:pt x="984" y="307"/>
                    </a:cubicBezTo>
                    <a:cubicBezTo>
                      <a:pt x="996" y="299"/>
                      <a:pt x="1009" y="290"/>
                      <a:pt x="1012" y="288"/>
                    </a:cubicBezTo>
                    <a:cubicBezTo>
                      <a:pt x="1014" y="286"/>
                      <a:pt x="1016" y="284"/>
                      <a:pt x="1016" y="281"/>
                    </a:cubicBezTo>
                    <a:cubicBezTo>
                      <a:pt x="1017" y="278"/>
                      <a:pt x="1016" y="275"/>
                      <a:pt x="1015" y="273"/>
                    </a:cubicBezTo>
                    <a:cubicBezTo>
                      <a:pt x="1013" y="270"/>
                      <a:pt x="1011" y="268"/>
                      <a:pt x="1008" y="267"/>
                    </a:cubicBezTo>
                    <a:cubicBezTo>
                      <a:pt x="1006" y="266"/>
                      <a:pt x="1003" y="266"/>
                      <a:pt x="1000" y="268"/>
                    </a:cubicBezTo>
                    <a:cubicBezTo>
                      <a:pt x="997" y="269"/>
                      <a:pt x="983" y="276"/>
                      <a:pt x="969" y="282"/>
                    </a:cubicBezTo>
                    <a:cubicBezTo>
                      <a:pt x="966" y="275"/>
                      <a:pt x="961" y="269"/>
                      <a:pt x="957" y="263"/>
                    </a:cubicBezTo>
                    <a:cubicBezTo>
                      <a:pt x="968" y="253"/>
                      <a:pt x="980" y="242"/>
                      <a:pt x="983" y="240"/>
                    </a:cubicBezTo>
                    <a:cubicBezTo>
                      <a:pt x="985" y="238"/>
                      <a:pt x="986" y="236"/>
                      <a:pt x="986" y="233"/>
                    </a:cubicBezTo>
                    <a:cubicBezTo>
                      <a:pt x="986" y="230"/>
                      <a:pt x="986" y="227"/>
                      <a:pt x="984" y="225"/>
                    </a:cubicBezTo>
                    <a:cubicBezTo>
                      <a:pt x="982" y="222"/>
                      <a:pt x="980" y="221"/>
                      <a:pt x="977" y="220"/>
                    </a:cubicBezTo>
                    <a:cubicBezTo>
                      <a:pt x="974" y="220"/>
                      <a:pt x="971" y="220"/>
                      <a:pt x="969" y="221"/>
                    </a:cubicBezTo>
                    <a:cubicBezTo>
                      <a:pt x="966" y="223"/>
                      <a:pt x="952" y="231"/>
                      <a:pt x="940" y="238"/>
                    </a:cubicBezTo>
                    <a:cubicBezTo>
                      <a:pt x="935" y="233"/>
                      <a:pt x="930" y="227"/>
                      <a:pt x="925" y="221"/>
                    </a:cubicBezTo>
                    <a:cubicBezTo>
                      <a:pt x="935" y="210"/>
                      <a:pt x="946" y="198"/>
                      <a:pt x="948" y="196"/>
                    </a:cubicBezTo>
                    <a:cubicBezTo>
                      <a:pt x="950" y="194"/>
                      <a:pt x="951" y="191"/>
                      <a:pt x="951" y="188"/>
                    </a:cubicBezTo>
                    <a:cubicBezTo>
                      <a:pt x="951" y="185"/>
                      <a:pt x="950" y="183"/>
                      <a:pt x="948" y="180"/>
                    </a:cubicBezTo>
                    <a:cubicBezTo>
                      <a:pt x="946" y="178"/>
                      <a:pt x="943" y="177"/>
                      <a:pt x="941" y="177"/>
                    </a:cubicBezTo>
                    <a:cubicBezTo>
                      <a:pt x="938" y="176"/>
                      <a:pt x="935" y="177"/>
                      <a:pt x="933" y="179"/>
                    </a:cubicBezTo>
                    <a:cubicBezTo>
                      <a:pt x="930" y="181"/>
                      <a:pt x="917" y="190"/>
                      <a:pt x="905" y="199"/>
                    </a:cubicBezTo>
                    <a:cubicBezTo>
                      <a:pt x="900" y="193"/>
                      <a:pt x="895" y="188"/>
                      <a:pt x="890" y="183"/>
                    </a:cubicBezTo>
                    <a:cubicBezTo>
                      <a:pt x="898" y="171"/>
                      <a:pt x="908" y="158"/>
                      <a:pt x="910" y="156"/>
                    </a:cubicBezTo>
                    <a:cubicBezTo>
                      <a:pt x="911" y="153"/>
                      <a:pt x="912" y="150"/>
                      <a:pt x="912" y="148"/>
                    </a:cubicBezTo>
                    <a:cubicBezTo>
                      <a:pt x="911" y="145"/>
                      <a:pt x="910" y="142"/>
                      <a:pt x="908" y="140"/>
                    </a:cubicBezTo>
                    <a:cubicBezTo>
                      <a:pt x="906" y="138"/>
                      <a:pt x="903" y="137"/>
                      <a:pt x="900" y="137"/>
                    </a:cubicBezTo>
                    <a:cubicBezTo>
                      <a:pt x="897" y="137"/>
                      <a:pt x="894" y="138"/>
                      <a:pt x="892" y="140"/>
                    </a:cubicBezTo>
                    <a:cubicBezTo>
                      <a:pt x="890" y="142"/>
                      <a:pt x="878" y="153"/>
                      <a:pt x="867" y="163"/>
                    </a:cubicBezTo>
                    <a:cubicBezTo>
                      <a:pt x="862" y="158"/>
                      <a:pt x="856" y="153"/>
                      <a:pt x="850" y="149"/>
                    </a:cubicBezTo>
                    <a:cubicBezTo>
                      <a:pt x="857" y="136"/>
                      <a:pt x="865" y="122"/>
                      <a:pt x="867" y="119"/>
                    </a:cubicBezTo>
                    <a:cubicBezTo>
                      <a:pt x="869" y="117"/>
                      <a:pt x="869" y="114"/>
                      <a:pt x="868" y="111"/>
                    </a:cubicBezTo>
                    <a:cubicBezTo>
                      <a:pt x="868" y="109"/>
                      <a:pt x="866" y="106"/>
                      <a:pt x="864" y="104"/>
                    </a:cubicBezTo>
                    <a:cubicBezTo>
                      <a:pt x="861" y="103"/>
                      <a:pt x="858" y="102"/>
                      <a:pt x="856" y="102"/>
                    </a:cubicBezTo>
                    <a:cubicBezTo>
                      <a:pt x="853" y="102"/>
                      <a:pt x="850" y="103"/>
                      <a:pt x="848" y="106"/>
                    </a:cubicBezTo>
                    <a:cubicBezTo>
                      <a:pt x="846" y="108"/>
                      <a:pt x="835" y="120"/>
                      <a:pt x="826" y="131"/>
                    </a:cubicBezTo>
                    <a:cubicBezTo>
                      <a:pt x="820" y="127"/>
                      <a:pt x="813" y="123"/>
                      <a:pt x="807" y="119"/>
                    </a:cubicBezTo>
                    <a:cubicBezTo>
                      <a:pt x="813" y="105"/>
                      <a:pt x="820" y="91"/>
                      <a:pt x="821" y="88"/>
                    </a:cubicBezTo>
                    <a:cubicBezTo>
                      <a:pt x="822" y="85"/>
                      <a:pt x="822" y="82"/>
                      <a:pt x="821" y="80"/>
                    </a:cubicBezTo>
                    <a:cubicBezTo>
                      <a:pt x="820" y="77"/>
                      <a:pt x="818" y="75"/>
                      <a:pt x="816" y="73"/>
                    </a:cubicBezTo>
                    <a:cubicBezTo>
                      <a:pt x="813" y="72"/>
                      <a:pt x="810" y="71"/>
                      <a:pt x="808" y="72"/>
                    </a:cubicBezTo>
                    <a:cubicBezTo>
                      <a:pt x="805" y="72"/>
                      <a:pt x="802" y="74"/>
                      <a:pt x="801" y="76"/>
                    </a:cubicBezTo>
                    <a:cubicBezTo>
                      <a:pt x="799" y="79"/>
                      <a:pt x="790" y="92"/>
                      <a:pt x="781" y="104"/>
                    </a:cubicBezTo>
                    <a:cubicBezTo>
                      <a:pt x="774" y="100"/>
                      <a:pt x="768" y="97"/>
                      <a:pt x="761" y="93"/>
                    </a:cubicBezTo>
                    <a:cubicBezTo>
                      <a:pt x="766" y="80"/>
                      <a:pt x="771" y="65"/>
                      <a:pt x="772" y="61"/>
                    </a:cubicBezTo>
                    <a:cubicBezTo>
                      <a:pt x="773" y="59"/>
                      <a:pt x="772" y="56"/>
                      <a:pt x="771" y="53"/>
                    </a:cubicBezTo>
                    <a:cubicBezTo>
                      <a:pt x="770" y="51"/>
                      <a:pt x="768" y="49"/>
                      <a:pt x="765" y="47"/>
                    </a:cubicBezTo>
                    <a:cubicBezTo>
                      <a:pt x="762" y="46"/>
                      <a:pt x="760" y="46"/>
                      <a:pt x="757" y="47"/>
                    </a:cubicBezTo>
                    <a:cubicBezTo>
                      <a:pt x="754" y="48"/>
                      <a:pt x="752" y="49"/>
                      <a:pt x="750" y="52"/>
                    </a:cubicBezTo>
                    <a:cubicBezTo>
                      <a:pt x="749" y="55"/>
                      <a:pt x="741" y="69"/>
                      <a:pt x="734" y="81"/>
                    </a:cubicBezTo>
                    <a:cubicBezTo>
                      <a:pt x="727" y="78"/>
                      <a:pt x="720" y="76"/>
                      <a:pt x="713" y="73"/>
                    </a:cubicBezTo>
                    <a:cubicBezTo>
                      <a:pt x="716" y="59"/>
                      <a:pt x="719" y="43"/>
                      <a:pt x="720" y="40"/>
                    </a:cubicBezTo>
                    <a:cubicBezTo>
                      <a:pt x="721" y="37"/>
                      <a:pt x="720" y="34"/>
                      <a:pt x="719" y="32"/>
                    </a:cubicBezTo>
                    <a:cubicBezTo>
                      <a:pt x="717" y="30"/>
                      <a:pt x="715" y="28"/>
                      <a:pt x="712" y="27"/>
                    </a:cubicBezTo>
                    <a:cubicBezTo>
                      <a:pt x="709" y="26"/>
                      <a:pt x="706" y="26"/>
                      <a:pt x="704" y="27"/>
                    </a:cubicBezTo>
                    <a:cubicBezTo>
                      <a:pt x="701" y="28"/>
                      <a:pt x="699" y="30"/>
                      <a:pt x="698" y="33"/>
                    </a:cubicBezTo>
                    <a:cubicBezTo>
                      <a:pt x="696" y="36"/>
                      <a:pt x="690" y="51"/>
                      <a:pt x="684" y="64"/>
                    </a:cubicBezTo>
                    <a:cubicBezTo>
                      <a:pt x="677" y="62"/>
                      <a:pt x="670" y="60"/>
                      <a:pt x="663" y="58"/>
                    </a:cubicBezTo>
                    <a:cubicBezTo>
                      <a:pt x="664" y="44"/>
                      <a:pt x="666" y="28"/>
                      <a:pt x="666" y="25"/>
                    </a:cubicBezTo>
                    <a:cubicBezTo>
                      <a:pt x="667" y="22"/>
                      <a:pt x="666" y="19"/>
                      <a:pt x="664" y="17"/>
                    </a:cubicBezTo>
                    <a:cubicBezTo>
                      <a:pt x="662" y="14"/>
                      <a:pt x="660" y="13"/>
                      <a:pt x="657" y="12"/>
                    </a:cubicBezTo>
                    <a:cubicBezTo>
                      <a:pt x="654" y="12"/>
                      <a:pt x="651" y="12"/>
                      <a:pt x="649" y="13"/>
                    </a:cubicBezTo>
                    <a:cubicBezTo>
                      <a:pt x="646" y="15"/>
                      <a:pt x="644" y="17"/>
                      <a:pt x="643" y="20"/>
                    </a:cubicBezTo>
                    <a:cubicBezTo>
                      <a:pt x="642" y="23"/>
                      <a:pt x="638" y="38"/>
                      <a:pt x="633" y="52"/>
                    </a:cubicBezTo>
                    <a:cubicBezTo>
                      <a:pt x="626" y="51"/>
                      <a:pt x="619" y="49"/>
                      <a:pt x="611" y="48"/>
                    </a:cubicBezTo>
                    <a:cubicBezTo>
                      <a:pt x="611" y="34"/>
                      <a:pt x="611" y="18"/>
                      <a:pt x="611" y="15"/>
                    </a:cubicBezTo>
                    <a:cubicBezTo>
                      <a:pt x="611" y="12"/>
                      <a:pt x="610" y="9"/>
                      <a:pt x="608" y="7"/>
                    </a:cubicBezTo>
                    <a:cubicBezTo>
                      <a:pt x="606" y="5"/>
                      <a:pt x="604" y="4"/>
                      <a:pt x="601" y="3"/>
                    </a:cubicBezTo>
                    <a:cubicBezTo>
                      <a:pt x="598" y="3"/>
                      <a:pt x="595" y="4"/>
                      <a:pt x="593" y="5"/>
                    </a:cubicBezTo>
                    <a:cubicBezTo>
                      <a:pt x="590" y="7"/>
                      <a:pt x="589" y="9"/>
                      <a:pt x="588" y="12"/>
                    </a:cubicBezTo>
                    <a:cubicBezTo>
                      <a:pt x="587" y="15"/>
                      <a:pt x="584" y="31"/>
                      <a:pt x="581" y="45"/>
                    </a:cubicBezTo>
                    <a:cubicBezTo>
                      <a:pt x="574" y="45"/>
                      <a:pt x="566" y="44"/>
                      <a:pt x="559" y="44"/>
                    </a:cubicBezTo>
                    <a:cubicBezTo>
                      <a:pt x="558" y="30"/>
                      <a:pt x="556" y="14"/>
                      <a:pt x="556" y="10"/>
                    </a:cubicBezTo>
                    <a:cubicBezTo>
                      <a:pt x="555" y="8"/>
                      <a:pt x="554" y="5"/>
                      <a:pt x="552" y="3"/>
                    </a:cubicBezTo>
                    <a:cubicBezTo>
                      <a:pt x="550" y="1"/>
                      <a:pt x="547" y="0"/>
                      <a:pt x="544" y="0"/>
                    </a:cubicBezTo>
                    <a:cubicBezTo>
                      <a:pt x="541" y="0"/>
                      <a:pt x="538" y="1"/>
                      <a:pt x="536" y="3"/>
                    </a:cubicBezTo>
                    <a:cubicBezTo>
                      <a:pt x="534" y="5"/>
                      <a:pt x="533" y="8"/>
                      <a:pt x="532" y="10"/>
                    </a:cubicBezTo>
                    <a:cubicBezTo>
                      <a:pt x="532" y="14"/>
                      <a:pt x="530" y="30"/>
                      <a:pt x="529" y="44"/>
                    </a:cubicBezTo>
                    <a:cubicBezTo>
                      <a:pt x="522" y="44"/>
                      <a:pt x="514" y="45"/>
                      <a:pt x="507" y="45"/>
                    </a:cubicBezTo>
                    <a:cubicBezTo>
                      <a:pt x="504" y="31"/>
                      <a:pt x="501" y="15"/>
                      <a:pt x="500" y="12"/>
                    </a:cubicBezTo>
                    <a:cubicBezTo>
                      <a:pt x="499" y="9"/>
                      <a:pt x="497" y="7"/>
                      <a:pt x="495" y="5"/>
                    </a:cubicBezTo>
                    <a:cubicBezTo>
                      <a:pt x="493" y="4"/>
                      <a:pt x="490" y="3"/>
                      <a:pt x="487" y="3"/>
                    </a:cubicBezTo>
                    <a:cubicBezTo>
                      <a:pt x="484" y="4"/>
                      <a:pt x="482" y="5"/>
                      <a:pt x="480" y="7"/>
                    </a:cubicBezTo>
                    <a:cubicBezTo>
                      <a:pt x="478" y="9"/>
                      <a:pt x="477" y="12"/>
                      <a:pt x="477" y="15"/>
                    </a:cubicBezTo>
                    <a:cubicBezTo>
                      <a:pt x="477" y="18"/>
                      <a:pt x="477" y="34"/>
                      <a:pt x="477" y="48"/>
                    </a:cubicBezTo>
                    <a:cubicBezTo>
                      <a:pt x="469" y="49"/>
                      <a:pt x="462" y="51"/>
                      <a:pt x="455" y="52"/>
                    </a:cubicBezTo>
                    <a:cubicBezTo>
                      <a:pt x="450" y="38"/>
                      <a:pt x="446" y="23"/>
                      <a:pt x="445" y="20"/>
                    </a:cubicBezTo>
                    <a:cubicBezTo>
                      <a:pt x="444" y="17"/>
                      <a:pt x="442" y="15"/>
                      <a:pt x="439" y="13"/>
                    </a:cubicBezTo>
                    <a:cubicBezTo>
                      <a:pt x="437" y="12"/>
                      <a:pt x="434" y="12"/>
                      <a:pt x="431" y="12"/>
                    </a:cubicBezTo>
                    <a:cubicBezTo>
                      <a:pt x="428" y="13"/>
                      <a:pt x="426" y="14"/>
                      <a:pt x="424" y="17"/>
                    </a:cubicBezTo>
                    <a:cubicBezTo>
                      <a:pt x="422" y="19"/>
                      <a:pt x="421" y="22"/>
                      <a:pt x="422" y="25"/>
                    </a:cubicBezTo>
                    <a:cubicBezTo>
                      <a:pt x="422" y="28"/>
                      <a:pt x="424" y="44"/>
                      <a:pt x="425" y="58"/>
                    </a:cubicBezTo>
                    <a:cubicBezTo>
                      <a:pt x="418" y="60"/>
                      <a:pt x="411" y="62"/>
                      <a:pt x="404" y="64"/>
                    </a:cubicBezTo>
                    <a:cubicBezTo>
                      <a:pt x="398" y="51"/>
                      <a:pt x="392" y="36"/>
                      <a:pt x="390" y="33"/>
                    </a:cubicBezTo>
                    <a:cubicBezTo>
                      <a:pt x="389" y="30"/>
                      <a:pt x="387" y="28"/>
                      <a:pt x="384" y="27"/>
                    </a:cubicBezTo>
                    <a:cubicBezTo>
                      <a:pt x="382" y="26"/>
                      <a:pt x="379" y="26"/>
                      <a:pt x="376" y="27"/>
                    </a:cubicBezTo>
                    <a:cubicBezTo>
                      <a:pt x="373" y="28"/>
                      <a:pt x="371" y="30"/>
                      <a:pt x="369" y="32"/>
                    </a:cubicBezTo>
                    <a:cubicBezTo>
                      <a:pt x="368" y="34"/>
                      <a:pt x="367" y="37"/>
                      <a:pt x="368" y="40"/>
                    </a:cubicBezTo>
                    <a:cubicBezTo>
                      <a:pt x="369" y="43"/>
                      <a:pt x="372" y="59"/>
                      <a:pt x="375" y="73"/>
                    </a:cubicBezTo>
                    <a:cubicBezTo>
                      <a:pt x="368" y="76"/>
                      <a:pt x="361" y="78"/>
                      <a:pt x="354" y="81"/>
                    </a:cubicBezTo>
                    <a:cubicBezTo>
                      <a:pt x="347" y="69"/>
                      <a:pt x="339" y="55"/>
                      <a:pt x="338" y="52"/>
                    </a:cubicBezTo>
                    <a:cubicBezTo>
                      <a:pt x="336" y="49"/>
                      <a:pt x="334" y="48"/>
                      <a:pt x="331" y="47"/>
                    </a:cubicBezTo>
                    <a:cubicBezTo>
                      <a:pt x="328" y="46"/>
                      <a:pt x="326" y="46"/>
                      <a:pt x="323" y="47"/>
                    </a:cubicBezTo>
                    <a:cubicBezTo>
                      <a:pt x="320" y="49"/>
                      <a:pt x="318" y="51"/>
                      <a:pt x="317" y="53"/>
                    </a:cubicBezTo>
                    <a:cubicBezTo>
                      <a:pt x="316" y="56"/>
                      <a:pt x="315" y="59"/>
                      <a:pt x="316" y="61"/>
                    </a:cubicBezTo>
                    <a:cubicBezTo>
                      <a:pt x="317" y="65"/>
                      <a:pt x="322" y="80"/>
                      <a:pt x="327" y="93"/>
                    </a:cubicBezTo>
                    <a:cubicBezTo>
                      <a:pt x="320" y="97"/>
                      <a:pt x="314" y="100"/>
                      <a:pt x="307" y="104"/>
                    </a:cubicBezTo>
                    <a:cubicBezTo>
                      <a:pt x="298" y="92"/>
                      <a:pt x="289" y="79"/>
                      <a:pt x="287" y="76"/>
                    </a:cubicBezTo>
                    <a:cubicBezTo>
                      <a:pt x="286" y="74"/>
                      <a:pt x="283" y="72"/>
                      <a:pt x="280" y="72"/>
                    </a:cubicBezTo>
                    <a:cubicBezTo>
                      <a:pt x="278" y="71"/>
                      <a:pt x="275" y="72"/>
                      <a:pt x="272" y="73"/>
                    </a:cubicBezTo>
                    <a:cubicBezTo>
                      <a:pt x="270" y="75"/>
                      <a:pt x="268" y="77"/>
                      <a:pt x="267" y="80"/>
                    </a:cubicBezTo>
                    <a:cubicBezTo>
                      <a:pt x="266" y="82"/>
                      <a:pt x="266" y="85"/>
                      <a:pt x="267" y="88"/>
                    </a:cubicBezTo>
                    <a:cubicBezTo>
                      <a:pt x="268" y="91"/>
                      <a:pt x="275" y="105"/>
                      <a:pt x="281" y="119"/>
                    </a:cubicBezTo>
                    <a:cubicBezTo>
                      <a:pt x="275" y="123"/>
                      <a:pt x="268" y="127"/>
                      <a:pt x="262" y="131"/>
                    </a:cubicBezTo>
                    <a:cubicBezTo>
                      <a:pt x="253" y="120"/>
                      <a:pt x="242" y="108"/>
                      <a:pt x="240" y="106"/>
                    </a:cubicBezTo>
                    <a:cubicBezTo>
                      <a:pt x="238" y="103"/>
                      <a:pt x="235" y="102"/>
                      <a:pt x="232" y="102"/>
                    </a:cubicBezTo>
                    <a:cubicBezTo>
                      <a:pt x="230" y="102"/>
                      <a:pt x="227" y="103"/>
                      <a:pt x="224" y="104"/>
                    </a:cubicBezTo>
                    <a:cubicBezTo>
                      <a:pt x="222" y="106"/>
                      <a:pt x="220" y="109"/>
                      <a:pt x="220" y="111"/>
                    </a:cubicBezTo>
                    <a:cubicBezTo>
                      <a:pt x="219" y="114"/>
                      <a:pt x="219" y="117"/>
                      <a:pt x="221" y="119"/>
                    </a:cubicBezTo>
                    <a:cubicBezTo>
                      <a:pt x="223" y="122"/>
                      <a:pt x="231" y="136"/>
                      <a:pt x="238" y="149"/>
                    </a:cubicBezTo>
                    <a:cubicBezTo>
                      <a:pt x="232" y="153"/>
                      <a:pt x="226" y="158"/>
                      <a:pt x="221" y="163"/>
                    </a:cubicBezTo>
                    <a:cubicBezTo>
                      <a:pt x="210" y="153"/>
                      <a:pt x="198" y="142"/>
                      <a:pt x="196" y="140"/>
                    </a:cubicBezTo>
                    <a:cubicBezTo>
                      <a:pt x="194" y="138"/>
                      <a:pt x="191" y="137"/>
                      <a:pt x="188" y="137"/>
                    </a:cubicBezTo>
                    <a:cubicBezTo>
                      <a:pt x="185" y="137"/>
                      <a:pt x="182" y="138"/>
                      <a:pt x="180" y="140"/>
                    </a:cubicBezTo>
                    <a:cubicBezTo>
                      <a:pt x="178" y="142"/>
                      <a:pt x="177" y="145"/>
                      <a:pt x="176" y="148"/>
                    </a:cubicBezTo>
                    <a:cubicBezTo>
                      <a:pt x="176" y="150"/>
                      <a:pt x="176" y="153"/>
                      <a:pt x="178" y="156"/>
                    </a:cubicBezTo>
                    <a:cubicBezTo>
                      <a:pt x="180" y="158"/>
                      <a:pt x="190" y="171"/>
                      <a:pt x="198" y="183"/>
                    </a:cubicBezTo>
                    <a:cubicBezTo>
                      <a:pt x="193" y="188"/>
                      <a:pt x="188" y="193"/>
                      <a:pt x="182" y="199"/>
                    </a:cubicBezTo>
                    <a:cubicBezTo>
                      <a:pt x="171" y="190"/>
                      <a:pt x="158" y="181"/>
                      <a:pt x="155" y="179"/>
                    </a:cubicBezTo>
                    <a:cubicBezTo>
                      <a:pt x="153" y="177"/>
                      <a:pt x="150" y="176"/>
                      <a:pt x="147" y="177"/>
                    </a:cubicBezTo>
                    <a:cubicBezTo>
                      <a:pt x="145" y="177"/>
                      <a:pt x="142" y="178"/>
                      <a:pt x="140" y="180"/>
                    </a:cubicBezTo>
                    <a:cubicBezTo>
                      <a:pt x="138" y="183"/>
                      <a:pt x="137" y="185"/>
                      <a:pt x="137" y="188"/>
                    </a:cubicBezTo>
                    <a:cubicBezTo>
                      <a:pt x="137" y="191"/>
                      <a:pt x="138" y="194"/>
                      <a:pt x="140" y="196"/>
                    </a:cubicBezTo>
                    <a:cubicBezTo>
                      <a:pt x="142" y="198"/>
                      <a:pt x="153" y="210"/>
                      <a:pt x="163" y="221"/>
                    </a:cubicBezTo>
                    <a:cubicBezTo>
                      <a:pt x="158" y="227"/>
                      <a:pt x="153" y="233"/>
                      <a:pt x="148" y="238"/>
                    </a:cubicBezTo>
                    <a:cubicBezTo>
                      <a:pt x="136" y="231"/>
                      <a:pt x="122" y="223"/>
                      <a:pt x="119" y="221"/>
                    </a:cubicBezTo>
                    <a:cubicBezTo>
                      <a:pt x="117" y="220"/>
                      <a:pt x="114" y="220"/>
                      <a:pt x="111" y="220"/>
                    </a:cubicBezTo>
                    <a:cubicBezTo>
                      <a:pt x="108" y="221"/>
                      <a:pt x="106" y="222"/>
                      <a:pt x="104" y="225"/>
                    </a:cubicBezTo>
                    <a:cubicBezTo>
                      <a:pt x="102" y="227"/>
                      <a:pt x="102" y="230"/>
                      <a:pt x="102" y="233"/>
                    </a:cubicBezTo>
                    <a:cubicBezTo>
                      <a:pt x="102" y="236"/>
                      <a:pt x="103" y="238"/>
                      <a:pt x="105" y="240"/>
                    </a:cubicBezTo>
                    <a:cubicBezTo>
                      <a:pt x="108" y="242"/>
                      <a:pt x="120" y="253"/>
                      <a:pt x="131" y="263"/>
                    </a:cubicBezTo>
                    <a:cubicBezTo>
                      <a:pt x="127" y="269"/>
                      <a:pt x="122" y="275"/>
                      <a:pt x="118" y="282"/>
                    </a:cubicBezTo>
                    <a:cubicBezTo>
                      <a:pt x="105" y="276"/>
                      <a:pt x="91" y="269"/>
                      <a:pt x="88" y="268"/>
                    </a:cubicBezTo>
                    <a:cubicBezTo>
                      <a:pt x="85" y="266"/>
                      <a:pt x="82" y="266"/>
                      <a:pt x="80" y="267"/>
                    </a:cubicBezTo>
                    <a:cubicBezTo>
                      <a:pt x="77" y="268"/>
                      <a:pt x="75" y="270"/>
                      <a:pt x="73" y="273"/>
                    </a:cubicBezTo>
                    <a:cubicBezTo>
                      <a:pt x="72" y="275"/>
                      <a:pt x="71" y="278"/>
                      <a:pt x="72" y="281"/>
                    </a:cubicBezTo>
                    <a:cubicBezTo>
                      <a:pt x="72" y="284"/>
                      <a:pt x="74" y="286"/>
                      <a:pt x="76" y="288"/>
                    </a:cubicBezTo>
                    <a:cubicBezTo>
                      <a:pt x="79" y="290"/>
                      <a:pt x="92" y="299"/>
                      <a:pt x="104" y="307"/>
                    </a:cubicBezTo>
                    <a:cubicBezTo>
                      <a:pt x="100" y="314"/>
                      <a:pt x="97" y="321"/>
                      <a:pt x="93" y="328"/>
                    </a:cubicBezTo>
                    <a:cubicBezTo>
                      <a:pt x="79" y="323"/>
                      <a:pt x="64" y="318"/>
                      <a:pt x="61" y="317"/>
                    </a:cubicBezTo>
                    <a:cubicBezTo>
                      <a:pt x="59" y="316"/>
                      <a:pt x="56" y="316"/>
                      <a:pt x="53" y="317"/>
                    </a:cubicBezTo>
                    <a:cubicBezTo>
                      <a:pt x="51" y="319"/>
                      <a:pt x="48" y="321"/>
                      <a:pt x="47" y="323"/>
                    </a:cubicBezTo>
                    <a:cubicBezTo>
                      <a:pt x="46" y="326"/>
                      <a:pt x="46" y="329"/>
                      <a:pt x="47" y="332"/>
                    </a:cubicBezTo>
                    <a:cubicBezTo>
                      <a:pt x="48" y="334"/>
                      <a:pt x="49" y="337"/>
                      <a:pt x="52" y="338"/>
                    </a:cubicBezTo>
                    <a:cubicBezTo>
                      <a:pt x="55" y="340"/>
                      <a:pt x="68" y="348"/>
                      <a:pt x="81" y="355"/>
                    </a:cubicBezTo>
                    <a:cubicBezTo>
                      <a:pt x="78" y="362"/>
                      <a:pt x="76" y="369"/>
                      <a:pt x="73" y="376"/>
                    </a:cubicBezTo>
                    <a:cubicBezTo>
                      <a:pt x="59" y="373"/>
                      <a:pt x="43" y="369"/>
                      <a:pt x="40" y="369"/>
                    </a:cubicBezTo>
                    <a:cubicBezTo>
                      <a:pt x="37" y="368"/>
                      <a:pt x="34" y="369"/>
                      <a:pt x="32" y="370"/>
                    </a:cubicBezTo>
                    <a:cubicBezTo>
                      <a:pt x="30" y="372"/>
                      <a:pt x="28" y="374"/>
                      <a:pt x="27" y="377"/>
                    </a:cubicBezTo>
                    <a:cubicBezTo>
                      <a:pt x="26" y="379"/>
                      <a:pt x="26" y="382"/>
                      <a:pt x="27" y="385"/>
                    </a:cubicBezTo>
                    <a:cubicBezTo>
                      <a:pt x="28" y="388"/>
                      <a:pt x="30" y="390"/>
                      <a:pt x="33" y="391"/>
                    </a:cubicBezTo>
                    <a:cubicBezTo>
                      <a:pt x="36" y="392"/>
                      <a:pt x="50" y="399"/>
                      <a:pt x="64" y="404"/>
                    </a:cubicBezTo>
                    <a:cubicBezTo>
                      <a:pt x="62" y="412"/>
                      <a:pt x="60" y="419"/>
                      <a:pt x="58" y="426"/>
                    </a:cubicBezTo>
                    <a:cubicBezTo>
                      <a:pt x="44" y="425"/>
                      <a:pt x="28" y="423"/>
                      <a:pt x="25" y="422"/>
                    </a:cubicBezTo>
                    <a:cubicBezTo>
                      <a:pt x="22" y="422"/>
                      <a:pt x="19" y="423"/>
                      <a:pt x="17" y="425"/>
                    </a:cubicBezTo>
                    <a:cubicBezTo>
                      <a:pt x="14" y="426"/>
                      <a:pt x="13" y="429"/>
                      <a:pt x="12" y="432"/>
                    </a:cubicBezTo>
                    <a:cubicBezTo>
                      <a:pt x="12" y="435"/>
                      <a:pt x="12" y="437"/>
                      <a:pt x="13" y="440"/>
                    </a:cubicBezTo>
                    <a:cubicBezTo>
                      <a:pt x="15" y="442"/>
                      <a:pt x="17" y="444"/>
                      <a:pt x="20" y="445"/>
                    </a:cubicBezTo>
                    <a:cubicBezTo>
                      <a:pt x="23" y="446"/>
                      <a:pt x="38" y="451"/>
                      <a:pt x="52" y="455"/>
                    </a:cubicBezTo>
                    <a:cubicBezTo>
                      <a:pt x="50" y="463"/>
                      <a:pt x="49" y="470"/>
                      <a:pt x="48" y="478"/>
                    </a:cubicBezTo>
                    <a:cubicBezTo>
                      <a:pt x="34" y="478"/>
                      <a:pt x="18" y="477"/>
                      <a:pt x="15" y="477"/>
                    </a:cubicBezTo>
                    <a:cubicBezTo>
                      <a:pt x="12" y="477"/>
                      <a:pt x="9" y="479"/>
                      <a:pt x="7" y="481"/>
                    </a:cubicBezTo>
                    <a:cubicBezTo>
                      <a:pt x="5" y="482"/>
                      <a:pt x="4" y="485"/>
                      <a:pt x="3" y="488"/>
                    </a:cubicBezTo>
                    <a:cubicBezTo>
                      <a:pt x="3" y="491"/>
                      <a:pt x="4" y="494"/>
                      <a:pt x="5" y="496"/>
                    </a:cubicBezTo>
                    <a:cubicBezTo>
                      <a:pt x="7" y="498"/>
                      <a:pt x="9" y="500"/>
                      <a:pt x="12" y="501"/>
                    </a:cubicBezTo>
                    <a:cubicBezTo>
                      <a:pt x="15" y="501"/>
                      <a:pt x="31" y="505"/>
                      <a:pt x="45" y="507"/>
                    </a:cubicBezTo>
                    <a:cubicBezTo>
                      <a:pt x="45" y="515"/>
                      <a:pt x="44" y="522"/>
                      <a:pt x="44" y="530"/>
                    </a:cubicBezTo>
                    <a:cubicBezTo>
                      <a:pt x="30" y="531"/>
                      <a:pt x="14" y="533"/>
                      <a:pt x="10" y="533"/>
                    </a:cubicBezTo>
                    <a:cubicBezTo>
                      <a:pt x="7" y="533"/>
                      <a:pt x="5" y="535"/>
                      <a:pt x="3" y="537"/>
                    </a:cubicBezTo>
                    <a:cubicBezTo>
                      <a:pt x="1" y="539"/>
                      <a:pt x="0" y="542"/>
                      <a:pt x="0" y="545"/>
                    </a:cubicBezTo>
                    <a:cubicBezTo>
                      <a:pt x="0" y="548"/>
                      <a:pt x="1" y="551"/>
                      <a:pt x="3" y="553"/>
                    </a:cubicBezTo>
                    <a:cubicBezTo>
                      <a:pt x="5" y="555"/>
                      <a:pt x="7" y="556"/>
                      <a:pt x="10" y="557"/>
                    </a:cubicBezTo>
                    <a:cubicBezTo>
                      <a:pt x="14" y="557"/>
                      <a:pt x="30" y="558"/>
                      <a:pt x="44" y="560"/>
                    </a:cubicBezTo>
                    <a:cubicBezTo>
                      <a:pt x="44" y="567"/>
                      <a:pt x="45" y="575"/>
                      <a:pt x="45" y="582"/>
                    </a:cubicBezTo>
                    <a:cubicBezTo>
                      <a:pt x="31" y="585"/>
                      <a:pt x="15" y="588"/>
                      <a:pt x="12" y="589"/>
                    </a:cubicBezTo>
                    <a:cubicBezTo>
                      <a:pt x="9" y="590"/>
                      <a:pt x="7" y="591"/>
                      <a:pt x="5" y="594"/>
                    </a:cubicBezTo>
                    <a:cubicBezTo>
                      <a:pt x="4" y="596"/>
                      <a:pt x="3" y="599"/>
                      <a:pt x="3" y="602"/>
                    </a:cubicBezTo>
                    <a:cubicBezTo>
                      <a:pt x="4" y="605"/>
                      <a:pt x="5" y="607"/>
                      <a:pt x="7" y="609"/>
                    </a:cubicBezTo>
                    <a:cubicBezTo>
                      <a:pt x="9" y="611"/>
                      <a:pt x="12" y="613"/>
                      <a:pt x="15" y="612"/>
                    </a:cubicBezTo>
                    <a:cubicBezTo>
                      <a:pt x="18" y="612"/>
                      <a:pt x="34" y="612"/>
                      <a:pt x="48" y="612"/>
                    </a:cubicBezTo>
                    <a:cubicBezTo>
                      <a:pt x="49" y="620"/>
                      <a:pt x="50" y="627"/>
                      <a:pt x="52" y="634"/>
                    </a:cubicBezTo>
                    <a:cubicBezTo>
                      <a:pt x="38" y="639"/>
                      <a:pt x="23" y="644"/>
                      <a:pt x="20" y="645"/>
                    </a:cubicBezTo>
                    <a:cubicBezTo>
                      <a:pt x="17" y="645"/>
                      <a:pt x="15" y="647"/>
                      <a:pt x="13" y="650"/>
                    </a:cubicBezTo>
                    <a:cubicBezTo>
                      <a:pt x="12" y="652"/>
                      <a:pt x="12" y="655"/>
                      <a:pt x="12" y="658"/>
                    </a:cubicBezTo>
                    <a:cubicBezTo>
                      <a:pt x="13" y="661"/>
                      <a:pt x="14" y="664"/>
                      <a:pt x="17" y="665"/>
                    </a:cubicBezTo>
                    <a:cubicBezTo>
                      <a:pt x="19" y="667"/>
                      <a:pt x="22" y="668"/>
                      <a:pt x="25" y="668"/>
                    </a:cubicBezTo>
                    <a:cubicBezTo>
                      <a:pt x="28" y="667"/>
                      <a:pt x="44" y="665"/>
                      <a:pt x="58" y="664"/>
                    </a:cubicBezTo>
                    <a:cubicBezTo>
                      <a:pt x="60" y="671"/>
                      <a:pt x="62" y="678"/>
                      <a:pt x="64" y="686"/>
                    </a:cubicBezTo>
                    <a:cubicBezTo>
                      <a:pt x="50" y="691"/>
                      <a:pt x="36" y="698"/>
                      <a:pt x="33" y="699"/>
                    </a:cubicBezTo>
                    <a:cubicBezTo>
                      <a:pt x="30" y="700"/>
                      <a:pt x="28" y="702"/>
                      <a:pt x="27" y="705"/>
                    </a:cubicBezTo>
                    <a:cubicBezTo>
                      <a:pt x="26" y="708"/>
                      <a:pt x="26" y="710"/>
                      <a:pt x="27" y="713"/>
                    </a:cubicBezTo>
                    <a:cubicBezTo>
                      <a:pt x="28" y="716"/>
                      <a:pt x="30" y="718"/>
                      <a:pt x="32" y="720"/>
                    </a:cubicBezTo>
                    <a:cubicBezTo>
                      <a:pt x="34" y="721"/>
                      <a:pt x="37" y="722"/>
                      <a:pt x="40" y="721"/>
                    </a:cubicBezTo>
                    <a:cubicBezTo>
                      <a:pt x="43" y="721"/>
                      <a:pt x="59" y="717"/>
                      <a:pt x="73" y="714"/>
                    </a:cubicBezTo>
                    <a:cubicBezTo>
                      <a:pt x="76" y="721"/>
                      <a:pt x="78" y="728"/>
                      <a:pt x="81" y="735"/>
                    </a:cubicBezTo>
                    <a:cubicBezTo>
                      <a:pt x="68" y="742"/>
                      <a:pt x="55" y="750"/>
                      <a:pt x="52" y="752"/>
                    </a:cubicBezTo>
                    <a:cubicBezTo>
                      <a:pt x="49" y="753"/>
                      <a:pt x="48" y="755"/>
                      <a:pt x="47" y="758"/>
                    </a:cubicBezTo>
                    <a:cubicBezTo>
                      <a:pt x="46" y="761"/>
                      <a:pt x="46" y="764"/>
                      <a:pt x="47" y="766"/>
                    </a:cubicBezTo>
                    <a:cubicBezTo>
                      <a:pt x="48" y="769"/>
                      <a:pt x="51" y="771"/>
                      <a:pt x="53" y="772"/>
                    </a:cubicBezTo>
                    <a:cubicBezTo>
                      <a:pt x="56" y="774"/>
                      <a:pt x="59" y="774"/>
                      <a:pt x="61" y="773"/>
                    </a:cubicBezTo>
                    <a:cubicBezTo>
                      <a:pt x="64" y="772"/>
                      <a:pt x="79" y="767"/>
                      <a:pt x="93" y="762"/>
                    </a:cubicBezTo>
                    <a:cubicBezTo>
                      <a:pt x="97" y="769"/>
                      <a:pt x="100" y="776"/>
                      <a:pt x="104" y="782"/>
                    </a:cubicBezTo>
                    <a:cubicBezTo>
                      <a:pt x="92" y="791"/>
                      <a:pt x="79" y="800"/>
                      <a:pt x="76" y="802"/>
                    </a:cubicBezTo>
                    <a:cubicBezTo>
                      <a:pt x="74" y="804"/>
                      <a:pt x="72" y="806"/>
                      <a:pt x="72" y="809"/>
                    </a:cubicBezTo>
                    <a:cubicBezTo>
                      <a:pt x="71" y="812"/>
                      <a:pt x="72" y="815"/>
                      <a:pt x="73" y="817"/>
                    </a:cubicBezTo>
                    <a:cubicBezTo>
                      <a:pt x="75" y="820"/>
                      <a:pt x="77" y="822"/>
                      <a:pt x="80" y="823"/>
                    </a:cubicBezTo>
                    <a:cubicBezTo>
                      <a:pt x="82" y="824"/>
                      <a:pt x="85" y="824"/>
                      <a:pt x="88" y="822"/>
                    </a:cubicBezTo>
                    <a:cubicBezTo>
                      <a:pt x="91" y="821"/>
                      <a:pt x="105" y="814"/>
                      <a:pt x="118" y="808"/>
                    </a:cubicBezTo>
                    <a:cubicBezTo>
                      <a:pt x="122" y="815"/>
                      <a:pt x="127" y="821"/>
                      <a:pt x="131" y="827"/>
                    </a:cubicBezTo>
                    <a:cubicBezTo>
                      <a:pt x="120" y="837"/>
                      <a:pt x="108" y="847"/>
                      <a:pt x="105" y="850"/>
                    </a:cubicBezTo>
                    <a:cubicBezTo>
                      <a:pt x="103" y="852"/>
                      <a:pt x="102" y="854"/>
                      <a:pt x="102" y="857"/>
                    </a:cubicBezTo>
                    <a:cubicBezTo>
                      <a:pt x="102" y="860"/>
                      <a:pt x="102" y="863"/>
                      <a:pt x="104" y="865"/>
                    </a:cubicBezTo>
                    <a:cubicBezTo>
                      <a:pt x="106" y="867"/>
                      <a:pt x="108" y="869"/>
                      <a:pt x="111" y="870"/>
                    </a:cubicBezTo>
                    <a:cubicBezTo>
                      <a:pt x="114" y="870"/>
                      <a:pt x="117" y="870"/>
                      <a:pt x="119" y="869"/>
                    </a:cubicBezTo>
                    <a:cubicBezTo>
                      <a:pt x="122" y="867"/>
                      <a:pt x="136" y="859"/>
                      <a:pt x="148" y="851"/>
                    </a:cubicBezTo>
                    <a:cubicBezTo>
                      <a:pt x="153" y="857"/>
                      <a:pt x="158" y="863"/>
                      <a:pt x="163" y="869"/>
                    </a:cubicBezTo>
                    <a:cubicBezTo>
                      <a:pt x="153" y="880"/>
                      <a:pt x="142" y="891"/>
                      <a:pt x="140" y="894"/>
                    </a:cubicBezTo>
                    <a:cubicBezTo>
                      <a:pt x="138" y="896"/>
                      <a:pt x="137" y="899"/>
                      <a:pt x="137" y="902"/>
                    </a:cubicBezTo>
                    <a:cubicBezTo>
                      <a:pt x="137" y="904"/>
                      <a:pt x="138" y="907"/>
                      <a:pt x="140" y="909"/>
                    </a:cubicBezTo>
                    <a:cubicBezTo>
                      <a:pt x="142" y="912"/>
                      <a:pt x="145" y="913"/>
                      <a:pt x="147" y="913"/>
                    </a:cubicBezTo>
                    <a:cubicBezTo>
                      <a:pt x="150" y="914"/>
                      <a:pt x="153" y="913"/>
                      <a:pt x="155" y="911"/>
                    </a:cubicBezTo>
                    <a:cubicBezTo>
                      <a:pt x="158" y="909"/>
                      <a:pt x="171" y="900"/>
                      <a:pt x="182" y="891"/>
                    </a:cubicBezTo>
                    <a:cubicBezTo>
                      <a:pt x="188" y="897"/>
                      <a:pt x="193" y="902"/>
                      <a:pt x="198" y="907"/>
                    </a:cubicBezTo>
                    <a:cubicBezTo>
                      <a:pt x="190" y="919"/>
                      <a:pt x="180" y="932"/>
                      <a:pt x="178" y="934"/>
                    </a:cubicBezTo>
                    <a:cubicBezTo>
                      <a:pt x="176" y="937"/>
                      <a:pt x="176" y="940"/>
                      <a:pt x="176" y="942"/>
                    </a:cubicBezTo>
                    <a:cubicBezTo>
                      <a:pt x="177" y="945"/>
                      <a:pt x="178" y="948"/>
                      <a:pt x="180" y="950"/>
                    </a:cubicBezTo>
                    <a:cubicBezTo>
                      <a:pt x="182" y="952"/>
                      <a:pt x="185" y="953"/>
                      <a:pt x="188" y="953"/>
                    </a:cubicBezTo>
                    <a:cubicBezTo>
                      <a:pt x="191" y="953"/>
                      <a:pt x="194" y="952"/>
                      <a:pt x="196" y="950"/>
                    </a:cubicBezTo>
                    <a:cubicBezTo>
                      <a:pt x="198" y="948"/>
                      <a:pt x="210" y="937"/>
                      <a:pt x="221" y="927"/>
                    </a:cubicBezTo>
                    <a:cubicBezTo>
                      <a:pt x="226" y="932"/>
                      <a:pt x="232" y="937"/>
                      <a:pt x="238" y="941"/>
                    </a:cubicBezTo>
                    <a:cubicBezTo>
                      <a:pt x="231" y="954"/>
                      <a:pt x="223" y="968"/>
                      <a:pt x="221" y="970"/>
                    </a:cubicBezTo>
                    <a:cubicBezTo>
                      <a:pt x="219" y="973"/>
                      <a:pt x="219" y="976"/>
                      <a:pt x="220" y="979"/>
                    </a:cubicBezTo>
                    <a:cubicBezTo>
                      <a:pt x="220" y="981"/>
                      <a:pt x="222" y="984"/>
                      <a:pt x="224" y="986"/>
                    </a:cubicBezTo>
                    <a:cubicBezTo>
                      <a:pt x="227" y="987"/>
                      <a:pt x="230" y="988"/>
                      <a:pt x="232" y="988"/>
                    </a:cubicBezTo>
                    <a:cubicBezTo>
                      <a:pt x="235" y="988"/>
                      <a:pt x="238" y="986"/>
                      <a:pt x="240" y="984"/>
                    </a:cubicBezTo>
                    <a:cubicBezTo>
                      <a:pt x="242" y="982"/>
                      <a:pt x="253" y="970"/>
                      <a:pt x="262" y="959"/>
                    </a:cubicBezTo>
                    <a:cubicBezTo>
                      <a:pt x="268" y="963"/>
                      <a:pt x="275" y="967"/>
                      <a:pt x="281" y="971"/>
                    </a:cubicBezTo>
                    <a:cubicBezTo>
                      <a:pt x="275" y="984"/>
                      <a:pt x="268" y="999"/>
                      <a:pt x="267" y="1002"/>
                    </a:cubicBezTo>
                    <a:cubicBezTo>
                      <a:pt x="266" y="1005"/>
                      <a:pt x="266" y="1008"/>
                      <a:pt x="267" y="1010"/>
                    </a:cubicBezTo>
                    <a:cubicBezTo>
                      <a:pt x="268" y="1013"/>
                      <a:pt x="270" y="1015"/>
                      <a:pt x="272" y="1017"/>
                    </a:cubicBezTo>
                    <a:cubicBezTo>
                      <a:pt x="275" y="1018"/>
                      <a:pt x="278" y="1019"/>
                      <a:pt x="280" y="1018"/>
                    </a:cubicBezTo>
                    <a:cubicBezTo>
                      <a:pt x="283" y="1018"/>
                      <a:pt x="286" y="1016"/>
                      <a:pt x="287" y="1014"/>
                    </a:cubicBezTo>
                    <a:cubicBezTo>
                      <a:pt x="289" y="1011"/>
                      <a:pt x="298" y="998"/>
                      <a:pt x="307" y="986"/>
                    </a:cubicBezTo>
                    <a:cubicBezTo>
                      <a:pt x="314" y="990"/>
                      <a:pt x="320" y="993"/>
                      <a:pt x="327" y="996"/>
                    </a:cubicBezTo>
                    <a:cubicBezTo>
                      <a:pt x="322" y="1010"/>
                      <a:pt x="317" y="1025"/>
                      <a:pt x="316" y="1028"/>
                    </a:cubicBezTo>
                    <a:cubicBezTo>
                      <a:pt x="315" y="1031"/>
                      <a:pt x="316" y="1034"/>
                      <a:pt x="317" y="1037"/>
                    </a:cubicBezTo>
                    <a:cubicBezTo>
                      <a:pt x="318" y="1039"/>
                      <a:pt x="320" y="1041"/>
                      <a:pt x="323" y="1042"/>
                    </a:cubicBezTo>
                    <a:cubicBezTo>
                      <a:pt x="326" y="1044"/>
                      <a:pt x="328" y="1044"/>
                      <a:pt x="331" y="1043"/>
                    </a:cubicBezTo>
                    <a:cubicBezTo>
                      <a:pt x="334" y="1042"/>
                      <a:pt x="336" y="1041"/>
                      <a:pt x="338" y="1038"/>
                    </a:cubicBezTo>
                    <a:cubicBezTo>
                      <a:pt x="339" y="1035"/>
                      <a:pt x="347" y="1021"/>
                      <a:pt x="354" y="1009"/>
                    </a:cubicBezTo>
                    <a:cubicBezTo>
                      <a:pt x="361" y="1011"/>
                      <a:pt x="368" y="1014"/>
                      <a:pt x="375" y="1017"/>
                    </a:cubicBezTo>
                    <a:cubicBezTo>
                      <a:pt x="372" y="1031"/>
                      <a:pt x="369" y="1046"/>
                      <a:pt x="368" y="1050"/>
                    </a:cubicBezTo>
                    <a:cubicBezTo>
                      <a:pt x="367" y="1052"/>
                      <a:pt x="368" y="1055"/>
                      <a:pt x="369" y="1058"/>
                    </a:cubicBezTo>
                    <a:cubicBezTo>
                      <a:pt x="371" y="1060"/>
                      <a:pt x="373" y="1062"/>
                      <a:pt x="376" y="1063"/>
                    </a:cubicBezTo>
                    <a:cubicBezTo>
                      <a:pt x="379" y="1064"/>
                      <a:pt x="382" y="1064"/>
                      <a:pt x="384" y="1063"/>
                    </a:cubicBezTo>
                    <a:cubicBezTo>
                      <a:pt x="387" y="1062"/>
                      <a:pt x="389" y="1060"/>
                      <a:pt x="390" y="1057"/>
                    </a:cubicBezTo>
                    <a:cubicBezTo>
                      <a:pt x="392" y="1054"/>
                      <a:pt x="398" y="1039"/>
                      <a:pt x="404" y="1026"/>
                    </a:cubicBezTo>
                    <a:cubicBezTo>
                      <a:pt x="411" y="1028"/>
                      <a:pt x="418" y="1030"/>
                      <a:pt x="425" y="1032"/>
                    </a:cubicBezTo>
                    <a:cubicBezTo>
                      <a:pt x="424" y="1046"/>
                      <a:pt x="422" y="1062"/>
                      <a:pt x="422" y="1065"/>
                    </a:cubicBezTo>
                    <a:cubicBezTo>
                      <a:pt x="421" y="1068"/>
                      <a:pt x="422" y="1071"/>
                      <a:pt x="424" y="1073"/>
                    </a:cubicBezTo>
                    <a:cubicBezTo>
                      <a:pt x="426" y="1075"/>
                      <a:pt x="428" y="1077"/>
                      <a:pt x="431" y="1078"/>
                    </a:cubicBezTo>
                    <a:cubicBezTo>
                      <a:pt x="434" y="1078"/>
                      <a:pt x="437" y="1078"/>
                      <a:pt x="439" y="1076"/>
                    </a:cubicBezTo>
                    <a:cubicBezTo>
                      <a:pt x="442" y="1075"/>
                      <a:pt x="444" y="1073"/>
                      <a:pt x="445" y="1070"/>
                    </a:cubicBezTo>
                    <a:cubicBezTo>
                      <a:pt x="446" y="1067"/>
                      <a:pt x="450" y="1052"/>
                      <a:pt x="455" y="1038"/>
                    </a:cubicBezTo>
                    <a:cubicBezTo>
                      <a:pt x="462" y="1039"/>
                      <a:pt x="469" y="1040"/>
                      <a:pt x="477" y="1041"/>
                    </a:cubicBezTo>
                    <a:cubicBezTo>
                      <a:pt x="477" y="1056"/>
                      <a:pt x="477" y="1072"/>
                      <a:pt x="477" y="1075"/>
                    </a:cubicBezTo>
                    <a:cubicBezTo>
                      <a:pt x="477" y="1078"/>
                      <a:pt x="478" y="1081"/>
                      <a:pt x="480" y="1083"/>
                    </a:cubicBezTo>
                    <a:cubicBezTo>
                      <a:pt x="482" y="1085"/>
                      <a:pt x="484" y="1086"/>
                      <a:pt x="487" y="1087"/>
                    </a:cubicBezTo>
                    <a:cubicBezTo>
                      <a:pt x="490" y="1087"/>
                      <a:pt x="493" y="1086"/>
                      <a:pt x="495" y="1085"/>
                    </a:cubicBezTo>
                    <a:cubicBezTo>
                      <a:pt x="497" y="1083"/>
                      <a:pt x="499" y="1081"/>
                      <a:pt x="500" y="1078"/>
                    </a:cubicBezTo>
                    <a:cubicBezTo>
                      <a:pt x="501" y="1074"/>
                      <a:pt x="504" y="1059"/>
                      <a:pt x="507" y="1045"/>
                    </a:cubicBezTo>
                    <a:cubicBezTo>
                      <a:pt x="514" y="1045"/>
                      <a:pt x="522" y="1045"/>
                      <a:pt x="529" y="1046"/>
                    </a:cubicBezTo>
                    <a:cubicBezTo>
                      <a:pt x="530" y="1060"/>
                      <a:pt x="532" y="1076"/>
                      <a:pt x="532" y="1079"/>
                    </a:cubicBezTo>
                    <a:cubicBezTo>
                      <a:pt x="533" y="1082"/>
                      <a:pt x="534" y="1085"/>
                      <a:pt x="536" y="1087"/>
                    </a:cubicBezTo>
                    <a:cubicBezTo>
                      <a:pt x="538" y="1089"/>
                      <a:pt x="541" y="1090"/>
                      <a:pt x="544" y="1090"/>
                    </a:cubicBezTo>
                    <a:cubicBezTo>
                      <a:pt x="547" y="1090"/>
                      <a:pt x="550" y="1088"/>
                      <a:pt x="552" y="1087"/>
                    </a:cubicBezTo>
                    <a:cubicBezTo>
                      <a:pt x="554" y="1085"/>
                      <a:pt x="555" y="1082"/>
                      <a:pt x="556" y="1079"/>
                    </a:cubicBezTo>
                    <a:cubicBezTo>
                      <a:pt x="556" y="1076"/>
                      <a:pt x="558" y="1060"/>
                      <a:pt x="559" y="1046"/>
                    </a:cubicBezTo>
                    <a:cubicBezTo>
                      <a:pt x="566" y="1045"/>
                      <a:pt x="574" y="1045"/>
                      <a:pt x="581" y="1045"/>
                    </a:cubicBezTo>
                    <a:cubicBezTo>
                      <a:pt x="584" y="1059"/>
                      <a:pt x="587" y="1074"/>
                      <a:pt x="588" y="1078"/>
                    </a:cubicBezTo>
                    <a:cubicBezTo>
                      <a:pt x="589" y="1081"/>
                      <a:pt x="590" y="1083"/>
                      <a:pt x="593" y="1085"/>
                    </a:cubicBezTo>
                    <a:cubicBezTo>
                      <a:pt x="595" y="1086"/>
                      <a:pt x="598" y="1087"/>
                      <a:pt x="601" y="1087"/>
                    </a:cubicBezTo>
                    <a:cubicBezTo>
                      <a:pt x="604" y="1086"/>
                      <a:pt x="606" y="1085"/>
                      <a:pt x="608" y="1083"/>
                    </a:cubicBezTo>
                    <a:cubicBezTo>
                      <a:pt x="610" y="1081"/>
                      <a:pt x="611" y="1078"/>
                      <a:pt x="611" y="1075"/>
                    </a:cubicBezTo>
                    <a:cubicBezTo>
                      <a:pt x="611" y="1072"/>
                      <a:pt x="611" y="1056"/>
                      <a:pt x="611" y="1041"/>
                    </a:cubicBezTo>
                    <a:cubicBezTo>
                      <a:pt x="619" y="1040"/>
                      <a:pt x="626" y="1039"/>
                      <a:pt x="633" y="1038"/>
                    </a:cubicBezTo>
                    <a:cubicBezTo>
                      <a:pt x="638" y="1052"/>
                      <a:pt x="642" y="1067"/>
                      <a:pt x="643" y="1070"/>
                    </a:cubicBezTo>
                    <a:cubicBezTo>
                      <a:pt x="644" y="1073"/>
                      <a:pt x="646" y="1075"/>
                      <a:pt x="649" y="1076"/>
                    </a:cubicBezTo>
                    <a:cubicBezTo>
                      <a:pt x="651" y="1078"/>
                      <a:pt x="654" y="1078"/>
                      <a:pt x="657" y="1078"/>
                    </a:cubicBezTo>
                    <a:cubicBezTo>
                      <a:pt x="660" y="1077"/>
                      <a:pt x="662" y="1075"/>
                      <a:pt x="664" y="1073"/>
                    </a:cubicBezTo>
                    <a:cubicBezTo>
                      <a:pt x="666" y="1071"/>
                      <a:pt x="667" y="1068"/>
                      <a:pt x="666" y="1065"/>
                    </a:cubicBezTo>
                    <a:cubicBezTo>
                      <a:pt x="666" y="1062"/>
                      <a:pt x="664" y="1046"/>
                      <a:pt x="663" y="1032"/>
                    </a:cubicBezTo>
                    <a:cubicBezTo>
                      <a:pt x="670" y="1030"/>
                      <a:pt x="677" y="1028"/>
                      <a:pt x="684" y="1026"/>
                    </a:cubicBezTo>
                    <a:cubicBezTo>
                      <a:pt x="690" y="1039"/>
                      <a:pt x="696" y="1054"/>
                      <a:pt x="698" y="1057"/>
                    </a:cubicBezTo>
                    <a:cubicBezTo>
                      <a:pt x="699" y="1060"/>
                      <a:pt x="701" y="1062"/>
                      <a:pt x="704" y="1063"/>
                    </a:cubicBezTo>
                    <a:cubicBezTo>
                      <a:pt x="706" y="1064"/>
                      <a:pt x="709" y="1064"/>
                      <a:pt x="712" y="1063"/>
                    </a:cubicBezTo>
                    <a:cubicBezTo>
                      <a:pt x="715" y="1062"/>
                      <a:pt x="717" y="1060"/>
                      <a:pt x="719" y="1058"/>
                    </a:cubicBezTo>
                    <a:cubicBezTo>
                      <a:pt x="720" y="1055"/>
                      <a:pt x="721" y="1052"/>
                      <a:pt x="720" y="1050"/>
                    </a:cubicBezTo>
                    <a:cubicBezTo>
                      <a:pt x="719" y="1046"/>
                      <a:pt x="716" y="1031"/>
                      <a:pt x="713" y="1017"/>
                    </a:cubicBezTo>
                    <a:cubicBezTo>
                      <a:pt x="720" y="1014"/>
                      <a:pt x="727" y="1011"/>
                      <a:pt x="734" y="1009"/>
                    </a:cubicBezTo>
                    <a:cubicBezTo>
                      <a:pt x="741" y="1021"/>
                      <a:pt x="749" y="1035"/>
                      <a:pt x="750" y="1038"/>
                    </a:cubicBezTo>
                    <a:cubicBezTo>
                      <a:pt x="752" y="1041"/>
                      <a:pt x="754" y="1042"/>
                      <a:pt x="757" y="1043"/>
                    </a:cubicBezTo>
                    <a:cubicBezTo>
                      <a:pt x="760" y="1044"/>
                      <a:pt x="762" y="1044"/>
                      <a:pt x="765" y="1042"/>
                    </a:cubicBezTo>
                    <a:cubicBezTo>
                      <a:pt x="768" y="1041"/>
                      <a:pt x="770" y="1039"/>
                      <a:pt x="771" y="1037"/>
                    </a:cubicBezTo>
                    <a:cubicBezTo>
                      <a:pt x="772" y="1034"/>
                      <a:pt x="773" y="1031"/>
                      <a:pt x="772" y="1028"/>
                    </a:cubicBezTo>
                    <a:cubicBezTo>
                      <a:pt x="771" y="1025"/>
                      <a:pt x="766" y="1010"/>
                      <a:pt x="761" y="996"/>
                    </a:cubicBezTo>
                    <a:cubicBezTo>
                      <a:pt x="768" y="993"/>
                      <a:pt x="774" y="990"/>
                      <a:pt x="781" y="986"/>
                    </a:cubicBezTo>
                    <a:cubicBezTo>
                      <a:pt x="790" y="998"/>
                      <a:pt x="799" y="1011"/>
                      <a:pt x="801" y="1014"/>
                    </a:cubicBezTo>
                    <a:cubicBezTo>
                      <a:pt x="802" y="1016"/>
                      <a:pt x="805" y="1018"/>
                      <a:pt x="808" y="1018"/>
                    </a:cubicBezTo>
                    <a:cubicBezTo>
                      <a:pt x="810" y="1019"/>
                      <a:pt x="813" y="1018"/>
                      <a:pt x="816" y="1017"/>
                    </a:cubicBezTo>
                    <a:cubicBezTo>
                      <a:pt x="818" y="1015"/>
                      <a:pt x="820" y="1013"/>
                      <a:pt x="821" y="1010"/>
                    </a:cubicBezTo>
                    <a:cubicBezTo>
                      <a:pt x="822" y="1008"/>
                      <a:pt x="822" y="1005"/>
                      <a:pt x="821" y="1002"/>
                    </a:cubicBezTo>
                    <a:cubicBezTo>
                      <a:pt x="820" y="999"/>
                      <a:pt x="813" y="984"/>
                      <a:pt x="807" y="971"/>
                    </a:cubicBezTo>
                    <a:cubicBezTo>
                      <a:pt x="813" y="967"/>
                      <a:pt x="820" y="963"/>
                      <a:pt x="826" y="959"/>
                    </a:cubicBezTo>
                    <a:cubicBezTo>
                      <a:pt x="835" y="970"/>
                      <a:pt x="846" y="982"/>
                      <a:pt x="848" y="984"/>
                    </a:cubicBezTo>
                    <a:cubicBezTo>
                      <a:pt x="850" y="986"/>
                      <a:pt x="853" y="988"/>
                      <a:pt x="856" y="988"/>
                    </a:cubicBezTo>
                    <a:cubicBezTo>
                      <a:pt x="858" y="988"/>
                      <a:pt x="861" y="987"/>
                      <a:pt x="864" y="986"/>
                    </a:cubicBezTo>
                    <a:cubicBezTo>
                      <a:pt x="866" y="984"/>
                      <a:pt x="868" y="981"/>
                      <a:pt x="868" y="979"/>
                    </a:cubicBezTo>
                    <a:cubicBezTo>
                      <a:pt x="869" y="976"/>
                      <a:pt x="869" y="973"/>
                      <a:pt x="867" y="970"/>
                    </a:cubicBezTo>
                    <a:cubicBezTo>
                      <a:pt x="865" y="968"/>
                      <a:pt x="857" y="954"/>
                      <a:pt x="850" y="941"/>
                    </a:cubicBezTo>
                    <a:cubicBezTo>
                      <a:pt x="856" y="937"/>
                      <a:pt x="862" y="932"/>
                      <a:pt x="867" y="927"/>
                    </a:cubicBezTo>
                    <a:cubicBezTo>
                      <a:pt x="878" y="937"/>
                      <a:pt x="890" y="948"/>
                      <a:pt x="892" y="950"/>
                    </a:cubicBezTo>
                    <a:cubicBezTo>
                      <a:pt x="894" y="952"/>
                      <a:pt x="897" y="953"/>
                      <a:pt x="900" y="953"/>
                    </a:cubicBezTo>
                    <a:cubicBezTo>
                      <a:pt x="903" y="953"/>
                      <a:pt x="906" y="952"/>
                      <a:pt x="908" y="950"/>
                    </a:cubicBezTo>
                    <a:cubicBezTo>
                      <a:pt x="910" y="948"/>
                      <a:pt x="911" y="945"/>
                      <a:pt x="912" y="942"/>
                    </a:cubicBezTo>
                    <a:cubicBezTo>
                      <a:pt x="912" y="940"/>
                      <a:pt x="911" y="937"/>
                      <a:pt x="910" y="934"/>
                    </a:cubicBezTo>
                    <a:cubicBezTo>
                      <a:pt x="908" y="932"/>
                      <a:pt x="898" y="919"/>
                      <a:pt x="890" y="907"/>
                    </a:cubicBezTo>
                    <a:cubicBezTo>
                      <a:pt x="895" y="902"/>
                      <a:pt x="900" y="897"/>
                      <a:pt x="905" y="891"/>
                    </a:cubicBezTo>
                    <a:cubicBezTo>
                      <a:pt x="917" y="900"/>
                      <a:pt x="930" y="909"/>
                      <a:pt x="933" y="911"/>
                    </a:cubicBezTo>
                    <a:cubicBezTo>
                      <a:pt x="935" y="913"/>
                      <a:pt x="938" y="914"/>
                      <a:pt x="941" y="913"/>
                    </a:cubicBezTo>
                    <a:cubicBezTo>
                      <a:pt x="943" y="913"/>
                      <a:pt x="946" y="912"/>
                      <a:pt x="948" y="909"/>
                    </a:cubicBezTo>
                    <a:cubicBezTo>
                      <a:pt x="950" y="907"/>
                      <a:pt x="951" y="904"/>
                      <a:pt x="951" y="902"/>
                    </a:cubicBezTo>
                    <a:cubicBezTo>
                      <a:pt x="951" y="899"/>
                      <a:pt x="950" y="896"/>
                      <a:pt x="948" y="894"/>
                    </a:cubicBezTo>
                    <a:cubicBezTo>
                      <a:pt x="946" y="891"/>
                      <a:pt x="935" y="880"/>
                      <a:pt x="925" y="869"/>
                    </a:cubicBezTo>
                    <a:cubicBezTo>
                      <a:pt x="930" y="863"/>
                      <a:pt x="935" y="857"/>
                      <a:pt x="940" y="851"/>
                    </a:cubicBezTo>
                    <a:cubicBezTo>
                      <a:pt x="952" y="859"/>
                      <a:pt x="966" y="867"/>
                      <a:pt x="969" y="869"/>
                    </a:cubicBezTo>
                    <a:cubicBezTo>
                      <a:pt x="971" y="870"/>
                      <a:pt x="974" y="870"/>
                      <a:pt x="977" y="870"/>
                    </a:cubicBezTo>
                    <a:cubicBezTo>
                      <a:pt x="980" y="869"/>
                      <a:pt x="982" y="867"/>
                      <a:pt x="984" y="865"/>
                    </a:cubicBezTo>
                    <a:cubicBezTo>
                      <a:pt x="986" y="863"/>
                      <a:pt x="986" y="860"/>
                      <a:pt x="986" y="857"/>
                    </a:cubicBezTo>
                    <a:cubicBezTo>
                      <a:pt x="986" y="854"/>
                      <a:pt x="985" y="852"/>
                      <a:pt x="983" y="850"/>
                    </a:cubicBezTo>
                    <a:cubicBezTo>
                      <a:pt x="980" y="847"/>
                      <a:pt x="968" y="837"/>
                      <a:pt x="957" y="827"/>
                    </a:cubicBezTo>
                    <a:cubicBezTo>
                      <a:pt x="961" y="821"/>
                      <a:pt x="966" y="815"/>
                      <a:pt x="969" y="808"/>
                    </a:cubicBezTo>
                    <a:cubicBezTo>
                      <a:pt x="983" y="814"/>
                      <a:pt x="997" y="821"/>
                      <a:pt x="1000" y="822"/>
                    </a:cubicBezTo>
                    <a:cubicBezTo>
                      <a:pt x="1003" y="824"/>
                      <a:pt x="1006" y="824"/>
                      <a:pt x="1008" y="823"/>
                    </a:cubicBezTo>
                    <a:cubicBezTo>
                      <a:pt x="1011" y="822"/>
                      <a:pt x="1013" y="820"/>
                      <a:pt x="1015" y="817"/>
                    </a:cubicBezTo>
                    <a:cubicBezTo>
                      <a:pt x="1016" y="815"/>
                      <a:pt x="1017" y="812"/>
                      <a:pt x="1016" y="809"/>
                    </a:cubicBezTo>
                    <a:cubicBezTo>
                      <a:pt x="1016" y="806"/>
                      <a:pt x="1014" y="804"/>
                      <a:pt x="1012" y="802"/>
                    </a:cubicBezTo>
                    <a:cubicBezTo>
                      <a:pt x="1009" y="800"/>
                      <a:pt x="996" y="791"/>
                      <a:pt x="984" y="782"/>
                    </a:cubicBezTo>
                    <a:cubicBezTo>
                      <a:pt x="988" y="776"/>
                      <a:pt x="991" y="769"/>
                      <a:pt x="995" y="762"/>
                    </a:cubicBezTo>
                    <a:cubicBezTo>
                      <a:pt x="1009" y="767"/>
                      <a:pt x="1024" y="772"/>
                      <a:pt x="1027" y="773"/>
                    </a:cubicBezTo>
                    <a:cubicBezTo>
                      <a:pt x="1029" y="774"/>
                      <a:pt x="1032" y="774"/>
                      <a:pt x="1035" y="772"/>
                    </a:cubicBezTo>
                    <a:cubicBezTo>
                      <a:pt x="1037" y="771"/>
                      <a:pt x="1039" y="769"/>
                      <a:pt x="1041" y="766"/>
                    </a:cubicBezTo>
                    <a:cubicBezTo>
                      <a:pt x="1042" y="764"/>
                      <a:pt x="1042" y="761"/>
                      <a:pt x="1041" y="758"/>
                    </a:cubicBezTo>
                    <a:cubicBezTo>
                      <a:pt x="1040" y="755"/>
                      <a:pt x="1039" y="753"/>
                      <a:pt x="1036" y="752"/>
                    </a:cubicBezTo>
                    <a:cubicBezTo>
                      <a:pt x="1033" y="750"/>
                      <a:pt x="1020" y="742"/>
                      <a:pt x="1007" y="735"/>
                    </a:cubicBezTo>
                    <a:cubicBezTo>
                      <a:pt x="1010" y="728"/>
                      <a:pt x="1012" y="721"/>
                      <a:pt x="1015" y="714"/>
                    </a:cubicBezTo>
                    <a:cubicBezTo>
                      <a:pt x="1029" y="717"/>
                      <a:pt x="1045" y="721"/>
                      <a:pt x="1048" y="721"/>
                    </a:cubicBezTo>
                    <a:cubicBezTo>
                      <a:pt x="1051" y="722"/>
                      <a:pt x="1054" y="721"/>
                      <a:pt x="1056" y="720"/>
                    </a:cubicBezTo>
                    <a:cubicBezTo>
                      <a:pt x="1058" y="718"/>
                      <a:pt x="1060" y="716"/>
                      <a:pt x="1061" y="713"/>
                    </a:cubicBezTo>
                    <a:cubicBezTo>
                      <a:pt x="1062" y="710"/>
                      <a:pt x="1062" y="707"/>
                      <a:pt x="1061" y="705"/>
                    </a:cubicBezTo>
                    <a:cubicBezTo>
                      <a:pt x="1060" y="702"/>
                      <a:pt x="1058" y="700"/>
                      <a:pt x="1055" y="699"/>
                    </a:cubicBezTo>
                    <a:cubicBezTo>
                      <a:pt x="1052" y="698"/>
                      <a:pt x="1037" y="691"/>
                      <a:pt x="1024" y="686"/>
                    </a:cubicBezTo>
                    <a:cubicBezTo>
                      <a:pt x="1026" y="678"/>
                      <a:pt x="1028" y="671"/>
                      <a:pt x="1030" y="664"/>
                    </a:cubicBezTo>
                    <a:cubicBezTo>
                      <a:pt x="1044" y="665"/>
                      <a:pt x="1060" y="667"/>
                      <a:pt x="1063" y="668"/>
                    </a:cubicBezTo>
                    <a:cubicBezTo>
                      <a:pt x="1066" y="668"/>
                      <a:pt x="1069" y="667"/>
                      <a:pt x="1071" y="665"/>
                    </a:cubicBezTo>
                    <a:cubicBezTo>
                      <a:pt x="1074" y="664"/>
                      <a:pt x="1075" y="661"/>
                      <a:pt x="1076" y="658"/>
                    </a:cubicBezTo>
                    <a:cubicBezTo>
                      <a:pt x="1076" y="655"/>
                      <a:pt x="1076" y="652"/>
                      <a:pt x="1075" y="650"/>
                    </a:cubicBezTo>
                    <a:cubicBezTo>
                      <a:pt x="1073" y="647"/>
                      <a:pt x="1071" y="645"/>
                      <a:pt x="1068" y="645"/>
                    </a:cubicBezTo>
                    <a:cubicBezTo>
                      <a:pt x="1065" y="644"/>
                      <a:pt x="1050" y="639"/>
                      <a:pt x="1036" y="634"/>
                    </a:cubicBezTo>
                    <a:cubicBezTo>
                      <a:pt x="1037" y="627"/>
                      <a:pt x="1039" y="620"/>
                      <a:pt x="1040" y="612"/>
                    </a:cubicBezTo>
                    <a:cubicBezTo>
                      <a:pt x="1054" y="612"/>
                      <a:pt x="1070" y="612"/>
                      <a:pt x="1073" y="612"/>
                    </a:cubicBezTo>
                    <a:cubicBezTo>
                      <a:pt x="1076" y="613"/>
                      <a:pt x="1079" y="611"/>
                      <a:pt x="1081" y="609"/>
                    </a:cubicBezTo>
                    <a:cubicBezTo>
                      <a:pt x="1083" y="607"/>
                      <a:pt x="1084" y="605"/>
                      <a:pt x="1085" y="602"/>
                    </a:cubicBezTo>
                    <a:cubicBezTo>
                      <a:pt x="1085" y="599"/>
                      <a:pt x="1084" y="596"/>
                      <a:pt x="1083" y="594"/>
                    </a:cubicBezTo>
                    <a:cubicBezTo>
                      <a:pt x="1081" y="591"/>
                      <a:pt x="1079" y="590"/>
                      <a:pt x="1076" y="589"/>
                    </a:cubicBezTo>
                    <a:cubicBezTo>
                      <a:pt x="1073" y="588"/>
                      <a:pt x="1057" y="585"/>
                      <a:pt x="1043" y="582"/>
                    </a:cubicBezTo>
                    <a:cubicBezTo>
                      <a:pt x="1043" y="575"/>
                      <a:pt x="1044" y="567"/>
                      <a:pt x="1044" y="560"/>
                    </a:cubicBezTo>
                    <a:cubicBezTo>
                      <a:pt x="1058" y="558"/>
                      <a:pt x="1074" y="557"/>
                      <a:pt x="1078" y="557"/>
                    </a:cubicBezTo>
                    <a:close/>
                    <a:moveTo>
                      <a:pt x="544" y="979"/>
                    </a:moveTo>
                    <a:cubicBezTo>
                      <a:pt x="305" y="979"/>
                      <a:pt x="111" y="785"/>
                      <a:pt x="111" y="545"/>
                    </a:cubicBezTo>
                    <a:cubicBezTo>
                      <a:pt x="111" y="305"/>
                      <a:pt x="305" y="111"/>
                      <a:pt x="544" y="111"/>
                    </a:cubicBezTo>
                    <a:cubicBezTo>
                      <a:pt x="783" y="111"/>
                      <a:pt x="977" y="305"/>
                      <a:pt x="977" y="545"/>
                    </a:cubicBezTo>
                    <a:cubicBezTo>
                      <a:pt x="977" y="785"/>
                      <a:pt x="783" y="979"/>
                      <a:pt x="544" y="97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70" name="Group 78">
                <a:extLst>
                  <a:ext uri="{FF2B5EF4-FFF2-40B4-BE49-F238E27FC236}">
                    <a16:creationId xmlns:a16="http://schemas.microsoft.com/office/drawing/2014/main" id="{715B8233-6A70-F0CA-5D7E-88E91841A975}"/>
                  </a:ext>
                </a:extLst>
              </p:cNvPr>
              <p:cNvGrpSpPr/>
              <p:nvPr/>
            </p:nvGrpSpPr>
            <p:grpSpPr bwMode="auto">
              <a:xfrm>
                <a:off x="117199" y="93011"/>
                <a:ext cx="136728" cy="171436"/>
                <a:chOff x="0" y="0"/>
                <a:chExt cx="324452" cy="406813"/>
              </a:xfrm>
              <a:grpFill/>
            </p:grpSpPr>
            <p:sp>
              <p:nvSpPr>
                <p:cNvPr id="71" name="Freeform 80">
                  <a:extLst>
                    <a:ext uri="{FF2B5EF4-FFF2-40B4-BE49-F238E27FC236}">
                      <a16:creationId xmlns:a16="http://schemas.microsoft.com/office/drawing/2014/main" id="{6D9A20E0-EF5E-7D6B-9C28-560CEF6E3C8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169713"/>
                  <a:ext cx="324452" cy="134772"/>
                </a:xfrm>
                <a:custGeom>
                  <a:avLst/>
                  <a:gdLst>
                    <a:gd name="T0" fmla="*/ 49 w 98"/>
                    <a:gd name="T1" fmla="*/ 16 h 40"/>
                    <a:gd name="T2" fmla="*/ 2 w 98"/>
                    <a:gd name="T3" fmla="*/ 0 h 40"/>
                    <a:gd name="T4" fmla="*/ 0 w 98"/>
                    <a:gd name="T5" fmla="*/ 5 h 40"/>
                    <a:gd name="T6" fmla="*/ 0 w 98"/>
                    <a:gd name="T7" fmla="*/ 20 h 40"/>
                    <a:gd name="T8" fmla="*/ 49 w 98"/>
                    <a:gd name="T9" fmla="*/ 40 h 40"/>
                    <a:gd name="T10" fmla="*/ 98 w 98"/>
                    <a:gd name="T11" fmla="*/ 20 h 40"/>
                    <a:gd name="T12" fmla="*/ 98 w 98"/>
                    <a:gd name="T13" fmla="*/ 5 h 40"/>
                    <a:gd name="T14" fmla="*/ 96 w 98"/>
                    <a:gd name="T15" fmla="*/ 0 h 40"/>
                    <a:gd name="T16" fmla="*/ 49 w 98"/>
                    <a:gd name="T17" fmla="*/ 16 h 4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98"/>
                    <a:gd name="T28" fmla="*/ 0 h 40"/>
                    <a:gd name="T29" fmla="*/ 98 w 98"/>
                    <a:gd name="T30" fmla="*/ 40 h 4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98" h="40">
                      <a:moveTo>
                        <a:pt x="49" y="16"/>
                      </a:moveTo>
                      <a:cubicBezTo>
                        <a:pt x="26" y="16"/>
                        <a:pt x="7" y="9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31"/>
                        <a:pt x="22" y="40"/>
                        <a:pt x="49" y="40"/>
                      </a:cubicBezTo>
                      <a:cubicBezTo>
                        <a:pt x="76" y="40"/>
                        <a:pt x="98" y="31"/>
                        <a:pt x="98" y="20"/>
                      </a:cubicBezTo>
                      <a:cubicBezTo>
                        <a:pt x="98" y="5"/>
                        <a:pt x="98" y="5"/>
                        <a:pt x="98" y="5"/>
                      </a:cubicBezTo>
                      <a:cubicBezTo>
                        <a:pt x="98" y="3"/>
                        <a:pt x="97" y="2"/>
                        <a:pt x="96" y="0"/>
                      </a:cubicBezTo>
                      <a:cubicBezTo>
                        <a:pt x="91" y="9"/>
                        <a:pt x="72" y="16"/>
                        <a:pt x="49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zh-CN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72" name="Freeform 81">
                  <a:extLst>
                    <a:ext uri="{FF2B5EF4-FFF2-40B4-BE49-F238E27FC236}">
                      <a16:creationId xmlns:a16="http://schemas.microsoft.com/office/drawing/2014/main" id="{CEA1E767-F365-1251-0269-73E7EC7A058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274536"/>
                  <a:ext cx="324452" cy="132277"/>
                </a:xfrm>
                <a:custGeom>
                  <a:avLst/>
                  <a:gdLst>
                    <a:gd name="T0" fmla="*/ 49 w 98"/>
                    <a:gd name="T1" fmla="*/ 15 h 40"/>
                    <a:gd name="T2" fmla="*/ 2 w 98"/>
                    <a:gd name="T3" fmla="*/ 0 h 40"/>
                    <a:gd name="T4" fmla="*/ 0 w 98"/>
                    <a:gd name="T5" fmla="*/ 4 h 40"/>
                    <a:gd name="T6" fmla="*/ 0 w 98"/>
                    <a:gd name="T7" fmla="*/ 19 h 40"/>
                    <a:gd name="T8" fmla="*/ 49 w 98"/>
                    <a:gd name="T9" fmla="*/ 40 h 40"/>
                    <a:gd name="T10" fmla="*/ 98 w 98"/>
                    <a:gd name="T11" fmla="*/ 19 h 40"/>
                    <a:gd name="T12" fmla="*/ 98 w 98"/>
                    <a:gd name="T13" fmla="*/ 4 h 40"/>
                    <a:gd name="T14" fmla="*/ 96 w 98"/>
                    <a:gd name="T15" fmla="*/ 0 h 40"/>
                    <a:gd name="T16" fmla="*/ 49 w 98"/>
                    <a:gd name="T17" fmla="*/ 15 h 4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98"/>
                    <a:gd name="T28" fmla="*/ 0 h 40"/>
                    <a:gd name="T29" fmla="*/ 98 w 98"/>
                    <a:gd name="T30" fmla="*/ 40 h 4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98" h="40">
                      <a:moveTo>
                        <a:pt x="49" y="15"/>
                      </a:moveTo>
                      <a:cubicBezTo>
                        <a:pt x="26" y="15"/>
                        <a:pt x="7" y="9"/>
                        <a:pt x="2" y="0"/>
                      </a:cubicBezTo>
                      <a:cubicBezTo>
                        <a:pt x="1" y="1"/>
                        <a:pt x="0" y="3"/>
                        <a:pt x="0" y="4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31"/>
                        <a:pt x="22" y="40"/>
                        <a:pt x="49" y="40"/>
                      </a:cubicBezTo>
                      <a:cubicBezTo>
                        <a:pt x="76" y="40"/>
                        <a:pt x="98" y="31"/>
                        <a:pt x="98" y="19"/>
                      </a:cubicBezTo>
                      <a:cubicBezTo>
                        <a:pt x="98" y="4"/>
                        <a:pt x="98" y="4"/>
                        <a:pt x="98" y="4"/>
                      </a:cubicBezTo>
                      <a:cubicBezTo>
                        <a:pt x="98" y="3"/>
                        <a:pt x="97" y="1"/>
                        <a:pt x="96" y="0"/>
                      </a:cubicBezTo>
                      <a:cubicBezTo>
                        <a:pt x="91" y="9"/>
                        <a:pt x="72" y="15"/>
                        <a:pt x="49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zh-CN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73" name="Freeform 82">
                  <a:extLst>
                    <a:ext uri="{FF2B5EF4-FFF2-40B4-BE49-F238E27FC236}">
                      <a16:creationId xmlns:a16="http://schemas.microsoft.com/office/drawing/2014/main" id="{0AF3BFD6-5BC5-1775-63D9-D66110509C4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69882"/>
                  <a:ext cx="324452" cy="137269"/>
                </a:xfrm>
                <a:custGeom>
                  <a:avLst/>
                  <a:gdLst>
                    <a:gd name="T0" fmla="*/ 96 w 98"/>
                    <a:gd name="T1" fmla="*/ 0 h 41"/>
                    <a:gd name="T2" fmla="*/ 49 w 98"/>
                    <a:gd name="T3" fmla="*/ 15 h 41"/>
                    <a:gd name="T4" fmla="*/ 2 w 98"/>
                    <a:gd name="T5" fmla="*/ 0 h 41"/>
                    <a:gd name="T6" fmla="*/ 0 w 98"/>
                    <a:gd name="T7" fmla="*/ 5 h 41"/>
                    <a:gd name="T8" fmla="*/ 0 w 98"/>
                    <a:gd name="T9" fmla="*/ 20 h 41"/>
                    <a:gd name="T10" fmla="*/ 49 w 98"/>
                    <a:gd name="T11" fmla="*/ 41 h 41"/>
                    <a:gd name="T12" fmla="*/ 98 w 98"/>
                    <a:gd name="T13" fmla="*/ 20 h 41"/>
                    <a:gd name="T14" fmla="*/ 98 w 98"/>
                    <a:gd name="T15" fmla="*/ 5 h 41"/>
                    <a:gd name="T16" fmla="*/ 96 w 98"/>
                    <a:gd name="T17" fmla="*/ 0 h 4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98"/>
                    <a:gd name="T28" fmla="*/ 0 h 41"/>
                    <a:gd name="T29" fmla="*/ 98 w 98"/>
                    <a:gd name="T30" fmla="*/ 41 h 4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98" h="41">
                      <a:moveTo>
                        <a:pt x="96" y="0"/>
                      </a:moveTo>
                      <a:cubicBezTo>
                        <a:pt x="95" y="9"/>
                        <a:pt x="75" y="15"/>
                        <a:pt x="49" y="15"/>
                      </a:cubicBezTo>
                      <a:cubicBezTo>
                        <a:pt x="24" y="15"/>
                        <a:pt x="3" y="9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31"/>
                        <a:pt x="22" y="41"/>
                        <a:pt x="49" y="41"/>
                      </a:cubicBezTo>
                      <a:cubicBezTo>
                        <a:pt x="76" y="41"/>
                        <a:pt x="98" y="31"/>
                        <a:pt x="98" y="20"/>
                      </a:cubicBezTo>
                      <a:cubicBezTo>
                        <a:pt x="98" y="5"/>
                        <a:pt x="98" y="5"/>
                        <a:pt x="98" y="5"/>
                      </a:cubicBezTo>
                      <a:cubicBezTo>
                        <a:pt x="98" y="3"/>
                        <a:pt x="97" y="2"/>
                        <a:pt x="9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zh-CN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74" name="Oval 83">
                  <a:extLst>
                    <a:ext uri="{FF2B5EF4-FFF2-40B4-BE49-F238E27FC236}">
                      <a16:creationId xmlns:a16="http://schemas.microsoft.com/office/drawing/2014/main" id="{CBF8C9C9-DA0A-D017-5A70-C9281F6DCB3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991" y="0"/>
                  <a:ext cx="316965" cy="1073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zh-CN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  <p:grpSp>
          <p:nvGrpSpPr>
            <p:cNvPr id="75" name="组合 21">
              <a:extLst>
                <a:ext uri="{FF2B5EF4-FFF2-40B4-BE49-F238E27FC236}">
                  <a16:creationId xmlns:a16="http://schemas.microsoft.com/office/drawing/2014/main" id="{3DFE96F1-D235-B9A4-36BF-2376E7BC6050}"/>
                </a:ext>
              </a:extLst>
            </p:cNvPr>
            <p:cNvGrpSpPr/>
            <p:nvPr/>
          </p:nvGrpSpPr>
          <p:grpSpPr bwMode="auto">
            <a:xfrm>
              <a:off x="5318125" y="3690711"/>
              <a:ext cx="300039" cy="301625"/>
              <a:chOff x="0" y="0"/>
              <a:chExt cx="225931" cy="226411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76" name="Freeform 18">
                <a:extLst>
                  <a:ext uri="{FF2B5EF4-FFF2-40B4-BE49-F238E27FC236}">
                    <a16:creationId xmlns:a16="http://schemas.microsoft.com/office/drawing/2014/main" id="{A32BE5CE-3376-67E5-2570-66E8FDFAA4C9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225931" cy="226411"/>
              </a:xfrm>
              <a:custGeom>
                <a:avLst/>
                <a:gdLst>
                  <a:gd name="T0" fmla="*/ 1043 w 1088"/>
                  <a:gd name="T1" fmla="*/ 507 h 1090"/>
                  <a:gd name="T2" fmla="*/ 1036 w 1088"/>
                  <a:gd name="T3" fmla="*/ 455 h 1090"/>
                  <a:gd name="T4" fmla="*/ 1024 w 1088"/>
                  <a:gd name="T5" fmla="*/ 404 h 1090"/>
                  <a:gd name="T6" fmla="*/ 1007 w 1088"/>
                  <a:gd name="T7" fmla="*/ 355 h 1090"/>
                  <a:gd name="T8" fmla="*/ 984 w 1088"/>
                  <a:gd name="T9" fmla="*/ 307 h 1090"/>
                  <a:gd name="T10" fmla="*/ 957 w 1088"/>
                  <a:gd name="T11" fmla="*/ 263 h 1090"/>
                  <a:gd name="T12" fmla="*/ 925 w 1088"/>
                  <a:gd name="T13" fmla="*/ 221 h 1090"/>
                  <a:gd name="T14" fmla="*/ 890 w 1088"/>
                  <a:gd name="T15" fmla="*/ 183 h 1090"/>
                  <a:gd name="T16" fmla="*/ 850 w 1088"/>
                  <a:gd name="T17" fmla="*/ 149 h 1090"/>
                  <a:gd name="T18" fmla="*/ 807 w 1088"/>
                  <a:gd name="T19" fmla="*/ 119 h 1090"/>
                  <a:gd name="T20" fmla="*/ 761 w 1088"/>
                  <a:gd name="T21" fmla="*/ 93 h 1090"/>
                  <a:gd name="T22" fmla="*/ 713 w 1088"/>
                  <a:gd name="T23" fmla="*/ 73 h 1090"/>
                  <a:gd name="T24" fmla="*/ 663 w 1088"/>
                  <a:gd name="T25" fmla="*/ 58 h 1090"/>
                  <a:gd name="T26" fmla="*/ 611 w 1088"/>
                  <a:gd name="T27" fmla="*/ 48 h 1090"/>
                  <a:gd name="T28" fmla="*/ 559 w 1088"/>
                  <a:gd name="T29" fmla="*/ 44 h 1090"/>
                  <a:gd name="T30" fmla="*/ 507 w 1088"/>
                  <a:gd name="T31" fmla="*/ 45 h 1090"/>
                  <a:gd name="T32" fmla="*/ 455 w 1088"/>
                  <a:gd name="T33" fmla="*/ 52 h 1090"/>
                  <a:gd name="T34" fmla="*/ 404 w 1088"/>
                  <a:gd name="T35" fmla="*/ 64 h 1090"/>
                  <a:gd name="T36" fmla="*/ 354 w 1088"/>
                  <a:gd name="T37" fmla="*/ 81 h 1090"/>
                  <a:gd name="T38" fmla="*/ 307 w 1088"/>
                  <a:gd name="T39" fmla="*/ 104 h 1090"/>
                  <a:gd name="T40" fmla="*/ 262 w 1088"/>
                  <a:gd name="T41" fmla="*/ 131 h 1090"/>
                  <a:gd name="T42" fmla="*/ 221 w 1088"/>
                  <a:gd name="T43" fmla="*/ 163 h 1090"/>
                  <a:gd name="T44" fmla="*/ 182 w 1088"/>
                  <a:gd name="T45" fmla="*/ 199 h 1090"/>
                  <a:gd name="T46" fmla="*/ 148 w 1088"/>
                  <a:gd name="T47" fmla="*/ 238 h 1090"/>
                  <a:gd name="T48" fmla="*/ 118 w 1088"/>
                  <a:gd name="T49" fmla="*/ 282 h 1090"/>
                  <a:gd name="T50" fmla="*/ 93 w 1088"/>
                  <a:gd name="T51" fmla="*/ 328 h 1090"/>
                  <a:gd name="T52" fmla="*/ 73 w 1088"/>
                  <a:gd name="T53" fmla="*/ 376 h 1090"/>
                  <a:gd name="T54" fmla="*/ 58 w 1088"/>
                  <a:gd name="T55" fmla="*/ 426 h 1090"/>
                  <a:gd name="T56" fmla="*/ 48 w 1088"/>
                  <a:gd name="T57" fmla="*/ 478 h 1090"/>
                  <a:gd name="T58" fmla="*/ 44 w 1088"/>
                  <a:gd name="T59" fmla="*/ 530 h 1090"/>
                  <a:gd name="T60" fmla="*/ 45 w 1088"/>
                  <a:gd name="T61" fmla="*/ 582 h 1090"/>
                  <a:gd name="T62" fmla="*/ 52 w 1088"/>
                  <a:gd name="T63" fmla="*/ 634 h 1090"/>
                  <a:gd name="T64" fmla="*/ 64 w 1088"/>
                  <a:gd name="T65" fmla="*/ 686 h 1090"/>
                  <a:gd name="T66" fmla="*/ 81 w 1088"/>
                  <a:gd name="T67" fmla="*/ 735 h 1090"/>
                  <a:gd name="T68" fmla="*/ 104 w 1088"/>
                  <a:gd name="T69" fmla="*/ 782 h 1090"/>
                  <a:gd name="T70" fmla="*/ 131 w 1088"/>
                  <a:gd name="T71" fmla="*/ 827 h 1090"/>
                  <a:gd name="T72" fmla="*/ 163 w 1088"/>
                  <a:gd name="T73" fmla="*/ 869 h 1090"/>
                  <a:gd name="T74" fmla="*/ 198 w 1088"/>
                  <a:gd name="T75" fmla="*/ 907 h 1090"/>
                  <a:gd name="T76" fmla="*/ 238 w 1088"/>
                  <a:gd name="T77" fmla="*/ 941 h 1090"/>
                  <a:gd name="T78" fmla="*/ 281 w 1088"/>
                  <a:gd name="T79" fmla="*/ 971 h 1090"/>
                  <a:gd name="T80" fmla="*/ 327 w 1088"/>
                  <a:gd name="T81" fmla="*/ 996 h 1090"/>
                  <a:gd name="T82" fmla="*/ 375 w 1088"/>
                  <a:gd name="T83" fmla="*/ 1017 h 1090"/>
                  <a:gd name="T84" fmla="*/ 425 w 1088"/>
                  <a:gd name="T85" fmla="*/ 1032 h 1090"/>
                  <a:gd name="T86" fmla="*/ 477 w 1088"/>
                  <a:gd name="T87" fmla="*/ 1041 h 1090"/>
                  <a:gd name="T88" fmla="*/ 529 w 1088"/>
                  <a:gd name="T89" fmla="*/ 1046 h 1090"/>
                  <a:gd name="T90" fmla="*/ 581 w 1088"/>
                  <a:gd name="T91" fmla="*/ 1045 h 1090"/>
                  <a:gd name="T92" fmla="*/ 633 w 1088"/>
                  <a:gd name="T93" fmla="*/ 1038 h 1090"/>
                  <a:gd name="T94" fmla="*/ 684 w 1088"/>
                  <a:gd name="T95" fmla="*/ 1026 h 1090"/>
                  <a:gd name="T96" fmla="*/ 734 w 1088"/>
                  <a:gd name="T97" fmla="*/ 1009 h 1090"/>
                  <a:gd name="T98" fmla="*/ 781 w 1088"/>
                  <a:gd name="T99" fmla="*/ 986 h 1090"/>
                  <a:gd name="T100" fmla="*/ 826 w 1088"/>
                  <a:gd name="T101" fmla="*/ 959 h 1090"/>
                  <a:gd name="T102" fmla="*/ 867 w 1088"/>
                  <a:gd name="T103" fmla="*/ 927 h 1090"/>
                  <a:gd name="T104" fmla="*/ 905 w 1088"/>
                  <a:gd name="T105" fmla="*/ 891 h 1090"/>
                  <a:gd name="T106" fmla="*/ 940 w 1088"/>
                  <a:gd name="T107" fmla="*/ 851 h 1090"/>
                  <a:gd name="T108" fmla="*/ 969 w 1088"/>
                  <a:gd name="T109" fmla="*/ 808 h 1090"/>
                  <a:gd name="T110" fmla="*/ 995 w 1088"/>
                  <a:gd name="T111" fmla="*/ 762 h 1090"/>
                  <a:gd name="T112" fmla="*/ 1015 w 1088"/>
                  <a:gd name="T113" fmla="*/ 714 h 1090"/>
                  <a:gd name="T114" fmla="*/ 1030 w 1088"/>
                  <a:gd name="T115" fmla="*/ 664 h 1090"/>
                  <a:gd name="T116" fmla="*/ 1040 w 1088"/>
                  <a:gd name="T117" fmla="*/ 612 h 1090"/>
                  <a:gd name="T118" fmla="*/ 1044 w 1088"/>
                  <a:gd name="T119" fmla="*/ 560 h 109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88"/>
                  <a:gd name="T181" fmla="*/ 0 h 1090"/>
                  <a:gd name="T182" fmla="*/ 1088 w 1088"/>
                  <a:gd name="T183" fmla="*/ 1090 h 1090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88" h="1090">
                    <a:moveTo>
                      <a:pt x="1078" y="557"/>
                    </a:moveTo>
                    <a:cubicBezTo>
                      <a:pt x="1080" y="556"/>
                      <a:pt x="1083" y="555"/>
                      <a:pt x="1085" y="553"/>
                    </a:cubicBezTo>
                    <a:cubicBezTo>
                      <a:pt x="1087" y="551"/>
                      <a:pt x="1088" y="548"/>
                      <a:pt x="1088" y="545"/>
                    </a:cubicBezTo>
                    <a:cubicBezTo>
                      <a:pt x="1088" y="542"/>
                      <a:pt x="1087" y="539"/>
                      <a:pt x="1085" y="537"/>
                    </a:cubicBezTo>
                    <a:cubicBezTo>
                      <a:pt x="1083" y="535"/>
                      <a:pt x="1080" y="533"/>
                      <a:pt x="1078" y="533"/>
                    </a:cubicBezTo>
                    <a:cubicBezTo>
                      <a:pt x="1074" y="533"/>
                      <a:pt x="1058" y="531"/>
                      <a:pt x="1044" y="530"/>
                    </a:cubicBezTo>
                    <a:cubicBezTo>
                      <a:pt x="1044" y="522"/>
                      <a:pt x="1043" y="515"/>
                      <a:pt x="1043" y="507"/>
                    </a:cubicBezTo>
                    <a:cubicBezTo>
                      <a:pt x="1057" y="505"/>
                      <a:pt x="1073" y="501"/>
                      <a:pt x="1076" y="501"/>
                    </a:cubicBezTo>
                    <a:cubicBezTo>
                      <a:pt x="1079" y="500"/>
                      <a:pt x="1081" y="498"/>
                      <a:pt x="1083" y="496"/>
                    </a:cubicBezTo>
                    <a:cubicBezTo>
                      <a:pt x="1084" y="494"/>
                      <a:pt x="1085" y="491"/>
                      <a:pt x="1085" y="488"/>
                    </a:cubicBezTo>
                    <a:cubicBezTo>
                      <a:pt x="1084" y="485"/>
                      <a:pt x="1083" y="482"/>
                      <a:pt x="1081" y="481"/>
                    </a:cubicBezTo>
                    <a:cubicBezTo>
                      <a:pt x="1079" y="479"/>
                      <a:pt x="1076" y="477"/>
                      <a:pt x="1073" y="477"/>
                    </a:cubicBezTo>
                    <a:cubicBezTo>
                      <a:pt x="1070" y="477"/>
                      <a:pt x="1054" y="478"/>
                      <a:pt x="1040" y="478"/>
                    </a:cubicBezTo>
                    <a:cubicBezTo>
                      <a:pt x="1039" y="470"/>
                      <a:pt x="1037" y="463"/>
                      <a:pt x="1036" y="455"/>
                    </a:cubicBezTo>
                    <a:cubicBezTo>
                      <a:pt x="1050" y="451"/>
                      <a:pt x="1065" y="446"/>
                      <a:pt x="1068" y="445"/>
                    </a:cubicBezTo>
                    <a:cubicBezTo>
                      <a:pt x="1071" y="444"/>
                      <a:pt x="1073" y="442"/>
                      <a:pt x="1075" y="440"/>
                    </a:cubicBezTo>
                    <a:cubicBezTo>
                      <a:pt x="1076" y="437"/>
                      <a:pt x="1076" y="435"/>
                      <a:pt x="1076" y="432"/>
                    </a:cubicBezTo>
                    <a:cubicBezTo>
                      <a:pt x="1075" y="429"/>
                      <a:pt x="1074" y="426"/>
                      <a:pt x="1071" y="425"/>
                    </a:cubicBezTo>
                    <a:cubicBezTo>
                      <a:pt x="1069" y="423"/>
                      <a:pt x="1066" y="422"/>
                      <a:pt x="1063" y="422"/>
                    </a:cubicBezTo>
                    <a:cubicBezTo>
                      <a:pt x="1060" y="423"/>
                      <a:pt x="1044" y="425"/>
                      <a:pt x="1030" y="426"/>
                    </a:cubicBezTo>
                    <a:cubicBezTo>
                      <a:pt x="1028" y="419"/>
                      <a:pt x="1026" y="412"/>
                      <a:pt x="1024" y="404"/>
                    </a:cubicBezTo>
                    <a:cubicBezTo>
                      <a:pt x="1037" y="399"/>
                      <a:pt x="1052" y="392"/>
                      <a:pt x="1055" y="391"/>
                    </a:cubicBezTo>
                    <a:cubicBezTo>
                      <a:pt x="1058" y="390"/>
                      <a:pt x="1060" y="388"/>
                      <a:pt x="1061" y="385"/>
                    </a:cubicBezTo>
                    <a:cubicBezTo>
                      <a:pt x="1062" y="382"/>
                      <a:pt x="1062" y="379"/>
                      <a:pt x="1061" y="377"/>
                    </a:cubicBezTo>
                    <a:cubicBezTo>
                      <a:pt x="1060" y="374"/>
                      <a:pt x="1058" y="372"/>
                      <a:pt x="1056" y="370"/>
                    </a:cubicBezTo>
                    <a:cubicBezTo>
                      <a:pt x="1054" y="369"/>
                      <a:pt x="1051" y="368"/>
                      <a:pt x="1048" y="369"/>
                    </a:cubicBezTo>
                    <a:cubicBezTo>
                      <a:pt x="1045" y="369"/>
                      <a:pt x="1029" y="373"/>
                      <a:pt x="1015" y="376"/>
                    </a:cubicBezTo>
                    <a:cubicBezTo>
                      <a:pt x="1012" y="369"/>
                      <a:pt x="1010" y="362"/>
                      <a:pt x="1007" y="355"/>
                    </a:cubicBezTo>
                    <a:cubicBezTo>
                      <a:pt x="1020" y="348"/>
                      <a:pt x="1033" y="340"/>
                      <a:pt x="1036" y="338"/>
                    </a:cubicBezTo>
                    <a:cubicBezTo>
                      <a:pt x="1039" y="337"/>
                      <a:pt x="1040" y="334"/>
                      <a:pt x="1041" y="332"/>
                    </a:cubicBezTo>
                    <a:cubicBezTo>
                      <a:pt x="1042" y="329"/>
                      <a:pt x="1042" y="326"/>
                      <a:pt x="1041" y="323"/>
                    </a:cubicBezTo>
                    <a:cubicBezTo>
                      <a:pt x="1039" y="321"/>
                      <a:pt x="1037" y="319"/>
                      <a:pt x="1035" y="317"/>
                    </a:cubicBezTo>
                    <a:cubicBezTo>
                      <a:pt x="1032" y="316"/>
                      <a:pt x="1029" y="316"/>
                      <a:pt x="1027" y="317"/>
                    </a:cubicBezTo>
                    <a:cubicBezTo>
                      <a:pt x="1024" y="318"/>
                      <a:pt x="1009" y="323"/>
                      <a:pt x="995" y="328"/>
                    </a:cubicBezTo>
                    <a:cubicBezTo>
                      <a:pt x="991" y="321"/>
                      <a:pt x="988" y="314"/>
                      <a:pt x="984" y="307"/>
                    </a:cubicBezTo>
                    <a:cubicBezTo>
                      <a:pt x="996" y="299"/>
                      <a:pt x="1009" y="290"/>
                      <a:pt x="1012" y="288"/>
                    </a:cubicBezTo>
                    <a:cubicBezTo>
                      <a:pt x="1014" y="286"/>
                      <a:pt x="1016" y="284"/>
                      <a:pt x="1016" y="281"/>
                    </a:cubicBezTo>
                    <a:cubicBezTo>
                      <a:pt x="1017" y="278"/>
                      <a:pt x="1016" y="275"/>
                      <a:pt x="1015" y="273"/>
                    </a:cubicBezTo>
                    <a:cubicBezTo>
                      <a:pt x="1013" y="270"/>
                      <a:pt x="1011" y="268"/>
                      <a:pt x="1008" y="267"/>
                    </a:cubicBezTo>
                    <a:cubicBezTo>
                      <a:pt x="1006" y="266"/>
                      <a:pt x="1003" y="266"/>
                      <a:pt x="1000" y="268"/>
                    </a:cubicBezTo>
                    <a:cubicBezTo>
                      <a:pt x="997" y="269"/>
                      <a:pt x="983" y="276"/>
                      <a:pt x="969" y="282"/>
                    </a:cubicBezTo>
                    <a:cubicBezTo>
                      <a:pt x="966" y="275"/>
                      <a:pt x="961" y="269"/>
                      <a:pt x="957" y="263"/>
                    </a:cubicBezTo>
                    <a:cubicBezTo>
                      <a:pt x="968" y="253"/>
                      <a:pt x="980" y="242"/>
                      <a:pt x="983" y="240"/>
                    </a:cubicBezTo>
                    <a:cubicBezTo>
                      <a:pt x="985" y="238"/>
                      <a:pt x="986" y="236"/>
                      <a:pt x="986" y="233"/>
                    </a:cubicBezTo>
                    <a:cubicBezTo>
                      <a:pt x="986" y="230"/>
                      <a:pt x="986" y="227"/>
                      <a:pt x="984" y="225"/>
                    </a:cubicBezTo>
                    <a:cubicBezTo>
                      <a:pt x="982" y="222"/>
                      <a:pt x="980" y="221"/>
                      <a:pt x="977" y="220"/>
                    </a:cubicBezTo>
                    <a:cubicBezTo>
                      <a:pt x="974" y="220"/>
                      <a:pt x="971" y="220"/>
                      <a:pt x="969" y="221"/>
                    </a:cubicBezTo>
                    <a:cubicBezTo>
                      <a:pt x="966" y="223"/>
                      <a:pt x="952" y="231"/>
                      <a:pt x="940" y="238"/>
                    </a:cubicBezTo>
                    <a:cubicBezTo>
                      <a:pt x="935" y="233"/>
                      <a:pt x="930" y="227"/>
                      <a:pt x="925" y="221"/>
                    </a:cubicBezTo>
                    <a:cubicBezTo>
                      <a:pt x="935" y="210"/>
                      <a:pt x="946" y="198"/>
                      <a:pt x="948" y="196"/>
                    </a:cubicBezTo>
                    <a:cubicBezTo>
                      <a:pt x="950" y="194"/>
                      <a:pt x="951" y="191"/>
                      <a:pt x="951" y="188"/>
                    </a:cubicBezTo>
                    <a:cubicBezTo>
                      <a:pt x="951" y="185"/>
                      <a:pt x="950" y="183"/>
                      <a:pt x="948" y="180"/>
                    </a:cubicBezTo>
                    <a:cubicBezTo>
                      <a:pt x="946" y="178"/>
                      <a:pt x="943" y="177"/>
                      <a:pt x="941" y="177"/>
                    </a:cubicBezTo>
                    <a:cubicBezTo>
                      <a:pt x="938" y="176"/>
                      <a:pt x="935" y="177"/>
                      <a:pt x="933" y="179"/>
                    </a:cubicBezTo>
                    <a:cubicBezTo>
                      <a:pt x="930" y="181"/>
                      <a:pt x="917" y="190"/>
                      <a:pt x="905" y="199"/>
                    </a:cubicBezTo>
                    <a:cubicBezTo>
                      <a:pt x="900" y="193"/>
                      <a:pt x="895" y="188"/>
                      <a:pt x="890" y="183"/>
                    </a:cubicBezTo>
                    <a:cubicBezTo>
                      <a:pt x="898" y="171"/>
                      <a:pt x="908" y="158"/>
                      <a:pt x="910" y="156"/>
                    </a:cubicBezTo>
                    <a:cubicBezTo>
                      <a:pt x="911" y="153"/>
                      <a:pt x="912" y="150"/>
                      <a:pt x="912" y="148"/>
                    </a:cubicBezTo>
                    <a:cubicBezTo>
                      <a:pt x="911" y="145"/>
                      <a:pt x="910" y="142"/>
                      <a:pt x="908" y="140"/>
                    </a:cubicBezTo>
                    <a:cubicBezTo>
                      <a:pt x="906" y="138"/>
                      <a:pt x="903" y="137"/>
                      <a:pt x="900" y="137"/>
                    </a:cubicBezTo>
                    <a:cubicBezTo>
                      <a:pt x="897" y="137"/>
                      <a:pt x="894" y="138"/>
                      <a:pt x="892" y="140"/>
                    </a:cubicBezTo>
                    <a:cubicBezTo>
                      <a:pt x="890" y="142"/>
                      <a:pt x="878" y="153"/>
                      <a:pt x="867" y="163"/>
                    </a:cubicBezTo>
                    <a:cubicBezTo>
                      <a:pt x="862" y="158"/>
                      <a:pt x="856" y="153"/>
                      <a:pt x="850" y="149"/>
                    </a:cubicBezTo>
                    <a:cubicBezTo>
                      <a:pt x="857" y="136"/>
                      <a:pt x="865" y="122"/>
                      <a:pt x="867" y="119"/>
                    </a:cubicBezTo>
                    <a:cubicBezTo>
                      <a:pt x="869" y="117"/>
                      <a:pt x="869" y="114"/>
                      <a:pt x="868" y="111"/>
                    </a:cubicBezTo>
                    <a:cubicBezTo>
                      <a:pt x="868" y="109"/>
                      <a:pt x="866" y="106"/>
                      <a:pt x="864" y="104"/>
                    </a:cubicBezTo>
                    <a:cubicBezTo>
                      <a:pt x="861" y="103"/>
                      <a:pt x="858" y="102"/>
                      <a:pt x="856" y="102"/>
                    </a:cubicBezTo>
                    <a:cubicBezTo>
                      <a:pt x="853" y="102"/>
                      <a:pt x="850" y="103"/>
                      <a:pt x="848" y="106"/>
                    </a:cubicBezTo>
                    <a:cubicBezTo>
                      <a:pt x="846" y="108"/>
                      <a:pt x="835" y="120"/>
                      <a:pt x="826" y="131"/>
                    </a:cubicBezTo>
                    <a:cubicBezTo>
                      <a:pt x="820" y="127"/>
                      <a:pt x="813" y="123"/>
                      <a:pt x="807" y="119"/>
                    </a:cubicBezTo>
                    <a:cubicBezTo>
                      <a:pt x="813" y="105"/>
                      <a:pt x="820" y="91"/>
                      <a:pt x="821" y="88"/>
                    </a:cubicBezTo>
                    <a:cubicBezTo>
                      <a:pt x="822" y="85"/>
                      <a:pt x="822" y="82"/>
                      <a:pt x="821" y="80"/>
                    </a:cubicBezTo>
                    <a:cubicBezTo>
                      <a:pt x="820" y="77"/>
                      <a:pt x="818" y="75"/>
                      <a:pt x="816" y="73"/>
                    </a:cubicBezTo>
                    <a:cubicBezTo>
                      <a:pt x="813" y="72"/>
                      <a:pt x="810" y="71"/>
                      <a:pt x="808" y="72"/>
                    </a:cubicBezTo>
                    <a:cubicBezTo>
                      <a:pt x="805" y="72"/>
                      <a:pt x="802" y="74"/>
                      <a:pt x="801" y="76"/>
                    </a:cubicBezTo>
                    <a:cubicBezTo>
                      <a:pt x="799" y="79"/>
                      <a:pt x="790" y="92"/>
                      <a:pt x="781" y="104"/>
                    </a:cubicBezTo>
                    <a:cubicBezTo>
                      <a:pt x="774" y="100"/>
                      <a:pt x="768" y="97"/>
                      <a:pt x="761" y="93"/>
                    </a:cubicBezTo>
                    <a:cubicBezTo>
                      <a:pt x="766" y="80"/>
                      <a:pt x="771" y="65"/>
                      <a:pt x="772" y="61"/>
                    </a:cubicBezTo>
                    <a:cubicBezTo>
                      <a:pt x="773" y="59"/>
                      <a:pt x="772" y="56"/>
                      <a:pt x="771" y="53"/>
                    </a:cubicBezTo>
                    <a:cubicBezTo>
                      <a:pt x="770" y="51"/>
                      <a:pt x="768" y="49"/>
                      <a:pt x="765" y="47"/>
                    </a:cubicBezTo>
                    <a:cubicBezTo>
                      <a:pt x="762" y="46"/>
                      <a:pt x="760" y="46"/>
                      <a:pt x="757" y="47"/>
                    </a:cubicBezTo>
                    <a:cubicBezTo>
                      <a:pt x="754" y="48"/>
                      <a:pt x="752" y="49"/>
                      <a:pt x="750" y="52"/>
                    </a:cubicBezTo>
                    <a:cubicBezTo>
                      <a:pt x="749" y="55"/>
                      <a:pt x="741" y="69"/>
                      <a:pt x="734" y="81"/>
                    </a:cubicBezTo>
                    <a:cubicBezTo>
                      <a:pt x="727" y="78"/>
                      <a:pt x="720" y="76"/>
                      <a:pt x="713" y="73"/>
                    </a:cubicBezTo>
                    <a:cubicBezTo>
                      <a:pt x="716" y="59"/>
                      <a:pt x="719" y="43"/>
                      <a:pt x="720" y="40"/>
                    </a:cubicBezTo>
                    <a:cubicBezTo>
                      <a:pt x="721" y="37"/>
                      <a:pt x="720" y="34"/>
                      <a:pt x="719" y="32"/>
                    </a:cubicBezTo>
                    <a:cubicBezTo>
                      <a:pt x="717" y="30"/>
                      <a:pt x="715" y="28"/>
                      <a:pt x="712" y="27"/>
                    </a:cubicBezTo>
                    <a:cubicBezTo>
                      <a:pt x="709" y="26"/>
                      <a:pt x="706" y="26"/>
                      <a:pt x="704" y="27"/>
                    </a:cubicBezTo>
                    <a:cubicBezTo>
                      <a:pt x="701" y="28"/>
                      <a:pt x="699" y="30"/>
                      <a:pt x="698" y="33"/>
                    </a:cubicBezTo>
                    <a:cubicBezTo>
                      <a:pt x="696" y="36"/>
                      <a:pt x="690" y="51"/>
                      <a:pt x="684" y="64"/>
                    </a:cubicBezTo>
                    <a:cubicBezTo>
                      <a:pt x="677" y="62"/>
                      <a:pt x="670" y="60"/>
                      <a:pt x="663" y="58"/>
                    </a:cubicBezTo>
                    <a:cubicBezTo>
                      <a:pt x="664" y="44"/>
                      <a:pt x="666" y="28"/>
                      <a:pt x="666" y="25"/>
                    </a:cubicBezTo>
                    <a:cubicBezTo>
                      <a:pt x="667" y="22"/>
                      <a:pt x="666" y="19"/>
                      <a:pt x="664" y="17"/>
                    </a:cubicBezTo>
                    <a:cubicBezTo>
                      <a:pt x="662" y="14"/>
                      <a:pt x="660" y="13"/>
                      <a:pt x="657" y="12"/>
                    </a:cubicBezTo>
                    <a:cubicBezTo>
                      <a:pt x="654" y="12"/>
                      <a:pt x="651" y="12"/>
                      <a:pt x="649" y="13"/>
                    </a:cubicBezTo>
                    <a:cubicBezTo>
                      <a:pt x="646" y="15"/>
                      <a:pt x="644" y="17"/>
                      <a:pt x="643" y="20"/>
                    </a:cubicBezTo>
                    <a:cubicBezTo>
                      <a:pt x="642" y="23"/>
                      <a:pt x="638" y="38"/>
                      <a:pt x="633" y="52"/>
                    </a:cubicBezTo>
                    <a:cubicBezTo>
                      <a:pt x="626" y="51"/>
                      <a:pt x="619" y="49"/>
                      <a:pt x="611" y="48"/>
                    </a:cubicBezTo>
                    <a:cubicBezTo>
                      <a:pt x="611" y="34"/>
                      <a:pt x="611" y="18"/>
                      <a:pt x="611" y="15"/>
                    </a:cubicBezTo>
                    <a:cubicBezTo>
                      <a:pt x="611" y="12"/>
                      <a:pt x="610" y="9"/>
                      <a:pt x="608" y="7"/>
                    </a:cubicBezTo>
                    <a:cubicBezTo>
                      <a:pt x="606" y="5"/>
                      <a:pt x="604" y="4"/>
                      <a:pt x="601" y="3"/>
                    </a:cubicBezTo>
                    <a:cubicBezTo>
                      <a:pt x="598" y="3"/>
                      <a:pt x="595" y="4"/>
                      <a:pt x="593" y="5"/>
                    </a:cubicBezTo>
                    <a:cubicBezTo>
                      <a:pt x="590" y="7"/>
                      <a:pt x="589" y="9"/>
                      <a:pt x="588" y="12"/>
                    </a:cubicBezTo>
                    <a:cubicBezTo>
                      <a:pt x="587" y="15"/>
                      <a:pt x="584" y="31"/>
                      <a:pt x="581" y="45"/>
                    </a:cubicBezTo>
                    <a:cubicBezTo>
                      <a:pt x="574" y="45"/>
                      <a:pt x="566" y="44"/>
                      <a:pt x="559" y="44"/>
                    </a:cubicBezTo>
                    <a:cubicBezTo>
                      <a:pt x="558" y="30"/>
                      <a:pt x="556" y="14"/>
                      <a:pt x="556" y="10"/>
                    </a:cubicBezTo>
                    <a:cubicBezTo>
                      <a:pt x="555" y="8"/>
                      <a:pt x="554" y="5"/>
                      <a:pt x="552" y="3"/>
                    </a:cubicBezTo>
                    <a:cubicBezTo>
                      <a:pt x="550" y="1"/>
                      <a:pt x="547" y="0"/>
                      <a:pt x="544" y="0"/>
                    </a:cubicBezTo>
                    <a:cubicBezTo>
                      <a:pt x="541" y="0"/>
                      <a:pt x="538" y="1"/>
                      <a:pt x="536" y="3"/>
                    </a:cubicBezTo>
                    <a:cubicBezTo>
                      <a:pt x="534" y="5"/>
                      <a:pt x="533" y="8"/>
                      <a:pt x="532" y="10"/>
                    </a:cubicBezTo>
                    <a:cubicBezTo>
                      <a:pt x="532" y="14"/>
                      <a:pt x="530" y="30"/>
                      <a:pt x="529" y="44"/>
                    </a:cubicBezTo>
                    <a:cubicBezTo>
                      <a:pt x="522" y="44"/>
                      <a:pt x="514" y="45"/>
                      <a:pt x="507" y="45"/>
                    </a:cubicBezTo>
                    <a:cubicBezTo>
                      <a:pt x="504" y="31"/>
                      <a:pt x="501" y="15"/>
                      <a:pt x="500" y="12"/>
                    </a:cubicBezTo>
                    <a:cubicBezTo>
                      <a:pt x="499" y="9"/>
                      <a:pt x="497" y="7"/>
                      <a:pt x="495" y="5"/>
                    </a:cubicBezTo>
                    <a:cubicBezTo>
                      <a:pt x="493" y="4"/>
                      <a:pt x="490" y="3"/>
                      <a:pt x="487" y="3"/>
                    </a:cubicBezTo>
                    <a:cubicBezTo>
                      <a:pt x="484" y="4"/>
                      <a:pt x="482" y="5"/>
                      <a:pt x="480" y="7"/>
                    </a:cubicBezTo>
                    <a:cubicBezTo>
                      <a:pt x="478" y="9"/>
                      <a:pt x="477" y="12"/>
                      <a:pt x="477" y="15"/>
                    </a:cubicBezTo>
                    <a:cubicBezTo>
                      <a:pt x="477" y="18"/>
                      <a:pt x="477" y="34"/>
                      <a:pt x="477" y="48"/>
                    </a:cubicBezTo>
                    <a:cubicBezTo>
                      <a:pt x="469" y="49"/>
                      <a:pt x="462" y="51"/>
                      <a:pt x="455" y="52"/>
                    </a:cubicBezTo>
                    <a:cubicBezTo>
                      <a:pt x="450" y="38"/>
                      <a:pt x="446" y="23"/>
                      <a:pt x="445" y="20"/>
                    </a:cubicBezTo>
                    <a:cubicBezTo>
                      <a:pt x="444" y="17"/>
                      <a:pt x="442" y="15"/>
                      <a:pt x="439" y="13"/>
                    </a:cubicBezTo>
                    <a:cubicBezTo>
                      <a:pt x="437" y="12"/>
                      <a:pt x="434" y="12"/>
                      <a:pt x="431" y="12"/>
                    </a:cubicBezTo>
                    <a:cubicBezTo>
                      <a:pt x="428" y="13"/>
                      <a:pt x="426" y="14"/>
                      <a:pt x="424" y="17"/>
                    </a:cubicBezTo>
                    <a:cubicBezTo>
                      <a:pt x="422" y="19"/>
                      <a:pt x="421" y="22"/>
                      <a:pt x="422" y="25"/>
                    </a:cubicBezTo>
                    <a:cubicBezTo>
                      <a:pt x="422" y="28"/>
                      <a:pt x="424" y="44"/>
                      <a:pt x="425" y="58"/>
                    </a:cubicBezTo>
                    <a:cubicBezTo>
                      <a:pt x="418" y="60"/>
                      <a:pt x="411" y="62"/>
                      <a:pt x="404" y="64"/>
                    </a:cubicBezTo>
                    <a:cubicBezTo>
                      <a:pt x="398" y="51"/>
                      <a:pt x="392" y="36"/>
                      <a:pt x="390" y="33"/>
                    </a:cubicBezTo>
                    <a:cubicBezTo>
                      <a:pt x="389" y="30"/>
                      <a:pt x="387" y="28"/>
                      <a:pt x="384" y="27"/>
                    </a:cubicBezTo>
                    <a:cubicBezTo>
                      <a:pt x="382" y="26"/>
                      <a:pt x="379" y="26"/>
                      <a:pt x="376" y="27"/>
                    </a:cubicBezTo>
                    <a:cubicBezTo>
                      <a:pt x="373" y="28"/>
                      <a:pt x="371" y="30"/>
                      <a:pt x="369" y="32"/>
                    </a:cubicBezTo>
                    <a:cubicBezTo>
                      <a:pt x="368" y="34"/>
                      <a:pt x="367" y="37"/>
                      <a:pt x="368" y="40"/>
                    </a:cubicBezTo>
                    <a:cubicBezTo>
                      <a:pt x="369" y="43"/>
                      <a:pt x="372" y="59"/>
                      <a:pt x="375" y="73"/>
                    </a:cubicBezTo>
                    <a:cubicBezTo>
                      <a:pt x="368" y="76"/>
                      <a:pt x="361" y="78"/>
                      <a:pt x="354" y="81"/>
                    </a:cubicBezTo>
                    <a:cubicBezTo>
                      <a:pt x="347" y="69"/>
                      <a:pt x="339" y="55"/>
                      <a:pt x="338" y="52"/>
                    </a:cubicBezTo>
                    <a:cubicBezTo>
                      <a:pt x="336" y="49"/>
                      <a:pt x="334" y="48"/>
                      <a:pt x="331" y="47"/>
                    </a:cubicBezTo>
                    <a:cubicBezTo>
                      <a:pt x="328" y="46"/>
                      <a:pt x="326" y="46"/>
                      <a:pt x="323" y="47"/>
                    </a:cubicBezTo>
                    <a:cubicBezTo>
                      <a:pt x="320" y="49"/>
                      <a:pt x="318" y="51"/>
                      <a:pt x="317" y="53"/>
                    </a:cubicBezTo>
                    <a:cubicBezTo>
                      <a:pt x="316" y="56"/>
                      <a:pt x="315" y="59"/>
                      <a:pt x="316" y="61"/>
                    </a:cubicBezTo>
                    <a:cubicBezTo>
                      <a:pt x="317" y="65"/>
                      <a:pt x="322" y="80"/>
                      <a:pt x="327" y="93"/>
                    </a:cubicBezTo>
                    <a:cubicBezTo>
                      <a:pt x="320" y="97"/>
                      <a:pt x="314" y="100"/>
                      <a:pt x="307" y="104"/>
                    </a:cubicBezTo>
                    <a:cubicBezTo>
                      <a:pt x="298" y="92"/>
                      <a:pt x="289" y="79"/>
                      <a:pt x="287" y="76"/>
                    </a:cubicBezTo>
                    <a:cubicBezTo>
                      <a:pt x="286" y="74"/>
                      <a:pt x="283" y="72"/>
                      <a:pt x="280" y="72"/>
                    </a:cubicBezTo>
                    <a:cubicBezTo>
                      <a:pt x="278" y="71"/>
                      <a:pt x="275" y="72"/>
                      <a:pt x="272" y="73"/>
                    </a:cubicBezTo>
                    <a:cubicBezTo>
                      <a:pt x="270" y="75"/>
                      <a:pt x="268" y="77"/>
                      <a:pt x="267" y="80"/>
                    </a:cubicBezTo>
                    <a:cubicBezTo>
                      <a:pt x="266" y="82"/>
                      <a:pt x="266" y="85"/>
                      <a:pt x="267" y="88"/>
                    </a:cubicBezTo>
                    <a:cubicBezTo>
                      <a:pt x="268" y="91"/>
                      <a:pt x="275" y="105"/>
                      <a:pt x="281" y="119"/>
                    </a:cubicBezTo>
                    <a:cubicBezTo>
                      <a:pt x="275" y="123"/>
                      <a:pt x="268" y="127"/>
                      <a:pt x="262" y="131"/>
                    </a:cubicBezTo>
                    <a:cubicBezTo>
                      <a:pt x="253" y="120"/>
                      <a:pt x="242" y="108"/>
                      <a:pt x="240" y="106"/>
                    </a:cubicBezTo>
                    <a:cubicBezTo>
                      <a:pt x="238" y="103"/>
                      <a:pt x="235" y="102"/>
                      <a:pt x="232" y="102"/>
                    </a:cubicBezTo>
                    <a:cubicBezTo>
                      <a:pt x="230" y="102"/>
                      <a:pt x="227" y="103"/>
                      <a:pt x="224" y="104"/>
                    </a:cubicBezTo>
                    <a:cubicBezTo>
                      <a:pt x="222" y="106"/>
                      <a:pt x="220" y="109"/>
                      <a:pt x="220" y="111"/>
                    </a:cubicBezTo>
                    <a:cubicBezTo>
                      <a:pt x="219" y="114"/>
                      <a:pt x="219" y="117"/>
                      <a:pt x="221" y="119"/>
                    </a:cubicBezTo>
                    <a:cubicBezTo>
                      <a:pt x="223" y="122"/>
                      <a:pt x="231" y="136"/>
                      <a:pt x="238" y="149"/>
                    </a:cubicBezTo>
                    <a:cubicBezTo>
                      <a:pt x="232" y="153"/>
                      <a:pt x="226" y="158"/>
                      <a:pt x="221" y="163"/>
                    </a:cubicBezTo>
                    <a:cubicBezTo>
                      <a:pt x="210" y="153"/>
                      <a:pt x="198" y="142"/>
                      <a:pt x="196" y="140"/>
                    </a:cubicBezTo>
                    <a:cubicBezTo>
                      <a:pt x="194" y="138"/>
                      <a:pt x="191" y="137"/>
                      <a:pt x="188" y="137"/>
                    </a:cubicBezTo>
                    <a:cubicBezTo>
                      <a:pt x="185" y="137"/>
                      <a:pt x="182" y="138"/>
                      <a:pt x="180" y="140"/>
                    </a:cubicBezTo>
                    <a:cubicBezTo>
                      <a:pt x="178" y="142"/>
                      <a:pt x="177" y="145"/>
                      <a:pt x="176" y="148"/>
                    </a:cubicBezTo>
                    <a:cubicBezTo>
                      <a:pt x="176" y="150"/>
                      <a:pt x="176" y="153"/>
                      <a:pt x="178" y="156"/>
                    </a:cubicBezTo>
                    <a:cubicBezTo>
                      <a:pt x="180" y="158"/>
                      <a:pt x="190" y="171"/>
                      <a:pt x="198" y="183"/>
                    </a:cubicBezTo>
                    <a:cubicBezTo>
                      <a:pt x="193" y="188"/>
                      <a:pt x="188" y="193"/>
                      <a:pt x="182" y="199"/>
                    </a:cubicBezTo>
                    <a:cubicBezTo>
                      <a:pt x="171" y="190"/>
                      <a:pt x="158" y="181"/>
                      <a:pt x="155" y="179"/>
                    </a:cubicBezTo>
                    <a:cubicBezTo>
                      <a:pt x="153" y="177"/>
                      <a:pt x="150" y="176"/>
                      <a:pt x="147" y="177"/>
                    </a:cubicBezTo>
                    <a:cubicBezTo>
                      <a:pt x="145" y="177"/>
                      <a:pt x="142" y="178"/>
                      <a:pt x="140" y="180"/>
                    </a:cubicBezTo>
                    <a:cubicBezTo>
                      <a:pt x="138" y="183"/>
                      <a:pt x="137" y="185"/>
                      <a:pt x="137" y="188"/>
                    </a:cubicBezTo>
                    <a:cubicBezTo>
                      <a:pt x="137" y="191"/>
                      <a:pt x="138" y="194"/>
                      <a:pt x="140" y="196"/>
                    </a:cubicBezTo>
                    <a:cubicBezTo>
                      <a:pt x="142" y="198"/>
                      <a:pt x="153" y="210"/>
                      <a:pt x="163" y="221"/>
                    </a:cubicBezTo>
                    <a:cubicBezTo>
                      <a:pt x="158" y="227"/>
                      <a:pt x="153" y="233"/>
                      <a:pt x="148" y="238"/>
                    </a:cubicBezTo>
                    <a:cubicBezTo>
                      <a:pt x="136" y="231"/>
                      <a:pt x="122" y="223"/>
                      <a:pt x="119" y="221"/>
                    </a:cubicBezTo>
                    <a:cubicBezTo>
                      <a:pt x="117" y="220"/>
                      <a:pt x="114" y="220"/>
                      <a:pt x="111" y="220"/>
                    </a:cubicBezTo>
                    <a:cubicBezTo>
                      <a:pt x="108" y="221"/>
                      <a:pt x="106" y="222"/>
                      <a:pt x="104" y="225"/>
                    </a:cubicBezTo>
                    <a:cubicBezTo>
                      <a:pt x="102" y="227"/>
                      <a:pt x="102" y="230"/>
                      <a:pt x="102" y="233"/>
                    </a:cubicBezTo>
                    <a:cubicBezTo>
                      <a:pt x="102" y="236"/>
                      <a:pt x="103" y="238"/>
                      <a:pt x="105" y="240"/>
                    </a:cubicBezTo>
                    <a:cubicBezTo>
                      <a:pt x="108" y="242"/>
                      <a:pt x="120" y="253"/>
                      <a:pt x="131" y="263"/>
                    </a:cubicBezTo>
                    <a:cubicBezTo>
                      <a:pt x="127" y="269"/>
                      <a:pt x="122" y="275"/>
                      <a:pt x="118" y="282"/>
                    </a:cubicBezTo>
                    <a:cubicBezTo>
                      <a:pt x="105" y="276"/>
                      <a:pt x="91" y="269"/>
                      <a:pt x="88" y="268"/>
                    </a:cubicBezTo>
                    <a:cubicBezTo>
                      <a:pt x="85" y="266"/>
                      <a:pt x="82" y="266"/>
                      <a:pt x="80" y="267"/>
                    </a:cubicBezTo>
                    <a:cubicBezTo>
                      <a:pt x="77" y="268"/>
                      <a:pt x="75" y="270"/>
                      <a:pt x="73" y="273"/>
                    </a:cubicBezTo>
                    <a:cubicBezTo>
                      <a:pt x="72" y="275"/>
                      <a:pt x="71" y="278"/>
                      <a:pt x="72" y="281"/>
                    </a:cubicBezTo>
                    <a:cubicBezTo>
                      <a:pt x="72" y="284"/>
                      <a:pt x="74" y="286"/>
                      <a:pt x="76" y="288"/>
                    </a:cubicBezTo>
                    <a:cubicBezTo>
                      <a:pt x="79" y="290"/>
                      <a:pt x="92" y="299"/>
                      <a:pt x="104" y="307"/>
                    </a:cubicBezTo>
                    <a:cubicBezTo>
                      <a:pt x="100" y="314"/>
                      <a:pt x="97" y="321"/>
                      <a:pt x="93" y="328"/>
                    </a:cubicBezTo>
                    <a:cubicBezTo>
                      <a:pt x="79" y="323"/>
                      <a:pt x="64" y="318"/>
                      <a:pt x="61" y="317"/>
                    </a:cubicBezTo>
                    <a:cubicBezTo>
                      <a:pt x="59" y="316"/>
                      <a:pt x="56" y="316"/>
                      <a:pt x="53" y="317"/>
                    </a:cubicBezTo>
                    <a:cubicBezTo>
                      <a:pt x="51" y="319"/>
                      <a:pt x="48" y="321"/>
                      <a:pt x="47" y="323"/>
                    </a:cubicBezTo>
                    <a:cubicBezTo>
                      <a:pt x="46" y="326"/>
                      <a:pt x="46" y="329"/>
                      <a:pt x="47" y="332"/>
                    </a:cubicBezTo>
                    <a:cubicBezTo>
                      <a:pt x="48" y="334"/>
                      <a:pt x="49" y="337"/>
                      <a:pt x="52" y="338"/>
                    </a:cubicBezTo>
                    <a:cubicBezTo>
                      <a:pt x="55" y="340"/>
                      <a:pt x="68" y="348"/>
                      <a:pt x="81" y="355"/>
                    </a:cubicBezTo>
                    <a:cubicBezTo>
                      <a:pt x="78" y="362"/>
                      <a:pt x="76" y="369"/>
                      <a:pt x="73" y="376"/>
                    </a:cubicBezTo>
                    <a:cubicBezTo>
                      <a:pt x="59" y="373"/>
                      <a:pt x="43" y="369"/>
                      <a:pt x="40" y="369"/>
                    </a:cubicBezTo>
                    <a:cubicBezTo>
                      <a:pt x="37" y="368"/>
                      <a:pt x="34" y="369"/>
                      <a:pt x="32" y="370"/>
                    </a:cubicBezTo>
                    <a:cubicBezTo>
                      <a:pt x="30" y="372"/>
                      <a:pt x="28" y="374"/>
                      <a:pt x="27" y="377"/>
                    </a:cubicBezTo>
                    <a:cubicBezTo>
                      <a:pt x="26" y="379"/>
                      <a:pt x="26" y="382"/>
                      <a:pt x="27" y="385"/>
                    </a:cubicBezTo>
                    <a:cubicBezTo>
                      <a:pt x="28" y="388"/>
                      <a:pt x="30" y="390"/>
                      <a:pt x="33" y="391"/>
                    </a:cubicBezTo>
                    <a:cubicBezTo>
                      <a:pt x="36" y="392"/>
                      <a:pt x="50" y="399"/>
                      <a:pt x="64" y="404"/>
                    </a:cubicBezTo>
                    <a:cubicBezTo>
                      <a:pt x="62" y="412"/>
                      <a:pt x="60" y="419"/>
                      <a:pt x="58" y="426"/>
                    </a:cubicBezTo>
                    <a:cubicBezTo>
                      <a:pt x="44" y="425"/>
                      <a:pt x="28" y="423"/>
                      <a:pt x="25" y="422"/>
                    </a:cubicBezTo>
                    <a:cubicBezTo>
                      <a:pt x="22" y="422"/>
                      <a:pt x="19" y="423"/>
                      <a:pt x="17" y="425"/>
                    </a:cubicBezTo>
                    <a:cubicBezTo>
                      <a:pt x="14" y="426"/>
                      <a:pt x="13" y="429"/>
                      <a:pt x="12" y="432"/>
                    </a:cubicBezTo>
                    <a:cubicBezTo>
                      <a:pt x="12" y="435"/>
                      <a:pt x="12" y="437"/>
                      <a:pt x="13" y="440"/>
                    </a:cubicBezTo>
                    <a:cubicBezTo>
                      <a:pt x="15" y="442"/>
                      <a:pt x="17" y="444"/>
                      <a:pt x="20" y="445"/>
                    </a:cubicBezTo>
                    <a:cubicBezTo>
                      <a:pt x="23" y="446"/>
                      <a:pt x="38" y="451"/>
                      <a:pt x="52" y="455"/>
                    </a:cubicBezTo>
                    <a:cubicBezTo>
                      <a:pt x="50" y="463"/>
                      <a:pt x="49" y="470"/>
                      <a:pt x="48" y="478"/>
                    </a:cubicBezTo>
                    <a:cubicBezTo>
                      <a:pt x="34" y="478"/>
                      <a:pt x="18" y="477"/>
                      <a:pt x="15" y="477"/>
                    </a:cubicBezTo>
                    <a:cubicBezTo>
                      <a:pt x="12" y="477"/>
                      <a:pt x="9" y="479"/>
                      <a:pt x="7" y="481"/>
                    </a:cubicBezTo>
                    <a:cubicBezTo>
                      <a:pt x="5" y="482"/>
                      <a:pt x="4" y="485"/>
                      <a:pt x="3" y="488"/>
                    </a:cubicBezTo>
                    <a:cubicBezTo>
                      <a:pt x="3" y="491"/>
                      <a:pt x="4" y="494"/>
                      <a:pt x="5" y="496"/>
                    </a:cubicBezTo>
                    <a:cubicBezTo>
                      <a:pt x="7" y="498"/>
                      <a:pt x="9" y="500"/>
                      <a:pt x="12" y="501"/>
                    </a:cubicBezTo>
                    <a:cubicBezTo>
                      <a:pt x="15" y="501"/>
                      <a:pt x="31" y="505"/>
                      <a:pt x="45" y="507"/>
                    </a:cubicBezTo>
                    <a:cubicBezTo>
                      <a:pt x="45" y="515"/>
                      <a:pt x="44" y="522"/>
                      <a:pt x="44" y="530"/>
                    </a:cubicBezTo>
                    <a:cubicBezTo>
                      <a:pt x="30" y="531"/>
                      <a:pt x="14" y="533"/>
                      <a:pt x="10" y="533"/>
                    </a:cubicBezTo>
                    <a:cubicBezTo>
                      <a:pt x="7" y="533"/>
                      <a:pt x="5" y="535"/>
                      <a:pt x="3" y="537"/>
                    </a:cubicBezTo>
                    <a:cubicBezTo>
                      <a:pt x="1" y="539"/>
                      <a:pt x="0" y="542"/>
                      <a:pt x="0" y="545"/>
                    </a:cubicBezTo>
                    <a:cubicBezTo>
                      <a:pt x="0" y="548"/>
                      <a:pt x="1" y="551"/>
                      <a:pt x="3" y="553"/>
                    </a:cubicBezTo>
                    <a:cubicBezTo>
                      <a:pt x="5" y="555"/>
                      <a:pt x="7" y="556"/>
                      <a:pt x="10" y="557"/>
                    </a:cubicBezTo>
                    <a:cubicBezTo>
                      <a:pt x="14" y="557"/>
                      <a:pt x="30" y="558"/>
                      <a:pt x="44" y="560"/>
                    </a:cubicBezTo>
                    <a:cubicBezTo>
                      <a:pt x="44" y="567"/>
                      <a:pt x="45" y="575"/>
                      <a:pt x="45" y="582"/>
                    </a:cubicBezTo>
                    <a:cubicBezTo>
                      <a:pt x="31" y="585"/>
                      <a:pt x="15" y="588"/>
                      <a:pt x="12" y="589"/>
                    </a:cubicBezTo>
                    <a:cubicBezTo>
                      <a:pt x="9" y="590"/>
                      <a:pt x="7" y="591"/>
                      <a:pt x="5" y="594"/>
                    </a:cubicBezTo>
                    <a:cubicBezTo>
                      <a:pt x="4" y="596"/>
                      <a:pt x="3" y="599"/>
                      <a:pt x="3" y="602"/>
                    </a:cubicBezTo>
                    <a:cubicBezTo>
                      <a:pt x="4" y="605"/>
                      <a:pt x="5" y="607"/>
                      <a:pt x="7" y="609"/>
                    </a:cubicBezTo>
                    <a:cubicBezTo>
                      <a:pt x="9" y="611"/>
                      <a:pt x="12" y="613"/>
                      <a:pt x="15" y="612"/>
                    </a:cubicBezTo>
                    <a:cubicBezTo>
                      <a:pt x="18" y="612"/>
                      <a:pt x="34" y="612"/>
                      <a:pt x="48" y="612"/>
                    </a:cubicBezTo>
                    <a:cubicBezTo>
                      <a:pt x="49" y="620"/>
                      <a:pt x="50" y="627"/>
                      <a:pt x="52" y="634"/>
                    </a:cubicBezTo>
                    <a:cubicBezTo>
                      <a:pt x="38" y="639"/>
                      <a:pt x="23" y="644"/>
                      <a:pt x="20" y="645"/>
                    </a:cubicBezTo>
                    <a:cubicBezTo>
                      <a:pt x="17" y="645"/>
                      <a:pt x="15" y="647"/>
                      <a:pt x="13" y="650"/>
                    </a:cubicBezTo>
                    <a:cubicBezTo>
                      <a:pt x="12" y="652"/>
                      <a:pt x="12" y="655"/>
                      <a:pt x="12" y="658"/>
                    </a:cubicBezTo>
                    <a:cubicBezTo>
                      <a:pt x="13" y="661"/>
                      <a:pt x="14" y="664"/>
                      <a:pt x="17" y="665"/>
                    </a:cubicBezTo>
                    <a:cubicBezTo>
                      <a:pt x="19" y="667"/>
                      <a:pt x="22" y="668"/>
                      <a:pt x="25" y="668"/>
                    </a:cubicBezTo>
                    <a:cubicBezTo>
                      <a:pt x="28" y="667"/>
                      <a:pt x="44" y="665"/>
                      <a:pt x="58" y="664"/>
                    </a:cubicBezTo>
                    <a:cubicBezTo>
                      <a:pt x="60" y="671"/>
                      <a:pt x="62" y="678"/>
                      <a:pt x="64" y="686"/>
                    </a:cubicBezTo>
                    <a:cubicBezTo>
                      <a:pt x="50" y="691"/>
                      <a:pt x="36" y="698"/>
                      <a:pt x="33" y="699"/>
                    </a:cubicBezTo>
                    <a:cubicBezTo>
                      <a:pt x="30" y="700"/>
                      <a:pt x="28" y="702"/>
                      <a:pt x="27" y="705"/>
                    </a:cubicBezTo>
                    <a:cubicBezTo>
                      <a:pt x="26" y="708"/>
                      <a:pt x="26" y="710"/>
                      <a:pt x="27" y="713"/>
                    </a:cubicBezTo>
                    <a:cubicBezTo>
                      <a:pt x="28" y="716"/>
                      <a:pt x="30" y="718"/>
                      <a:pt x="32" y="720"/>
                    </a:cubicBezTo>
                    <a:cubicBezTo>
                      <a:pt x="34" y="721"/>
                      <a:pt x="37" y="722"/>
                      <a:pt x="40" y="721"/>
                    </a:cubicBezTo>
                    <a:cubicBezTo>
                      <a:pt x="43" y="721"/>
                      <a:pt x="59" y="717"/>
                      <a:pt x="73" y="714"/>
                    </a:cubicBezTo>
                    <a:cubicBezTo>
                      <a:pt x="76" y="721"/>
                      <a:pt x="78" y="728"/>
                      <a:pt x="81" y="735"/>
                    </a:cubicBezTo>
                    <a:cubicBezTo>
                      <a:pt x="68" y="742"/>
                      <a:pt x="55" y="750"/>
                      <a:pt x="52" y="752"/>
                    </a:cubicBezTo>
                    <a:cubicBezTo>
                      <a:pt x="49" y="753"/>
                      <a:pt x="48" y="755"/>
                      <a:pt x="47" y="758"/>
                    </a:cubicBezTo>
                    <a:cubicBezTo>
                      <a:pt x="46" y="761"/>
                      <a:pt x="46" y="764"/>
                      <a:pt x="47" y="766"/>
                    </a:cubicBezTo>
                    <a:cubicBezTo>
                      <a:pt x="48" y="769"/>
                      <a:pt x="51" y="771"/>
                      <a:pt x="53" y="772"/>
                    </a:cubicBezTo>
                    <a:cubicBezTo>
                      <a:pt x="56" y="774"/>
                      <a:pt x="59" y="774"/>
                      <a:pt x="61" y="773"/>
                    </a:cubicBezTo>
                    <a:cubicBezTo>
                      <a:pt x="64" y="772"/>
                      <a:pt x="79" y="767"/>
                      <a:pt x="93" y="762"/>
                    </a:cubicBezTo>
                    <a:cubicBezTo>
                      <a:pt x="97" y="769"/>
                      <a:pt x="100" y="776"/>
                      <a:pt x="104" y="782"/>
                    </a:cubicBezTo>
                    <a:cubicBezTo>
                      <a:pt x="92" y="791"/>
                      <a:pt x="79" y="800"/>
                      <a:pt x="76" y="802"/>
                    </a:cubicBezTo>
                    <a:cubicBezTo>
                      <a:pt x="74" y="804"/>
                      <a:pt x="72" y="806"/>
                      <a:pt x="72" y="809"/>
                    </a:cubicBezTo>
                    <a:cubicBezTo>
                      <a:pt x="71" y="812"/>
                      <a:pt x="72" y="815"/>
                      <a:pt x="73" y="817"/>
                    </a:cubicBezTo>
                    <a:cubicBezTo>
                      <a:pt x="75" y="820"/>
                      <a:pt x="77" y="822"/>
                      <a:pt x="80" y="823"/>
                    </a:cubicBezTo>
                    <a:cubicBezTo>
                      <a:pt x="82" y="824"/>
                      <a:pt x="85" y="824"/>
                      <a:pt x="88" y="822"/>
                    </a:cubicBezTo>
                    <a:cubicBezTo>
                      <a:pt x="91" y="821"/>
                      <a:pt x="105" y="814"/>
                      <a:pt x="118" y="808"/>
                    </a:cubicBezTo>
                    <a:cubicBezTo>
                      <a:pt x="122" y="815"/>
                      <a:pt x="127" y="821"/>
                      <a:pt x="131" y="827"/>
                    </a:cubicBezTo>
                    <a:cubicBezTo>
                      <a:pt x="120" y="837"/>
                      <a:pt x="108" y="847"/>
                      <a:pt x="105" y="850"/>
                    </a:cubicBezTo>
                    <a:cubicBezTo>
                      <a:pt x="103" y="852"/>
                      <a:pt x="102" y="854"/>
                      <a:pt x="102" y="857"/>
                    </a:cubicBezTo>
                    <a:cubicBezTo>
                      <a:pt x="102" y="860"/>
                      <a:pt x="102" y="863"/>
                      <a:pt x="104" y="865"/>
                    </a:cubicBezTo>
                    <a:cubicBezTo>
                      <a:pt x="106" y="867"/>
                      <a:pt x="108" y="869"/>
                      <a:pt x="111" y="870"/>
                    </a:cubicBezTo>
                    <a:cubicBezTo>
                      <a:pt x="114" y="870"/>
                      <a:pt x="117" y="870"/>
                      <a:pt x="119" y="869"/>
                    </a:cubicBezTo>
                    <a:cubicBezTo>
                      <a:pt x="122" y="867"/>
                      <a:pt x="136" y="859"/>
                      <a:pt x="148" y="851"/>
                    </a:cubicBezTo>
                    <a:cubicBezTo>
                      <a:pt x="153" y="857"/>
                      <a:pt x="158" y="863"/>
                      <a:pt x="163" y="869"/>
                    </a:cubicBezTo>
                    <a:cubicBezTo>
                      <a:pt x="153" y="880"/>
                      <a:pt x="142" y="891"/>
                      <a:pt x="140" y="894"/>
                    </a:cubicBezTo>
                    <a:cubicBezTo>
                      <a:pt x="138" y="896"/>
                      <a:pt x="137" y="899"/>
                      <a:pt x="137" y="902"/>
                    </a:cubicBezTo>
                    <a:cubicBezTo>
                      <a:pt x="137" y="904"/>
                      <a:pt x="138" y="907"/>
                      <a:pt x="140" y="909"/>
                    </a:cubicBezTo>
                    <a:cubicBezTo>
                      <a:pt x="142" y="912"/>
                      <a:pt x="145" y="913"/>
                      <a:pt x="147" y="913"/>
                    </a:cubicBezTo>
                    <a:cubicBezTo>
                      <a:pt x="150" y="914"/>
                      <a:pt x="153" y="913"/>
                      <a:pt x="155" y="911"/>
                    </a:cubicBezTo>
                    <a:cubicBezTo>
                      <a:pt x="158" y="909"/>
                      <a:pt x="171" y="900"/>
                      <a:pt x="182" y="891"/>
                    </a:cubicBezTo>
                    <a:cubicBezTo>
                      <a:pt x="188" y="897"/>
                      <a:pt x="193" y="902"/>
                      <a:pt x="198" y="907"/>
                    </a:cubicBezTo>
                    <a:cubicBezTo>
                      <a:pt x="190" y="919"/>
                      <a:pt x="180" y="932"/>
                      <a:pt x="178" y="934"/>
                    </a:cubicBezTo>
                    <a:cubicBezTo>
                      <a:pt x="176" y="937"/>
                      <a:pt x="176" y="940"/>
                      <a:pt x="176" y="942"/>
                    </a:cubicBezTo>
                    <a:cubicBezTo>
                      <a:pt x="177" y="945"/>
                      <a:pt x="178" y="948"/>
                      <a:pt x="180" y="950"/>
                    </a:cubicBezTo>
                    <a:cubicBezTo>
                      <a:pt x="182" y="952"/>
                      <a:pt x="185" y="953"/>
                      <a:pt x="188" y="953"/>
                    </a:cubicBezTo>
                    <a:cubicBezTo>
                      <a:pt x="191" y="953"/>
                      <a:pt x="194" y="952"/>
                      <a:pt x="196" y="950"/>
                    </a:cubicBezTo>
                    <a:cubicBezTo>
                      <a:pt x="198" y="948"/>
                      <a:pt x="210" y="937"/>
                      <a:pt x="221" y="927"/>
                    </a:cubicBezTo>
                    <a:cubicBezTo>
                      <a:pt x="226" y="932"/>
                      <a:pt x="232" y="937"/>
                      <a:pt x="238" y="941"/>
                    </a:cubicBezTo>
                    <a:cubicBezTo>
                      <a:pt x="231" y="954"/>
                      <a:pt x="223" y="968"/>
                      <a:pt x="221" y="970"/>
                    </a:cubicBezTo>
                    <a:cubicBezTo>
                      <a:pt x="219" y="973"/>
                      <a:pt x="219" y="976"/>
                      <a:pt x="220" y="979"/>
                    </a:cubicBezTo>
                    <a:cubicBezTo>
                      <a:pt x="220" y="981"/>
                      <a:pt x="222" y="984"/>
                      <a:pt x="224" y="986"/>
                    </a:cubicBezTo>
                    <a:cubicBezTo>
                      <a:pt x="227" y="987"/>
                      <a:pt x="230" y="988"/>
                      <a:pt x="232" y="988"/>
                    </a:cubicBezTo>
                    <a:cubicBezTo>
                      <a:pt x="235" y="988"/>
                      <a:pt x="238" y="986"/>
                      <a:pt x="240" y="984"/>
                    </a:cubicBezTo>
                    <a:cubicBezTo>
                      <a:pt x="242" y="982"/>
                      <a:pt x="253" y="970"/>
                      <a:pt x="262" y="959"/>
                    </a:cubicBezTo>
                    <a:cubicBezTo>
                      <a:pt x="268" y="963"/>
                      <a:pt x="275" y="967"/>
                      <a:pt x="281" y="971"/>
                    </a:cubicBezTo>
                    <a:cubicBezTo>
                      <a:pt x="275" y="984"/>
                      <a:pt x="268" y="999"/>
                      <a:pt x="267" y="1002"/>
                    </a:cubicBezTo>
                    <a:cubicBezTo>
                      <a:pt x="266" y="1005"/>
                      <a:pt x="266" y="1008"/>
                      <a:pt x="267" y="1010"/>
                    </a:cubicBezTo>
                    <a:cubicBezTo>
                      <a:pt x="268" y="1013"/>
                      <a:pt x="270" y="1015"/>
                      <a:pt x="272" y="1017"/>
                    </a:cubicBezTo>
                    <a:cubicBezTo>
                      <a:pt x="275" y="1018"/>
                      <a:pt x="278" y="1019"/>
                      <a:pt x="280" y="1018"/>
                    </a:cubicBezTo>
                    <a:cubicBezTo>
                      <a:pt x="283" y="1018"/>
                      <a:pt x="286" y="1016"/>
                      <a:pt x="287" y="1014"/>
                    </a:cubicBezTo>
                    <a:cubicBezTo>
                      <a:pt x="289" y="1011"/>
                      <a:pt x="298" y="998"/>
                      <a:pt x="307" y="986"/>
                    </a:cubicBezTo>
                    <a:cubicBezTo>
                      <a:pt x="314" y="990"/>
                      <a:pt x="320" y="993"/>
                      <a:pt x="327" y="996"/>
                    </a:cubicBezTo>
                    <a:cubicBezTo>
                      <a:pt x="322" y="1010"/>
                      <a:pt x="317" y="1025"/>
                      <a:pt x="316" y="1028"/>
                    </a:cubicBezTo>
                    <a:cubicBezTo>
                      <a:pt x="315" y="1031"/>
                      <a:pt x="316" y="1034"/>
                      <a:pt x="317" y="1037"/>
                    </a:cubicBezTo>
                    <a:cubicBezTo>
                      <a:pt x="318" y="1039"/>
                      <a:pt x="320" y="1041"/>
                      <a:pt x="323" y="1042"/>
                    </a:cubicBezTo>
                    <a:cubicBezTo>
                      <a:pt x="326" y="1044"/>
                      <a:pt x="328" y="1044"/>
                      <a:pt x="331" y="1043"/>
                    </a:cubicBezTo>
                    <a:cubicBezTo>
                      <a:pt x="334" y="1042"/>
                      <a:pt x="336" y="1041"/>
                      <a:pt x="338" y="1038"/>
                    </a:cubicBezTo>
                    <a:cubicBezTo>
                      <a:pt x="339" y="1035"/>
                      <a:pt x="347" y="1021"/>
                      <a:pt x="354" y="1009"/>
                    </a:cubicBezTo>
                    <a:cubicBezTo>
                      <a:pt x="361" y="1011"/>
                      <a:pt x="368" y="1014"/>
                      <a:pt x="375" y="1017"/>
                    </a:cubicBezTo>
                    <a:cubicBezTo>
                      <a:pt x="372" y="1031"/>
                      <a:pt x="369" y="1046"/>
                      <a:pt x="368" y="1050"/>
                    </a:cubicBezTo>
                    <a:cubicBezTo>
                      <a:pt x="367" y="1052"/>
                      <a:pt x="368" y="1055"/>
                      <a:pt x="369" y="1058"/>
                    </a:cubicBezTo>
                    <a:cubicBezTo>
                      <a:pt x="371" y="1060"/>
                      <a:pt x="373" y="1062"/>
                      <a:pt x="376" y="1063"/>
                    </a:cubicBezTo>
                    <a:cubicBezTo>
                      <a:pt x="379" y="1064"/>
                      <a:pt x="382" y="1064"/>
                      <a:pt x="384" y="1063"/>
                    </a:cubicBezTo>
                    <a:cubicBezTo>
                      <a:pt x="387" y="1062"/>
                      <a:pt x="389" y="1060"/>
                      <a:pt x="390" y="1057"/>
                    </a:cubicBezTo>
                    <a:cubicBezTo>
                      <a:pt x="392" y="1054"/>
                      <a:pt x="398" y="1039"/>
                      <a:pt x="404" y="1026"/>
                    </a:cubicBezTo>
                    <a:cubicBezTo>
                      <a:pt x="411" y="1028"/>
                      <a:pt x="418" y="1030"/>
                      <a:pt x="425" y="1032"/>
                    </a:cubicBezTo>
                    <a:cubicBezTo>
                      <a:pt x="424" y="1046"/>
                      <a:pt x="422" y="1062"/>
                      <a:pt x="422" y="1065"/>
                    </a:cubicBezTo>
                    <a:cubicBezTo>
                      <a:pt x="421" y="1068"/>
                      <a:pt x="422" y="1071"/>
                      <a:pt x="424" y="1073"/>
                    </a:cubicBezTo>
                    <a:cubicBezTo>
                      <a:pt x="426" y="1075"/>
                      <a:pt x="428" y="1077"/>
                      <a:pt x="431" y="1078"/>
                    </a:cubicBezTo>
                    <a:cubicBezTo>
                      <a:pt x="434" y="1078"/>
                      <a:pt x="437" y="1078"/>
                      <a:pt x="439" y="1076"/>
                    </a:cubicBezTo>
                    <a:cubicBezTo>
                      <a:pt x="442" y="1075"/>
                      <a:pt x="444" y="1073"/>
                      <a:pt x="445" y="1070"/>
                    </a:cubicBezTo>
                    <a:cubicBezTo>
                      <a:pt x="446" y="1067"/>
                      <a:pt x="450" y="1052"/>
                      <a:pt x="455" y="1038"/>
                    </a:cubicBezTo>
                    <a:cubicBezTo>
                      <a:pt x="462" y="1039"/>
                      <a:pt x="469" y="1040"/>
                      <a:pt x="477" y="1041"/>
                    </a:cubicBezTo>
                    <a:cubicBezTo>
                      <a:pt x="477" y="1056"/>
                      <a:pt x="477" y="1072"/>
                      <a:pt x="477" y="1075"/>
                    </a:cubicBezTo>
                    <a:cubicBezTo>
                      <a:pt x="477" y="1078"/>
                      <a:pt x="478" y="1081"/>
                      <a:pt x="480" y="1083"/>
                    </a:cubicBezTo>
                    <a:cubicBezTo>
                      <a:pt x="482" y="1085"/>
                      <a:pt x="484" y="1086"/>
                      <a:pt x="487" y="1087"/>
                    </a:cubicBezTo>
                    <a:cubicBezTo>
                      <a:pt x="490" y="1087"/>
                      <a:pt x="493" y="1086"/>
                      <a:pt x="495" y="1085"/>
                    </a:cubicBezTo>
                    <a:cubicBezTo>
                      <a:pt x="497" y="1083"/>
                      <a:pt x="499" y="1081"/>
                      <a:pt x="500" y="1078"/>
                    </a:cubicBezTo>
                    <a:cubicBezTo>
                      <a:pt x="501" y="1074"/>
                      <a:pt x="504" y="1059"/>
                      <a:pt x="507" y="1045"/>
                    </a:cubicBezTo>
                    <a:cubicBezTo>
                      <a:pt x="514" y="1045"/>
                      <a:pt x="522" y="1045"/>
                      <a:pt x="529" y="1046"/>
                    </a:cubicBezTo>
                    <a:cubicBezTo>
                      <a:pt x="530" y="1060"/>
                      <a:pt x="532" y="1076"/>
                      <a:pt x="532" y="1079"/>
                    </a:cubicBezTo>
                    <a:cubicBezTo>
                      <a:pt x="533" y="1082"/>
                      <a:pt x="534" y="1085"/>
                      <a:pt x="536" y="1087"/>
                    </a:cubicBezTo>
                    <a:cubicBezTo>
                      <a:pt x="538" y="1089"/>
                      <a:pt x="541" y="1090"/>
                      <a:pt x="544" y="1090"/>
                    </a:cubicBezTo>
                    <a:cubicBezTo>
                      <a:pt x="547" y="1090"/>
                      <a:pt x="550" y="1088"/>
                      <a:pt x="552" y="1087"/>
                    </a:cubicBezTo>
                    <a:cubicBezTo>
                      <a:pt x="554" y="1085"/>
                      <a:pt x="555" y="1082"/>
                      <a:pt x="556" y="1079"/>
                    </a:cubicBezTo>
                    <a:cubicBezTo>
                      <a:pt x="556" y="1076"/>
                      <a:pt x="558" y="1060"/>
                      <a:pt x="559" y="1046"/>
                    </a:cubicBezTo>
                    <a:cubicBezTo>
                      <a:pt x="566" y="1045"/>
                      <a:pt x="574" y="1045"/>
                      <a:pt x="581" y="1045"/>
                    </a:cubicBezTo>
                    <a:cubicBezTo>
                      <a:pt x="584" y="1059"/>
                      <a:pt x="587" y="1074"/>
                      <a:pt x="588" y="1078"/>
                    </a:cubicBezTo>
                    <a:cubicBezTo>
                      <a:pt x="589" y="1081"/>
                      <a:pt x="590" y="1083"/>
                      <a:pt x="593" y="1085"/>
                    </a:cubicBezTo>
                    <a:cubicBezTo>
                      <a:pt x="595" y="1086"/>
                      <a:pt x="598" y="1087"/>
                      <a:pt x="601" y="1087"/>
                    </a:cubicBezTo>
                    <a:cubicBezTo>
                      <a:pt x="604" y="1086"/>
                      <a:pt x="606" y="1085"/>
                      <a:pt x="608" y="1083"/>
                    </a:cubicBezTo>
                    <a:cubicBezTo>
                      <a:pt x="610" y="1081"/>
                      <a:pt x="611" y="1078"/>
                      <a:pt x="611" y="1075"/>
                    </a:cubicBezTo>
                    <a:cubicBezTo>
                      <a:pt x="611" y="1072"/>
                      <a:pt x="611" y="1056"/>
                      <a:pt x="611" y="1041"/>
                    </a:cubicBezTo>
                    <a:cubicBezTo>
                      <a:pt x="619" y="1040"/>
                      <a:pt x="626" y="1039"/>
                      <a:pt x="633" y="1038"/>
                    </a:cubicBezTo>
                    <a:cubicBezTo>
                      <a:pt x="638" y="1052"/>
                      <a:pt x="642" y="1067"/>
                      <a:pt x="643" y="1070"/>
                    </a:cubicBezTo>
                    <a:cubicBezTo>
                      <a:pt x="644" y="1073"/>
                      <a:pt x="646" y="1075"/>
                      <a:pt x="649" y="1076"/>
                    </a:cubicBezTo>
                    <a:cubicBezTo>
                      <a:pt x="651" y="1078"/>
                      <a:pt x="654" y="1078"/>
                      <a:pt x="657" y="1078"/>
                    </a:cubicBezTo>
                    <a:cubicBezTo>
                      <a:pt x="660" y="1077"/>
                      <a:pt x="662" y="1075"/>
                      <a:pt x="664" y="1073"/>
                    </a:cubicBezTo>
                    <a:cubicBezTo>
                      <a:pt x="666" y="1071"/>
                      <a:pt x="667" y="1068"/>
                      <a:pt x="666" y="1065"/>
                    </a:cubicBezTo>
                    <a:cubicBezTo>
                      <a:pt x="666" y="1062"/>
                      <a:pt x="664" y="1046"/>
                      <a:pt x="663" y="1032"/>
                    </a:cubicBezTo>
                    <a:cubicBezTo>
                      <a:pt x="670" y="1030"/>
                      <a:pt x="677" y="1028"/>
                      <a:pt x="684" y="1026"/>
                    </a:cubicBezTo>
                    <a:cubicBezTo>
                      <a:pt x="690" y="1039"/>
                      <a:pt x="696" y="1054"/>
                      <a:pt x="698" y="1057"/>
                    </a:cubicBezTo>
                    <a:cubicBezTo>
                      <a:pt x="699" y="1060"/>
                      <a:pt x="701" y="1062"/>
                      <a:pt x="704" y="1063"/>
                    </a:cubicBezTo>
                    <a:cubicBezTo>
                      <a:pt x="706" y="1064"/>
                      <a:pt x="709" y="1064"/>
                      <a:pt x="712" y="1063"/>
                    </a:cubicBezTo>
                    <a:cubicBezTo>
                      <a:pt x="715" y="1062"/>
                      <a:pt x="717" y="1060"/>
                      <a:pt x="719" y="1058"/>
                    </a:cubicBezTo>
                    <a:cubicBezTo>
                      <a:pt x="720" y="1055"/>
                      <a:pt x="721" y="1052"/>
                      <a:pt x="720" y="1050"/>
                    </a:cubicBezTo>
                    <a:cubicBezTo>
                      <a:pt x="719" y="1046"/>
                      <a:pt x="716" y="1031"/>
                      <a:pt x="713" y="1017"/>
                    </a:cubicBezTo>
                    <a:cubicBezTo>
                      <a:pt x="720" y="1014"/>
                      <a:pt x="727" y="1011"/>
                      <a:pt x="734" y="1009"/>
                    </a:cubicBezTo>
                    <a:cubicBezTo>
                      <a:pt x="741" y="1021"/>
                      <a:pt x="749" y="1035"/>
                      <a:pt x="750" y="1038"/>
                    </a:cubicBezTo>
                    <a:cubicBezTo>
                      <a:pt x="752" y="1041"/>
                      <a:pt x="754" y="1042"/>
                      <a:pt x="757" y="1043"/>
                    </a:cubicBezTo>
                    <a:cubicBezTo>
                      <a:pt x="760" y="1044"/>
                      <a:pt x="762" y="1044"/>
                      <a:pt x="765" y="1042"/>
                    </a:cubicBezTo>
                    <a:cubicBezTo>
                      <a:pt x="768" y="1041"/>
                      <a:pt x="770" y="1039"/>
                      <a:pt x="771" y="1037"/>
                    </a:cubicBezTo>
                    <a:cubicBezTo>
                      <a:pt x="772" y="1034"/>
                      <a:pt x="773" y="1031"/>
                      <a:pt x="772" y="1028"/>
                    </a:cubicBezTo>
                    <a:cubicBezTo>
                      <a:pt x="771" y="1025"/>
                      <a:pt x="766" y="1010"/>
                      <a:pt x="761" y="996"/>
                    </a:cubicBezTo>
                    <a:cubicBezTo>
                      <a:pt x="768" y="993"/>
                      <a:pt x="774" y="990"/>
                      <a:pt x="781" y="986"/>
                    </a:cubicBezTo>
                    <a:cubicBezTo>
                      <a:pt x="790" y="998"/>
                      <a:pt x="799" y="1011"/>
                      <a:pt x="801" y="1014"/>
                    </a:cubicBezTo>
                    <a:cubicBezTo>
                      <a:pt x="802" y="1016"/>
                      <a:pt x="805" y="1018"/>
                      <a:pt x="808" y="1018"/>
                    </a:cubicBezTo>
                    <a:cubicBezTo>
                      <a:pt x="810" y="1019"/>
                      <a:pt x="813" y="1018"/>
                      <a:pt x="816" y="1017"/>
                    </a:cubicBezTo>
                    <a:cubicBezTo>
                      <a:pt x="818" y="1015"/>
                      <a:pt x="820" y="1013"/>
                      <a:pt x="821" y="1010"/>
                    </a:cubicBezTo>
                    <a:cubicBezTo>
                      <a:pt x="822" y="1008"/>
                      <a:pt x="822" y="1005"/>
                      <a:pt x="821" y="1002"/>
                    </a:cubicBezTo>
                    <a:cubicBezTo>
                      <a:pt x="820" y="999"/>
                      <a:pt x="813" y="984"/>
                      <a:pt x="807" y="971"/>
                    </a:cubicBezTo>
                    <a:cubicBezTo>
                      <a:pt x="813" y="967"/>
                      <a:pt x="820" y="963"/>
                      <a:pt x="826" y="959"/>
                    </a:cubicBezTo>
                    <a:cubicBezTo>
                      <a:pt x="835" y="970"/>
                      <a:pt x="846" y="982"/>
                      <a:pt x="848" y="984"/>
                    </a:cubicBezTo>
                    <a:cubicBezTo>
                      <a:pt x="850" y="986"/>
                      <a:pt x="853" y="988"/>
                      <a:pt x="856" y="988"/>
                    </a:cubicBezTo>
                    <a:cubicBezTo>
                      <a:pt x="858" y="988"/>
                      <a:pt x="861" y="987"/>
                      <a:pt x="864" y="986"/>
                    </a:cubicBezTo>
                    <a:cubicBezTo>
                      <a:pt x="866" y="984"/>
                      <a:pt x="868" y="981"/>
                      <a:pt x="868" y="979"/>
                    </a:cubicBezTo>
                    <a:cubicBezTo>
                      <a:pt x="869" y="976"/>
                      <a:pt x="869" y="973"/>
                      <a:pt x="867" y="970"/>
                    </a:cubicBezTo>
                    <a:cubicBezTo>
                      <a:pt x="865" y="968"/>
                      <a:pt x="857" y="954"/>
                      <a:pt x="850" y="941"/>
                    </a:cubicBezTo>
                    <a:cubicBezTo>
                      <a:pt x="856" y="937"/>
                      <a:pt x="862" y="932"/>
                      <a:pt x="867" y="927"/>
                    </a:cubicBezTo>
                    <a:cubicBezTo>
                      <a:pt x="878" y="937"/>
                      <a:pt x="890" y="948"/>
                      <a:pt x="892" y="950"/>
                    </a:cubicBezTo>
                    <a:cubicBezTo>
                      <a:pt x="894" y="952"/>
                      <a:pt x="897" y="953"/>
                      <a:pt x="900" y="953"/>
                    </a:cubicBezTo>
                    <a:cubicBezTo>
                      <a:pt x="903" y="953"/>
                      <a:pt x="906" y="952"/>
                      <a:pt x="908" y="950"/>
                    </a:cubicBezTo>
                    <a:cubicBezTo>
                      <a:pt x="910" y="948"/>
                      <a:pt x="911" y="945"/>
                      <a:pt x="912" y="942"/>
                    </a:cubicBezTo>
                    <a:cubicBezTo>
                      <a:pt x="912" y="940"/>
                      <a:pt x="911" y="937"/>
                      <a:pt x="910" y="934"/>
                    </a:cubicBezTo>
                    <a:cubicBezTo>
                      <a:pt x="908" y="932"/>
                      <a:pt x="898" y="919"/>
                      <a:pt x="890" y="907"/>
                    </a:cubicBezTo>
                    <a:cubicBezTo>
                      <a:pt x="895" y="902"/>
                      <a:pt x="900" y="897"/>
                      <a:pt x="905" y="891"/>
                    </a:cubicBezTo>
                    <a:cubicBezTo>
                      <a:pt x="917" y="900"/>
                      <a:pt x="930" y="909"/>
                      <a:pt x="933" y="911"/>
                    </a:cubicBezTo>
                    <a:cubicBezTo>
                      <a:pt x="935" y="913"/>
                      <a:pt x="938" y="914"/>
                      <a:pt x="941" y="913"/>
                    </a:cubicBezTo>
                    <a:cubicBezTo>
                      <a:pt x="943" y="913"/>
                      <a:pt x="946" y="912"/>
                      <a:pt x="948" y="909"/>
                    </a:cubicBezTo>
                    <a:cubicBezTo>
                      <a:pt x="950" y="907"/>
                      <a:pt x="951" y="904"/>
                      <a:pt x="951" y="902"/>
                    </a:cubicBezTo>
                    <a:cubicBezTo>
                      <a:pt x="951" y="899"/>
                      <a:pt x="950" y="896"/>
                      <a:pt x="948" y="894"/>
                    </a:cubicBezTo>
                    <a:cubicBezTo>
                      <a:pt x="946" y="891"/>
                      <a:pt x="935" y="880"/>
                      <a:pt x="925" y="869"/>
                    </a:cubicBezTo>
                    <a:cubicBezTo>
                      <a:pt x="930" y="863"/>
                      <a:pt x="935" y="857"/>
                      <a:pt x="940" y="851"/>
                    </a:cubicBezTo>
                    <a:cubicBezTo>
                      <a:pt x="952" y="859"/>
                      <a:pt x="966" y="867"/>
                      <a:pt x="969" y="869"/>
                    </a:cubicBezTo>
                    <a:cubicBezTo>
                      <a:pt x="971" y="870"/>
                      <a:pt x="974" y="870"/>
                      <a:pt x="977" y="870"/>
                    </a:cubicBezTo>
                    <a:cubicBezTo>
                      <a:pt x="980" y="869"/>
                      <a:pt x="982" y="867"/>
                      <a:pt x="984" y="865"/>
                    </a:cubicBezTo>
                    <a:cubicBezTo>
                      <a:pt x="986" y="863"/>
                      <a:pt x="986" y="860"/>
                      <a:pt x="986" y="857"/>
                    </a:cubicBezTo>
                    <a:cubicBezTo>
                      <a:pt x="986" y="854"/>
                      <a:pt x="985" y="852"/>
                      <a:pt x="983" y="850"/>
                    </a:cubicBezTo>
                    <a:cubicBezTo>
                      <a:pt x="980" y="847"/>
                      <a:pt x="968" y="837"/>
                      <a:pt x="957" y="827"/>
                    </a:cubicBezTo>
                    <a:cubicBezTo>
                      <a:pt x="961" y="821"/>
                      <a:pt x="966" y="815"/>
                      <a:pt x="969" y="808"/>
                    </a:cubicBezTo>
                    <a:cubicBezTo>
                      <a:pt x="983" y="814"/>
                      <a:pt x="997" y="821"/>
                      <a:pt x="1000" y="822"/>
                    </a:cubicBezTo>
                    <a:cubicBezTo>
                      <a:pt x="1003" y="824"/>
                      <a:pt x="1006" y="824"/>
                      <a:pt x="1008" y="823"/>
                    </a:cubicBezTo>
                    <a:cubicBezTo>
                      <a:pt x="1011" y="822"/>
                      <a:pt x="1013" y="820"/>
                      <a:pt x="1015" y="817"/>
                    </a:cubicBezTo>
                    <a:cubicBezTo>
                      <a:pt x="1016" y="815"/>
                      <a:pt x="1017" y="812"/>
                      <a:pt x="1016" y="809"/>
                    </a:cubicBezTo>
                    <a:cubicBezTo>
                      <a:pt x="1016" y="806"/>
                      <a:pt x="1014" y="804"/>
                      <a:pt x="1012" y="802"/>
                    </a:cubicBezTo>
                    <a:cubicBezTo>
                      <a:pt x="1009" y="800"/>
                      <a:pt x="996" y="791"/>
                      <a:pt x="984" y="782"/>
                    </a:cubicBezTo>
                    <a:cubicBezTo>
                      <a:pt x="988" y="776"/>
                      <a:pt x="991" y="769"/>
                      <a:pt x="995" y="762"/>
                    </a:cubicBezTo>
                    <a:cubicBezTo>
                      <a:pt x="1009" y="767"/>
                      <a:pt x="1024" y="772"/>
                      <a:pt x="1027" y="773"/>
                    </a:cubicBezTo>
                    <a:cubicBezTo>
                      <a:pt x="1029" y="774"/>
                      <a:pt x="1032" y="774"/>
                      <a:pt x="1035" y="772"/>
                    </a:cubicBezTo>
                    <a:cubicBezTo>
                      <a:pt x="1037" y="771"/>
                      <a:pt x="1039" y="769"/>
                      <a:pt x="1041" y="766"/>
                    </a:cubicBezTo>
                    <a:cubicBezTo>
                      <a:pt x="1042" y="764"/>
                      <a:pt x="1042" y="761"/>
                      <a:pt x="1041" y="758"/>
                    </a:cubicBezTo>
                    <a:cubicBezTo>
                      <a:pt x="1040" y="755"/>
                      <a:pt x="1039" y="753"/>
                      <a:pt x="1036" y="752"/>
                    </a:cubicBezTo>
                    <a:cubicBezTo>
                      <a:pt x="1033" y="750"/>
                      <a:pt x="1020" y="742"/>
                      <a:pt x="1007" y="735"/>
                    </a:cubicBezTo>
                    <a:cubicBezTo>
                      <a:pt x="1010" y="728"/>
                      <a:pt x="1012" y="721"/>
                      <a:pt x="1015" y="714"/>
                    </a:cubicBezTo>
                    <a:cubicBezTo>
                      <a:pt x="1029" y="717"/>
                      <a:pt x="1045" y="721"/>
                      <a:pt x="1048" y="721"/>
                    </a:cubicBezTo>
                    <a:cubicBezTo>
                      <a:pt x="1051" y="722"/>
                      <a:pt x="1054" y="721"/>
                      <a:pt x="1056" y="720"/>
                    </a:cubicBezTo>
                    <a:cubicBezTo>
                      <a:pt x="1058" y="718"/>
                      <a:pt x="1060" y="716"/>
                      <a:pt x="1061" y="713"/>
                    </a:cubicBezTo>
                    <a:cubicBezTo>
                      <a:pt x="1062" y="710"/>
                      <a:pt x="1062" y="707"/>
                      <a:pt x="1061" y="705"/>
                    </a:cubicBezTo>
                    <a:cubicBezTo>
                      <a:pt x="1060" y="702"/>
                      <a:pt x="1058" y="700"/>
                      <a:pt x="1055" y="699"/>
                    </a:cubicBezTo>
                    <a:cubicBezTo>
                      <a:pt x="1052" y="698"/>
                      <a:pt x="1037" y="691"/>
                      <a:pt x="1024" y="686"/>
                    </a:cubicBezTo>
                    <a:cubicBezTo>
                      <a:pt x="1026" y="678"/>
                      <a:pt x="1028" y="671"/>
                      <a:pt x="1030" y="664"/>
                    </a:cubicBezTo>
                    <a:cubicBezTo>
                      <a:pt x="1044" y="665"/>
                      <a:pt x="1060" y="667"/>
                      <a:pt x="1063" y="668"/>
                    </a:cubicBezTo>
                    <a:cubicBezTo>
                      <a:pt x="1066" y="668"/>
                      <a:pt x="1069" y="667"/>
                      <a:pt x="1071" y="665"/>
                    </a:cubicBezTo>
                    <a:cubicBezTo>
                      <a:pt x="1074" y="664"/>
                      <a:pt x="1075" y="661"/>
                      <a:pt x="1076" y="658"/>
                    </a:cubicBezTo>
                    <a:cubicBezTo>
                      <a:pt x="1076" y="655"/>
                      <a:pt x="1076" y="652"/>
                      <a:pt x="1075" y="650"/>
                    </a:cubicBezTo>
                    <a:cubicBezTo>
                      <a:pt x="1073" y="647"/>
                      <a:pt x="1071" y="645"/>
                      <a:pt x="1068" y="645"/>
                    </a:cubicBezTo>
                    <a:cubicBezTo>
                      <a:pt x="1065" y="644"/>
                      <a:pt x="1050" y="639"/>
                      <a:pt x="1036" y="634"/>
                    </a:cubicBezTo>
                    <a:cubicBezTo>
                      <a:pt x="1037" y="627"/>
                      <a:pt x="1039" y="620"/>
                      <a:pt x="1040" y="612"/>
                    </a:cubicBezTo>
                    <a:cubicBezTo>
                      <a:pt x="1054" y="612"/>
                      <a:pt x="1070" y="612"/>
                      <a:pt x="1073" y="612"/>
                    </a:cubicBezTo>
                    <a:cubicBezTo>
                      <a:pt x="1076" y="613"/>
                      <a:pt x="1079" y="611"/>
                      <a:pt x="1081" y="609"/>
                    </a:cubicBezTo>
                    <a:cubicBezTo>
                      <a:pt x="1083" y="607"/>
                      <a:pt x="1084" y="605"/>
                      <a:pt x="1085" y="602"/>
                    </a:cubicBezTo>
                    <a:cubicBezTo>
                      <a:pt x="1085" y="599"/>
                      <a:pt x="1084" y="596"/>
                      <a:pt x="1083" y="594"/>
                    </a:cubicBezTo>
                    <a:cubicBezTo>
                      <a:pt x="1081" y="591"/>
                      <a:pt x="1079" y="590"/>
                      <a:pt x="1076" y="589"/>
                    </a:cubicBezTo>
                    <a:cubicBezTo>
                      <a:pt x="1073" y="588"/>
                      <a:pt x="1057" y="585"/>
                      <a:pt x="1043" y="582"/>
                    </a:cubicBezTo>
                    <a:cubicBezTo>
                      <a:pt x="1043" y="575"/>
                      <a:pt x="1044" y="567"/>
                      <a:pt x="1044" y="560"/>
                    </a:cubicBezTo>
                    <a:cubicBezTo>
                      <a:pt x="1058" y="558"/>
                      <a:pt x="1074" y="557"/>
                      <a:pt x="1078" y="557"/>
                    </a:cubicBezTo>
                    <a:close/>
                    <a:moveTo>
                      <a:pt x="544" y="979"/>
                    </a:moveTo>
                    <a:cubicBezTo>
                      <a:pt x="305" y="979"/>
                      <a:pt x="111" y="785"/>
                      <a:pt x="111" y="545"/>
                    </a:cubicBezTo>
                    <a:cubicBezTo>
                      <a:pt x="111" y="305"/>
                      <a:pt x="305" y="111"/>
                      <a:pt x="544" y="111"/>
                    </a:cubicBezTo>
                    <a:cubicBezTo>
                      <a:pt x="783" y="111"/>
                      <a:pt x="977" y="305"/>
                      <a:pt x="977" y="545"/>
                    </a:cubicBezTo>
                    <a:cubicBezTo>
                      <a:pt x="977" y="785"/>
                      <a:pt x="783" y="979"/>
                      <a:pt x="544" y="97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77" name="Group 83">
                <a:extLst>
                  <a:ext uri="{FF2B5EF4-FFF2-40B4-BE49-F238E27FC236}">
                    <a16:creationId xmlns:a16="http://schemas.microsoft.com/office/drawing/2014/main" id="{10889A22-7A4F-7809-42E5-F8A41638F88C}"/>
                  </a:ext>
                </a:extLst>
              </p:cNvPr>
              <p:cNvGrpSpPr/>
              <p:nvPr/>
            </p:nvGrpSpPr>
            <p:grpSpPr bwMode="auto">
              <a:xfrm flipH="1">
                <a:off x="56723" y="67440"/>
                <a:ext cx="112484" cy="91531"/>
                <a:chOff x="0" y="0"/>
                <a:chExt cx="509139" cy="414300"/>
              </a:xfrm>
              <a:grpFill/>
            </p:grpSpPr>
            <p:sp>
              <p:nvSpPr>
                <p:cNvPr id="78" name="Freeform 5">
                  <a:extLst>
                    <a:ext uri="{FF2B5EF4-FFF2-40B4-BE49-F238E27FC236}">
                      <a16:creationId xmlns:a16="http://schemas.microsoft.com/office/drawing/2014/main" id="{51961658-F6F5-FE27-70E3-F5E2E2F04CDC}"/>
                    </a:ext>
                  </a:extLst>
                </p:cNvPr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509139" cy="414300"/>
                </a:xfrm>
                <a:custGeom>
                  <a:avLst/>
                  <a:gdLst>
                    <a:gd name="T0" fmla="*/ 78 w 153"/>
                    <a:gd name="T1" fmla="*/ 0 h 125"/>
                    <a:gd name="T2" fmla="*/ 0 w 153"/>
                    <a:gd name="T3" fmla="*/ 69 h 125"/>
                    <a:gd name="T4" fmla="*/ 15 w 153"/>
                    <a:gd name="T5" fmla="*/ 69 h 125"/>
                    <a:gd name="T6" fmla="*/ 21 w 153"/>
                    <a:gd name="T7" fmla="*/ 64 h 125"/>
                    <a:gd name="T8" fmla="*/ 21 w 153"/>
                    <a:gd name="T9" fmla="*/ 121 h 125"/>
                    <a:gd name="T10" fmla="*/ 24 w 153"/>
                    <a:gd name="T11" fmla="*/ 125 h 125"/>
                    <a:gd name="T12" fmla="*/ 62 w 153"/>
                    <a:gd name="T13" fmla="*/ 125 h 125"/>
                    <a:gd name="T14" fmla="*/ 63 w 153"/>
                    <a:gd name="T15" fmla="*/ 93 h 125"/>
                    <a:gd name="T16" fmla="*/ 67 w 153"/>
                    <a:gd name="T17" fmla="*/ 88 h 125"/>
                    <a:gd name="T18" fmla="*/ 83 w 153"/>
                    <a:gd name="T19" fmla="*/ 88 h 125"/>
                    <a:gd name="T20" fmla="*/ 89 w 153"/>
                    <a:gd name="T21" fmla="*/ 93 h 125"/>
                    <a:gd name="T22" fmla="*/ 89 w 153"/>
                    <a:gd name="T23" fmla="*/ 125 h 125"/>
                    <a:gd name="T24" fmla="*/ 126 w 153"/>
                    <a:gd name="T25" fmla="*/ 125 h 125"/>
                    <a:gd name="T26" fmla="*/ 130 w 153"/>
                    <a:gd name="T27" fmla="*/ 120 h 125"/>
                    <a:gd name="T28" fmla="*/ 130 w 153"/>
                    <a:gd name="T29" fmla="*/ 63 h 125"/>
                    <a:gd name="T30" fmla="*/ 136 w 153"/>
                    <a:gd name="T31" fmla="*/ 69 h 125"/>
                    <a:gd name="T32" fmla="*/ 153 w 153"/>
                    <a:gd name="T33" fmla="*/ 69 h 125"/>
                    <a:gd name="T34" fmla="*/ 78 w 153"/>
                    <a:gd name="T35" fmla="*/ 0 h 125"/>
                    <a:gd name="T36" fmla="*/ 76 w 153"/>
                    <a:gd name="T37" fmla="*/ 76 h 125"/>
                    <a:gd name="T38" fmla="*/ 60 w 153"/>
                    <a:gd name="T39" fmla="*/ 60 h 125"/>
                    <a:gd name="T40" fmla="*/ 76 w 153"/>
                    <a:gd name="T41" fmla="*/ 43 h 125"/>
                    <a:gd name="T42" fmla="*/ 92 w 153"/>
                    <a:gd name="T43" fmla="*/ 60 h 125"/>
                    <a:gd name="T44" fmla="*/ 76 w 153"/>
                    <a:gd name="T45" fmla="*/ 76 h 125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153"/>
                    <a:gd name="T70" fmla="*/ 0 h 125"/>
                    <a:gd name="T71" fmla="*/ 153 w 153"/>
                    <a:gd name="T72" fmla="*/ 125 h 125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153" h="125">
                      <a:moveTo>
                        <a:pt x="78" y="0"/>
                      </a:move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69"/>
                        <a:pt x="5" y="78"/>
                        <a:pt x="15" y="69"/>
                      </a:cubicBezTo>
                      <a:cubicBezTo>
                        <a:pt x="21" y="64"/>
                        <a:pt x="21" y="64"/>
                        <a:pt x="21" y="64"/>
                      </a:cubicBezTo>
                      <a:cubicBezTo>
                        <a:pt x="21" y="121"/>
                        <a:pt x="21" y="121"/>
                        <a:pt x="21" y="121"/>
                      </a:cubicBezTo>
                      <a:cubicBezTo>
                        <a:pt x="21" y="121"/>
                        <a:pt x="21" y="125"/>
                        <a:pt x="24" y="125"/>
                      </a:cubicBezTo>
                      <a:cubicBezTo>
                        <a:pt x="28" y="125"/>
                        <a:pt x="62" y="125"/>
                        <a:pt x="62" y="125"/>
                      </a:cubicBezTo>
                      <a:cubicBezTo>
                        <a:pt x="63" y="93"/>
                        <a:pt x="63" y="93"/>
                        <a:pt x="63" y="93"/>
                      </a:cubicBezTo>
                      <a:cubicBezTo>
                        <a:pt x="63" y="93"/>
                        <a:pt x="62" y="88"/>
                        <a:pt x="67" y="88"/>
                      </a:cubicBezTo>
                      <a:cubicBezTo>
                        <a:pt x="83" y="88"/>
                        <a:pt x="83" y="88"/>
                        <a:pt x="83" y="88"/>
                      </a:cubicBezTo>
                      <a:cubicBezTo>
                        <a:pt x="89" y="88"/>
                        <a:pt x="89" y="93"/>
                        <a:pt x="89" y="93"/>
                      </a:cubicBezTo>
                      <a:cubicBezTo>
                        <a:pt x="89" y="125"/>
                        <a:pt x="89" y="125"/>
                        <a:pt x="89" y="125"/>
                      </a:cubicBezTo>
                      <a:cubicBezTo>
                        <a:pt x="89" y="125"/>
                        <a:pt x="121" y="125"/>
                        <a:pt x="126" y="125"/>
                      </a:cubicBezTo>
                      <a:cubicBezTo>
                        <a:pt x="131" y="125"/>
                        <a:pt x="130" y="120"/>
                        <a:pt x="130" y="120"/>
                      </a:cubicBezTo>
                      <a:cubicBezTo>
                        <a:pt x="130" y="63"/>
                        <a:pt x="130" y="63"/>
                        <a:pt x="130" y="63"/>
                      </a:cubicBezTo>
                      <a:cubicBezTo>
                        <a:pt x="136" y="69"/>
                        <a:pt x="136" y="69"/>
                        <a:pt x="136" y="69"/>
                      </a:cubicBezTo>
                      <a:cubicBezTo>
                        <a:pt x="148" y="77"/>
                        <a:pt x="153" y="69"/>
                        <a:pt x="153" y="69"/>
                      </a:cubicBezTo>
                      <a:lnTo>
                        <a:pt x="78" y="0"/>
                      </a:lnTo>
                      <a:close/>
                      <a:moveTo>
                        <a:pt x="76" y="76"/>
                      </a:moveTo>
                      <a:cubicBezTo>
                        <a:pt x="67" y="76"/>
                        <a:pt x="60" y="69"/>
                        <a:pt x="60" y="60"/>
                      </a:cubicBezTo>
                      <a:cubicBezTo>
                        <a:pt x="60" y="50"/>
                        <a:pt x="67" y="43"/>
                        <a:pt x="76" y="43"/>
                      </a:cubicBezTo>
                      <a:cubicBezTo>
                        <a:pt x="85" y="43"/>
                        <a:pt x="92" y="50"/>
                        <a:pt x="92" y="60"/>
                      </a:cubicBezTo>
                      <a:cubicBezTo>
                        <a:pt x="92" y="69"/>
                        <a:pt x="85" y="76"/>
                        <a:pt x="76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zh-CN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79" name="Freeform 6">
                  <a:extLst>
                    <a:ext uri="{FF2B5EF4-FFF2-40B4-BE49-F238E27FC236}">
                      <a16:creationId xmlns:a16="http://schemas.microsoft.com/office/drawing/2014/main" id="{B1DAD7B7-852C-D672-28DE-FCCB27C6606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99325" y="52411"/>
                  <a:ext cx="49916" cy="102328"/>
                </a:xfrm>
                <a:custGeom>
                  <a:avLst/>
                  <a:gdLst>
                    <a:gd name="T0" fmla="*/ 20 w 20"/>
                    <a:gd name="T1" fmla="*/ 41 h 41"/>
                    <a:gd name="T2" fmla="*/ 20 w 20"/>
                    <a:gd name="T3" fmla="*/ 0 h 41"/>
                    <a:gd name="T4" fmla="*/ 0 w 20"/>
                    <a:gd name="T5" fmla="*/ 0 h 41"/>
                    <a:gd name="T6" fmla="*/ 0 w 20"/>
                    <a:gd name="T7" fmla="*/ 24 h 41"/>
                    <a:gd name="T8" fmla="*/ 20 w 20"/>
                    <a:gd name="T9" fmla="*/ 41 h 4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0"/>
                    <a:gd name="T16" fmla="*/ 0 h 41"/>
                    <a:gd name="T17" fmla="*/ 20 w 20"/>
                    <a:gd name="T18" fmla="*/ 41 h 4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0" h="41">
                      <a:moveTo>
                        <a:pt x="20" y="41"/>
                      </a:moveTo>
                      <a:lnTo>
                        <a:pt x="20" y="0"/>
                      </a:lnTo>
                      <a:lnTo>
                        <a:pt x="0" y="0"/>
                      </a:lnTo>
                      <a:lnTo>
                        <a:pt x="0" y="24"/>
                      </a:lnTo>
                      <a:lnTo>
                        <a:pt x="20" y="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zh-CN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80" name="Oval 7">
                  <a:extLst>
                    <a:ext uri="{FF2B5EF4-FFF2-40B4-BE49-F238E27FC236}">
                      <a16:creationId xmlns:a16="http://schemas.microsoft.com/office/drawing/2014/main" id="{206E317B-D4F5-031F-21E6-136BC099BFB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27116" y="169713"/>
                  <a:ext cx="52412" cy="54907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zh-CN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  <p:grpSp>
          <p:nvGrpSpPr>
            <p:cNvPr id="81" name="组合 19">
              <a:extLst>
                <a:ext uri="{FF2B5EF4-FFF2-40B4-BE49-F238E27FC236}">
                  <a16:creationId xmlns:a16="http://schemas.microsoft.com/office/drawing/2014/main" id="{ADBA0492-C3E0-A853-182D-8E86F48319B0}"/>
                </a:ext>
              </a:extLst>
            </p:cNvPr>
            <p:cNvGrpSpPr/>
            <p:nvPr/>
          </p:nvGrpSpPr>
          <p:grpSpPr bwMode="auto">
            <a:xfrm>
              <a:off x="7243765" y="2798537"/>
              <a:ext cx="301625" cy="301625"/>
              <a:chOff x="0" y="0"/>
              <a:chExt cx="225931" cy="226411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82" name="Freeform 12">
                <a:extLst>
                  <a:ext uri="{FF2B5EF4-FFF2-40B4-BE49-F238E27FC236}">
                    <a16:creationId xmlns:a16="http://schemas.microsoft.com/office/drawing/2014/main" id="{37778643-29C1-7F89-4240-5538270E6055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225931" cy="226411"/>
              </a:xfrm>
              <a:custGeom>
                <a:avLst/>
                <a:gdLst>
                  <a:gd name="T0" fmla="*/ 1043 w 1088"/>
                  <a:gd name="T1" fmla="*/ 507 h 1090"/>
                  <a:gd name="T2" fmla="*/ 1036 w 1088"/>
                  <a:gd name="T3" fmla="*/ 455 h 1090"/>
                  <a:gd name="T4" fmla="*/ 1024 w 1088"/>
                  <a:gd name="T5" fmla="*/ 404 h 1090"/>
                  <a:gd name="T6" fmla="*/ 1007 w 1088"/>
                  <a:gd name="T7" fmla="*/ 355 h 1090"/>
                  <a:gd name="T8" fmla="*/ 984 w 1088"/>
                  <a:gd name="T9" fmla="*/ 307 h 1090"/>
                  <a:gd name="T10" fmla="*/ 957 w 1088"/>
                  <a:gd name="T11" fmla="*/ 263 h 1090"/>
                  <a:gd name="T12" fmla="*/ 925 w 1088"/>
                  <a:gd name="T13" fmla="*/ 221 h 1090"/>
                  <a:gd name="T14" fmla="*/ 890 w 1088"/>
                  <a:gd name="T15" fmla="*/ 183 h 1090"/>
                  <a:gd name="T16" fmla="*/ 850 w 1088"/>
                  <a:gd name="T17" fmla="*/ 149 h 1090"/>
                  <a:gd name="T18" fmla="*/ 807 w 1088"/>
                  <a:gd name="T19" fmla="*/ 119 h 1090"/>
                  <a:gd name="T20" fmla="*/ 761 w 1088"/>
                  <a:gd name="T21" fmla="*/ 93 h 1090"/>
                  <a:gd name="T22" fmla="*/ 713 w 1088"/>
                  <a:gd name="T23" fmla="*/ 73 h 1090"/>
                  <a:gd name="T24" fmla="*/ 663 w 1088"/>
                  <a:gd name="T25" fmla="*/ 58 h 1090"/>
                  <a:gd name="T26" fmla="*/ 611 w 1088"/>
                  <a:gd name="T27" fmla="*/ 48 h 1090"/>
                  <a:gd name="T28" fmla="*/ 559 w 1088"/>
                  <a:gd name="T29" fmla="*/ 44 h 1090"/>
                  <a:gd name="T30" fmla="*/ 507 w 1088"/>
                  <a:gd name="T31" fmla="*/ 45 h 1090"/>
                  <a:gd name="T32" fmla="*/ 455 w 1088"/>
                  <a:gd name="T33" fmla="*/ 52 h 1090"/>
                  <a:gd name="T34" fmla="*/ 404 w 1088"/>
                  <a:gd name="T35" fmla="*/ 64 h 1090"/>
                  <a:gd name="T36" fmla="*/ 354 w 1088"/>
                  <a:gd name="T37" fmla="*/ 81 h 1090"/>
                  <a:gd name="T38" fmla="*/ 307 w 1088"/>
                  <a:gd name="T39" fmla="*/ 104 h 1090"/>
                  <a:gd name="T40" fmla="*/ 262 w 1088"/>
                  <a:gd name="T41" fmla="*/ 131 h 1090"/>
                  <a:gd name="T42" fmla="*/ 221 w 1088"/>
                  <a:gd name="T43" fmla="*/ 163 h 1090"/>
                  <a:gd name="T44" fmla="*/ 182 w 1088"/>
                  <a:gd name="T45" fmla="*/ 199 h 1090"/>
                  <a:gd name="T46" fmla="*/ 148 w 1088"/>
                  <a:gd name="T47" fmla="*/ 238 h 1090"/>
                  <a:gd name="T48" fmla="*/ 118 w 1088"/>
                  <a:gd name="T49" fmla="*/ 282 h 1090"/>
                  <a:gd name="T50" fmla="*/ 93 w 1088"/>
                  <a:gd name="T51" fmla="*/ 328 h 1090"/>
                  <a:gd name="T52" fmla="*/ 73 w 1088"/>
                  <a:gd name="T53" fmla="*/ 376 h 1090"/>
                  <a:gd name="T54" fmla="*/ 58 w 1088"/>
                  <a:gd name="T55" fmla="*/ 426 h 1090"/>
                  <a:gd name="T56" fmla="*/ 48 w 1088"/>
                  <a:gd name="T57" fmla="*/ 478 h 1090"/>
                  <a:gd name="T58" fmla="*/ 44 w 1088"/>
                  <a:gd name="T59" fmla="*/ 530 h 1090"/>
                  <a:gd name="T60" fmla="*/ 45 w 1088"/>
                  <a:gd name="T61" fmla="*/ 582 h 1090"/>
                  <a:gd name="T62" fmla="*/ 52 w 1088"/>
                  <a:gd name="T63" fmla="*/ 634 h 1090"/>
                  <a:gd name="T64" fmla="*/ 64 w 1088"/>
                  <a:gd name="T65" fmla="*/ 686 h 1090"/>
                  <a:gd name="T66" fmla="*/ 81 w 1088"/>
                  <a:gd name="T67" fmla="*/ 735 h 1090"/>
                  <a:gd name="T68" fmla="*/ 104 w 1088"/>
                  <a:gd name="T69" fmla="*/ 782 h 1090"/>
                  <a:gd name="T70" fmla="*/ 131 w 1088"/>
                  <a:gd name="T71" fmla="*/ 827 h 1090"/>
                  <a:gd name="T72" fmla="*/ 163 w 1088"/>
                  <a:gd name="T73" fmla="*/ 869 h 1090"/>
                  <a:gd name="T74" fmla="*/ 198 w 1088"/>
                  <a:gd name="T75" fmla="*/ 907 h 1090"/>
                  <a:gd name="T76" fmla="*/ 238 w 1088"/>
                  <a:gd name="T77" fmla="*/ 941 h 1090"/>
                  <a:gd name="T78" fmla="*/ 281 w 1088"/>
                  <a:gd name="T79" fmla="*/ 971 h 1090"/>
                  <a:gd name="T80" fmla="*/ 327 w 1088"/>
                  <a:gd name="T81" fmla="*/ 996 h 1090"/>
                  <a:gd name="T82" fmla="*/ 375 w 1088"/>
                  <a:gd name="T83" fmla="*/ 1017 h 1090"/>
                  <a:gd name="T84" fmla="*/ 425 w 1088"/>
                  <a:gd name="T85" fmla="*/ 1032 h 1090"/>
                  <a:gd name="T86" fmla="*/ 477 w 1088"/>
                  <a:gd name="T87" fmla="*/ 1041 h 1090"/>
                  <a:gd name="T88" fmla="*/ 529 w 1088"/>
                  <a:gd name="T89" fmla="*/ 1046 h 1090"/>
                  <a:gd name="T90" fmla="*/ 581 w 1088"/>
                  <a:gd name="T91" fmla="*/ 1045 h 1090"/>
                  <a:gd name="T92" fmla="*/ 633 w 1088"/>
                  <a:gd name="T93" fmla="*/ 1038 h 1090"/>
                  <a:gd name="T94" fmla="*/ 684 w 1088"/>
                  <a:gd name="T95" fmla="*/ 1026 h 1090"/>
                  <a:gd name="T96" fmla="*/ 734 w 1088"/>
                  <a:gd name="T97" fmla="*/ 1009 h 1090"/>
                  <a:gd name="T98" fmla="*/ 781 w 1088"/>
                  <a:gd name="T99" fmla="*/ 986 h 1090"/>
                  <a:gd name="T100" fmla="*/ 826 w 1088"/>
                  <a:gd name="T101" fmla="*/ 959 h 1090"/>
                  <a:gd name="T102" fmla="*/ 867 w 1088"/>
                  <a:gd name="T103" fmla="*/ 927 h 1090"/>
                  <a:gd name="T104" fmla="*/ 905 w 1088"/>
                  <a:gd name="T105" fmla="*/ 891 h 1090"/>
                  <a:gd name="T106" fmla="*/ 940 w 1088"/>
                  <a:gd name="T107" fmla="*/ 851 h 1090"/>
                  <a:gd name="T108" fmla="*/ 969 w 1088"/>
                  <a:gd name="T109" fmla="*/ 808 h 1090"/>
                  <a:gd name="T110" fmla="*/ 995 w 1088"/>
                  <a:gd name="T111" fmla="*/ 762 h 1090"/>
                  <a:gd name="T112" fmla="*/ 1015 w 1088"/>
                  <a:gd name="T113" fmla="*/ 714 h 1090"/>
                  <a:gd name="T114" fmla="*/ 1030 w 1088"/>
                  <a:gd name="T115" fmla="*/ 664 h 1090"/>
                  <a:gd name="T116" fmla="*/ 1040 w 1088"/>
                  <a:gd name="T117" fmla="*/ 612 h 1090"/>
                  <a:gd name="T118" fmla="*/ 1044 w 1088"/>
                  <a:gd name="T119" fmla="*/ 560 h 109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88"/>
                  <a:gd name="T181" fmla="*/ 0 h 1090"/>
                  <a:gd name="T182" fmla="*/ 1088 w 1088"/>
                  <a:gd name="T183" fmla="*/ 1090 h 1090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88" h="1090">
                    <a:moveTo>
                      <a:pt x="1078" y="557"/>
                    </a:moveTo>
                    <a:cubicBezTo>
                      <a:pt x="1080" y="556"/>
                      <a:pt x="1083" y="555"/>
                      <a:pt x="1085" y="553"/>
                    </a:cubicBezTo>
                    <a:cubicBezTo>
                      <a:pt x="1087" y="551"/>
                      <a:pt x="1088" y="548"/>
                      <a:pt x="1088" y="545"/>
                    </a:cubicBezTo>
                    <a:cubicBezTo>
                      <a:pt x="1088" y="542"/>
                      <a:pt x="1087" y="539"/>
                      <a:pt x="1085" y="537"/>
                    </a:cubicBezTo>
                    <a:cubicBezTo>
                      <a:pt x="1083" y="535"/>
                      <a:pt x="1080" y="533"/>
                      <a:pt x="1078" y="533"/>
                    </a:cubicBezTo>
                    <a:cubicBezTo>
                      <a:pt x="1074" y="533"/>
                      <a:pt x="1058" y="531"/>
                      <a:pt x="1044" y="530"/>
                    </a:cubicBezTo>
                    <a:cubicBezTo>
                      <a:pt x="1044" y="522"/>
                      <a:pt x="1043" y="515"/>
                      <a:pt x="1043" y="507"/>
                    </a:cubicBezTo>
                    <a:cubicBezTo>
                      <a:pt x="1057" y="505"/>
                      <a:pt x="1073" y="501"/>
                      <a:pt x="1076" y="501"/>
                    </a:cubicBezTo>
                    <a:cubicBezTo>
                      <a:pt x="1079" y="500"/>
                      <a:pt x="1081" y="498"/>
                      <a:pt x="1083" y="496"/>
                    </a:cubicBezTo>
                    <a:cubicBezTo>
                      <a:pt x="1084" y="494"/>
                      <a:pt x="1085" y="491"/>
                      <a:pt x="1085" y="488"/>
                    </a:cubicBezTo>
                    <a:cubicBezTo>
                      <a:pt x="1084" y="485"/>
                      <a:pt x="1083" y="482"/>
                      <a:pt x="1081" y="481"/>
                    </a:cubicBezTo>
                    <a:cubicBezTo>
                      <a:pt x="1079" y="479"/>
                      <a:pt x="1076" y="477"/>
                      <a:pt x="1073" y="477"/>
                    </a:cubicBezTo>
                    <a:cubicBezTo>
                      <a:pt x="1070" y="477"/>
                      <a:pt x="1054" y="478"/>
                      <a:pt x="1040" y="478"/>
                    </a:cubicBezTo>
                    <a:cubicBezTo>
                      <a:pt x="1039" y="470"/>
                      <a:pt x="1037" y="463"/>
                      <a:pt x="1036" y="455"/>
                    </a:cubicBezTo>
                    <a:cubicBezTo>
                      <a:pt x="1050" y="451"/>
                      <a:pt x="1065" y="446"/>
                      <a:pt x="1068" y="445"/>
                    </a:cubicBezTo>
                    <a:cubicBezTo>
                      <a:pt x="1071" y="444"/>
                      <a:pt x="1073" y="442"/>
                      <a:pt x="1075" y="440"/>
                    </a:cubicBezTo>
                    <a:cubicBezTo>
                      <a:pt x="1076" y="437"/>
                      <a:pt x="1076" y="435"/>
                      <a:pt x="1076" y="432"/>
                    </a:cubicBezTo>
                    <a:cubicBezTo>
                      <a:pt x="1075" y="429"/>
                      <a:pt x="1074" y="426"/>
                      <a:pt x="1071" y="425"/>
                    </a:cubicBezTo>
                    <a:cubicBezTo>
                      <a:pt x="1069" y="423"/>
                      <a:pt x="1066" y="422"/>
                      <a:pt x="1063" y="422"/>
                    </a:cubicBezTo>
                    <a:cubicBezTo>
                      <a:pt x="1060" y="423"/>
                      <a:pt x="1044" y="425"/>
                      <a:pt x="1030" y="426"/>
                    </a:cubicBezTo>
                    <a:cubicBezTo>
                      <a:pt x="1028" y="419"/>
                      <a:pt x="1026" y="412"/>
                      <a:pt x="1024" y="404"/>
                    </a:cubicBezTo>
                    <a:cubicBezTo>
                      <a:pt x="1037" y="399"/>
                      <a:pt x="1052" y="392"/>
                      <a:pt x="1055" y="391"/>
                    </a:cubicBezTo>
                    <a:cubicBezTo>
                      <a:pt x="1058" y="390"/>
                      <a:pt x="1060" y="388"/>
                      <a:pt x="1061" y="385"/>
                    </a:cubicBezTo>
                    <a:cubicBezTo>
                      <a:pt x="1062" y="382"/>
                      <a:pt x="1062" y="379"/>
                      <a:pt x="1061" y="377"/>
                    </a:cubicBezTo>
                    <a:cubicBezTo>
                      <a:pt x="1060" y="374"/>
                      <a:pt x="1058" y="372"/>
                      <a:pt x="1056" y="370"/>
                    </a:cubicBezTo>
                    <a:cubicBezTo>
                      <a:pt x="1054" y="369"/>
                      <a:pt x="1051" y="368"/>
                      <a:pt x="1048" y="369"/>
                    </a:cubicBezTo>
                    <a:cubicBezTo>
                      <a:pt x="1045" y="369"/>
                      <a:pt x="1029" y="373"/>
                      <a:pt x="1015" y="376"/>
                    </a:cubicBezTo>
                    <a:cubicBezTo>
                      <a:pt x="1012" y="369"/>
                      <a:pt x="1010" y="362"/>
                      <a:pt x="1007" y="355"/>
                    </a:cubicBezTo>
                    <a:cubicBezTo>
                      <a:pt x="1020" y="348"/>
                      <a:pt x="1033" y="340"/>
                      <a:pt x="1036" y="338"/>
                    </a:cubicBezTo>
                    <a:cubicBezTo>
                      <a:pt x="1039" y="337"/>
                      <a:pt x="1040" y="334"/>
                      <a:pt x="1041" y="332"/>
                    </a:cubicBezTo>
                    <a:cubicBezTo>
                      <a:pt x="1042" y="329"/>
                      <a:pt x="1042" y="326"/>
                      <a:pt x="1041" y="323"/>
                    </a:cubicBezTo>
                    <a:cubicBezTo>
                      <a:pt x="1039" y="321"/>
                      <a:pt x="1037" y="319"/>
                      <a:pt x="1035" y="317"/>
                    </a:cubicBezTo>
                    <a:cubicBezTo>
                      <a:pt x="1032" y="316"/>
                      <a:pt x="1029" y="316"/>
                      <a:pt x="1027" y="317"/>
                    </a:cubicBezTo>
                    <a:cubicBezTo>
                      <a:pt x="1024" y="318"/>
                      <a:pt x="1009" y="323"/>
                      <a:pt x="995" y="328"/>
                    </a:cubicBezTo>
                    <a:cubicBezTo>
                      <a:pt x="991" y="321"/>
                      <a:pt x="988" y="314"/>
                      <a:pt x="984" y="307"/>
                    </a:cubicBezTo>
                    <a:cubicBezTo>
                      <a:pt x="996" y="299"/>
                      <a:pt x="1009" y="290"/>
                      <a:pt x="1012" y="288"/>
                    </a:cubicBezTo>
                    <a:cubicBezTo>
                      <a:pt x="1014" y="286"/>
                      <a:pt x="1016" y="284"/>
                      <a:pt x="1016" y="281"/>
                    </a:cubicBezTo>
                    <a:cubicBezTo>
                      <a:pt x="1017" y="278"/>
                      <a:pt x="1016" y="275"/>
                      <a:pt x="1015" y="273"/>
                    </a:cubicBezTo>
                    <a:cubicBezTo>
                      <a:pt x="1013" y="270"/>
                      <a:pt x="1011" y="268"/>
                      <a:pt x="1008" y="267"/>
                    </a:cubicBezTo>
                    <a:cubicBezTo>
                      <a:pt x="1006" y="266"/>
                      <a:pt x="1003" y="266"/>
                      <a:pt x="1000" y="268"/>
                    </a:cubicBezTo>
                    <a:cubicBezTo>
                      <a:pt x="997" y="269"/>
                      <a:pt x="983" y="276"/>
                      <a:pt x="969" y="282"/>
                    </a:cubicBezTo>
                    <a:cubicBezTo>
                      <a:pt x="966" y="275"/>
                      <a:pt x="961" y="269"/>
                      <a:pt x="957" y="263"/>
                    </a:cubicBezTo>
                    <a:cubicBezTo>
                      <a:pt x="968" y="253"/>
                      <a:pt x="980" y="242"/>
                      <a:pt x="983" y="240"/>
                    </a:cubicBezTo>
                    <a:cubicBezTo>
                      <a:pt x="985" y="238"/>
                      <a:pt x="986" y="236"/>
                      <a:pt x="986" y="233"/>
                    </a:cubicBezTo>
                    <a:cubicBezTo>
                      <a:pt x="986" y="230"/>
                      <a:pt x="986" y="227"/>
                      <a:pt x="984" y="225"/>
                    </a:cubicBezTo>
                    <a:cubicBezTo>
                      <a:pt x="982" y="222"/>
                      <a:pt x="980" y="221"/>
                      <a:pt x="977" y="220"/>
                    </a:cubicBezTo>
                    <a:cubicBezTo>
                      <a:pt x="974" y="220"/>
                      <a:pt x="971" y="220"/>
                      <a:pt x="969" y="221"/>
                    </a:cubicBezTo>
                    <a:cubicBezTo>
                      <a:pt x="966" y="223"/>
                      <a:pt x="952" y="231"/>
                      <a:pt x="940" y="238"/>
                    </a:cubicBezTo>
                    <a:cubicBezTo>
                      <a:pt x="935" y="233"/>
                      <a:pt x="930" y="227"/>
                      <a:pt x="925" y="221"/>
                    </a:cubicBezTo>
                    <a:cubicBezTo>
                      <a:pt x="935" y="210"/>
                      <a:pt x="946" y="198"/>
                      <a:pt x="948" y="196"/>
                    </a:cubicBezTo>
                    <a:cubicBezTo>
                      <a:pt x="950" y="194"/>
                      <a:pt x="951" y="191"/>
                      <a:pt x="951" y="188"/>
                    </a:cubicBezTo>
                    <a:cubicBezTo>
                      <a:pt x="951" y="185"/>
                      <a:pt x="950" y="183"/>
                      <a:pt x="948" y="180"/>
                    </a:cubicBezTo>
                    <a:cubicBezTo>
                      <a:pt x="946" y="178"/>
                      <a:pt x="943" y="177"/>
                      <a:pt x="941" y="177"/>
                    </a:cubicBezTo>
                    <a:cubicBezTo>
                      <a:pt x="938" y="176"/>
                      <a:pt x="935" y="177"/>
                      <a:pt x="933" y="179"/>
                    </a:cubicBezTo>
                    <a:cubicBezTo>
                      <a:pt x="930" y="181"/>
                      <a:pt x="917" y="190"/>
                      <a:pt x="905" y="199"/>
                    </a:cubicBezTo>
                    <a:cubicBezTo>
                      <a:pt x="900" y="193"/>
                      <a:pt x="895" y="188"/>
                      <a:pt x="890" y="183"/>
                    </a:cubicBezTo>
                    <a:cubicBezTo>
                      <a:pt x="898" y="171"/>
                      <a:pt x="908" y="158"/>
                      <a:pt x="910" y="156"/>
                    </a:cubicBezTo>
                    <a:cubicBezTo>
                      <a:pt x="911" y="153"/>
                      <a:pt x="912" y="150"/>
                      <a:pt x="912" y="148"/>
                    </a:cubicBezTo>
                    <a:cubicBezTo>
                      <a:pt x="911" y="145"/>
                      <a:pt x="910" y="142"/>
                      <a:pt x="908" y="140"/>
                    </a:cubicBezTo>
                    <a:cubicBezTo>
                      <a:pt x="906" y="138"/>
                      <a:pt x="903" y="137"/>
                      <a:pt x="900" y="137"/>
                    </a:cubicBezTo>
                    <a:cubicBezTo>
                      <a:pt x="897" y="137"/>
                      <a:pt x="894" y="138"/>
                      <a:pt x="892" y="140"/>
                    </a:cubicBezTo>
                    <a:cubicBezTo>
                      <a:pt x="890" y="142"/>
                      <a:pt x="878" y="153"/>
                      <a:pt x="867" y="163"/>
                    </a:cubicBezTo>
                    <a:cubicBezTo>
                      <a:pt x="862" y="158"/>
                      <a:pt x="856" y="153"/>
                      <a:pt x="850" y="149"/>
                    </a:cubicBezTo>
                    <a:cubicBezTo>
                      <a:pt x="857" y="136"/>
                      <a:pt x="865" y="122"/>
                      <a:pt x="867" y="119"/>
                    </a:cubicBezTo>
                    <a:cubicBezTo>
                      <a:pt x="869" y="117"/>
                      <a:pt x="869" y="114"/>
                      <a:pt x="868" y="111"/>
                    </a:cubicBezTo>
                    <a:cubicBezTo>
                      <a:pt x="868" y="109"/>
                      <a:pt x="866" y="106"/>
                      <a:pt x="864" y="104"/>
                    </a:cubicBezTo>
                    <a:cubicBezTo>
                      <a:pt x="861" y="103"/>
                      <a:pt x="858" y="102"/>
                      <a:pt x="856" y="102"/>
                    </a:cubicBezTo>
                    <a:cubicBezTo>
                      <a:pt x="853" y="102"/>
                      <a:pt x="850" y="103"/>
                      <a:pt x="848" y="106"/>
                    </a:cubicBezTo>
                    <a:cubicBezTo>
                      <a:pt x="846" y="108"/>
                      <a:pt x="835" y="120"/>
                      <a:pt x="826" y="131"/>
                    </a:cubicBezTo>
                    <a:cubicBezTo>
                      <a:pt x="820" y="127"/>
                      <a:pt x="813" y="123"/>
                      <a:pt x="807" y="119"/>
                    </a:cubicBezTo>
                    <a:cubicBezTo>
                      <a:pt x="813" y="105"/>
                      <a:pt x="820" y="91"/>
                      <a:pt x="821" y="88"/>
                    </a:cubicBezTo>
                    <a:cubicBezTo>
                      <a:pt x="822" y="85"/>
                      <a:pt x="822" y="82"/>
                      <a:pt x="821" y="80"/>
                    </a:cubicBezTo>
                    <a:cubicBezTo>
                      <a:pt x="820" y="77"/>
                      <a:pt x="818" y="75"/>
                      <a:pt x="816" y="73"/>
                    </a:cubicBezTo>
                    <a:cubicBezTo>
                      <a:pt x="813" y="72"/>
                      <a:pt x="810" y="71"/>
                      <a:pt x="808" y="72"/>
                    </a:cubicBezTo>
                    <a:cubicBezTo>
                      <a:pt x="805" y="72"/>
                      <a:pt x="802" y="74"/>
                      <a:pt x="801" y="76"/>
                    </a:cubicBezTo>
                    <a:cubicBezTo>
                      <a:pt x="799" y="79"/>
                      <a:pt x="790" y="92"/>
                      <a:pt x="781" y="104"/>
                    </a:cubicBezTo>
                    <a:cubicBezTo>
                      <a:pt x="774" y="100"/>
                      <a:pt x="768" y="97"/>
                      <a:pt x="761" y="93"/>
                    </a:cubicBezTo>
                    <a:cubicBezTo>
                      <a:pt x="766" y="80"/>
                      <a:pt x="771" y="65"/>
                      <a:pt x="772" y="61"/>
                    </a:cubicBezTo>
                    <a:cubicBezTo>
                      <a:pt x="773" y="59"/>
                      <a:pt x="772" y="56"/>
                      <a:pt x="771" y="53"/>
                    </a:cubicBezTo>
                    <a:cubicBezTo>
                      <a:pt x="770" y="51"/>
                      <a:pt x="768" y="49"/>
                      <a:pt x="765" y="47"/>
                    </a:cubicBezTo>
                    <a:cubicBezTo>
                      <a:pt x="762" y="46"/>
                      <a:pt x="760" y="46"/>
                      <a:pt x="757" y="47"/>
                    </a:cubicBezTo>
                    <a:cubicBezTo>
                      <a:pt x="754" y="48"/>
                      <a:pt x="752" y="49"/>
                      <a:pt x="750" y="52"/>
                    </a:cubicBezTo>
                    <a:cubicBezTo>
                      <a:pt x="749" y="55"/>
                      <a:pt x="741" y="69"/>
                      <a:pt x="734" y="81"/>
                    </a:cubicBezTo>
                    <a:cubicBezTo>
                      <a:pt x="727" y="78"/>
                      <a:pt x="720" y="76"/>
                      <a:pt x="713" y="73"/>
                    </a:cubicBezTo>
                    <a:cubicBezTo>
                      <a:pt x="716" y="59"/>
                      <a:pt x="719" y="43"/>
                      <a:pt x="720" y="40"/>
                    </a:cubicBezTo>
                    <a:cubicBezTo>
                      <a:pt x="721" y="37"/>
                      <a:pt x="720" y="34"/>
                      <a:pt x="719" y="32"/>
                    </a:cubicBezTo>
                    <a:cubicBezTo>
                      <a:pt x="717" y="30"/>
                      <a:pt x="715" y="28"/>
                      <a:pt x="712" y="27"/>
                    </a:cubicBezTo>
                    <a:cubicBezTo>
                      <a:pt x="709" y="26"/>
                      <a:pt x="706" y="26"/>
                      <a:pt x="704" y="27"/>
                    </a:cubicBezTo>
                    <a:cubicBezTo>
                      <a:pt x="701" y="28"/>
                      <a:pt x="699" y="30"/>
                      <a:pt x="698" y="33"/>
                    </a:cubicBezTo>
                    <a:cubicBezTo>
                      <a:pt x="696" y="36"/>
                      <a:pt x="690" y="51"/>
                      <a:pt x="684" y="64"/>
                    </a:cubicBezTo>
                    <a:cubicBezTo>
                      <a:pt x="677" y="62"/>
                      <a:pt x="670" y="60"/>
                      <a:pt x="663" y="58"/>
                    </a:cubicBezTo>
                    <a:cubicBezTo>
                      <a:pt x="664" y="44"/>
                      <a:pt x="666" y="28"/>
                      <a:pt x="666" y="25"/>
                    </a:cubicBezTo>
                    <a:cubicBezTo>
                      <a:pt x="667" y="22"/>
                      <a:pt x="666" y="19"/>
                      <a:pt x="664" y="17"/>
                    </a:cubicBezTo>
                    <a:cubicBezTo>
                      <a:pt x="662" y="14"/>
                      <a:pt x="660" y="13"/>
                      <a:pt x="657" y="12"/>
                    </a:cubicBezTo>
                    <a:cubicBezTo>
                      <a:pt x="654" y="12"/>
                      <a:pt x="651" y="12"/>
                      <a:pt x="649" y="13"/>
                    </a:cubicBezTo>
                    <a:cubicBezTo>
                      <a:pt x="646" y="15"/>
                      <a:pt x="644" y="17"/>
                      <a:pt x="643" y="20"/>
                    </a:cubicBezTo>
                    <a:cubicBezTo>
                      <a:pt x="642" y="23"/>
                      <a:pt x="638" y="38"/>
                      <a:pt x="633" y="52"/>
                    </a:cubicBezTo>
                    <a:cubicBezTo>
                      <a:pt x="626" y="51"/>
                      <a:pt x="619" y="49"/>
                      <a:pt x="611" y="48"/>
                    </a:cubicBezTo>
                    <a:cubicBezTo>
                      <a:pt x="611" y="34"/>
                      <a:pt x="611" y="18"/>
                      <a:pt x="611" y="15"/>
                    </a:cubicBezTo>
                    <a:cubicBezTo>
                      <a:pt x="611" y="12"/>
                      <a:pt x="610" y="9"/>
                      <a:pt x="608" y="7"/>
                    </a:cubicBezTo>
                    <a:cubicBezTo>
                      <a:pt x="606" y="5"/>
                      <a:pt x="604" y="4"/>
                      <a:pt x="601" y="3"/>
                    </a:cubicBezTo>
                    <a:cubicBezTo>
                      <a:pt x="598" y="3"/>
                      <a:pt x="595" y="4"/>
                      <a:pt x="593" y="5"/>
                    </a:cubicBezTo>
                    <a:cubicBezTo>
                      <a:pt x="590" y="7"/>
                      <a:pt x="589" y="9"/>
                      <a:pt x="588" y="12"/>
                    </a:cubicBezTo>
                    <a:cubicBezTo>
                      <a:pt x="587" y="15"/>
                      <a:pt x="584" y="31"/>
                      <a:pt x="581" y="45"/>
                    </a:cubicBezTo>
                    <a:cubicBezTo>
                      <a:pt x="574" y="45"/>
                      <a:pt x="566" y="44"/>
                      <a:pt x="559" y="44"/>
                    </a:cubicBezTo>
                    <a:cubicBezTo>
                      <a:pt x="558" y="30"/>
                      <a:pt x="556" y="14"/>
                      <a:pt x="556" y="10"/>
                    </a:cubicBezTo>
                    <a:cubicBezTo>
                      <a:pt x="555" y="8"/>
                      <a:pt x="554" y="5"/>
                      <a:pt x="552" y="3"/>
                    </a:cubicBezTo>
                    <a:cubicBezTo>
                      <a:pt x="550" y="1"/>
                      <a:pt x="547" y="0"/>
                      <a:pt x="544" y="0"/>
                    </a:cubicBezTo>
                    <a:cubicBezTo>
                      <a:pt x="541" y="0"/>
                      <a:pt x="538" y="1"/>
                      <a:pt x="536" y="3"/>
                    </a:cubicBezTo>
                    <a:cubicBezTo>
                      <a:pt x="534" y="5"/>
                      <a:pt x="533" y="8"/>
                      <a:pt x="532" y="10"/>
                    </a:cubicBezTo>
                    <a:cubicBezTo>
                      <a:pt x="532" y="14"/>
                      <a:pt x="530" y="30"/>
                      <a:pt x="529" y="44"/>
                    </a:cubicBezTo>
                    <a:cubicBezTo>
                      <a:pt x="522" y="44"/>
                      <a:pt x="514" y="45"/>
                      <a:pt x="507" y="45"/>
                    </a:cubicBezTo>
                    <a:cubicBezTo>
                      <a:pt x="504" y="31"/>
                      <a:pt x="501" y="15"/>
                      <a:pt x="500" y="12"/>
                    </a:cubicBezTo>
                    <a:cubicBezTo>
                      <a:pt x="499" y="9"/>
                      <a:pt x="497" y="7"/>
                      <a:pt x="495" y="5"/>
                    </a:cubicBezTo>
                    <a:cubicBezTo>
                      <a:pt x="493" y="4"/>
                      <a:pt x="490" y="3"/>
                      <a:pt x="487" y="3"/>
                    </a:cubicBezTo>
                    <a:cubicBezTo>
                      <a:pt x="484" y="4"/>
                      <a:pt x="482" y="5"/>
                      <a:pt x="480" y="7"/>
                    </a:cubicBezTo>
                    <a:cubicBezTo>
                      <a:pt x="478" y="9"/>
                      <a:pt x="477" y="12"/>
                      <a:pt x="477" y="15"/>
                    </a:cubicBezTo>
                    <a:cubicBezTo>
                      <a:pt x="477" y="18"/>
                      <a:pt x="477" y="34"/>
                      <a:pt x="477" y="48"/>
                    </a:cubicBezTo>
                    <a:cubicBezTo>
                      <a:pt x="469" y="49"/>
                      <a:pt x="462" y="51"/>
                      <a:pt x="455" y="52"/>
                    </a:cubicBezTo>
                    <a:cubicBezTo>
                      <a:pt x="450" y="38"/>
                      <a:pt x="446" y="23"/>
                      <a:pt x="445" y="20"/>
                    </a:cubicBezTo>
                    <a:cubicBezTo>
                      <a:pt x="444" y="17"/>
                      <a:pt x="442" y="15"/>
                      <a:pt x="439" y="13"/>
                    </a:cubicBezTo>
                    <a:cubicBezTo>
                      <a:pt x="437" y="12"/>
                      <a:pt x="434" y="12"/>
                      <a:pt x="431" y="12"/>
                    </a:cubicBezTo>
                    <a:cubicBezTo>
                      <a:pt x="428" y="13"/>
                      <a:pt x="426" y="14"/>
                      <a:pt x="424" y="17"/>
                    </a:cubicBezTo>
                    <a:cubicBezTo>
                      <a:pt x="422" y="19"/>
                      <a:pt x="421" y="22"/>
                      <a:pt x="422" y="25"/>
                    </a:cubicBezTo>
                    <a:cubicBezTo>
                      <a:pt x="422" y="28"/>
                      <a:pt x="424" y="44"/>
                      <a:pt x="425" y="58"/>
                    </a:cubicBezTo>
                    <a:cubicBezTo>
                      <a:pt x="418" y="60"/>
                      <a:pt x="411" y="62"/>
                      <a:pt x="404" y="64"/>
                    </a:cubicBezTo>
                    <a:cubicBezTo>
                      <a:pt x="398" y="51"/>
                      <a:pt x="392" y="36"/>
                      <a:pt x="390" y="33"/>
                    </a:cubicBezTo>
                    <a:cubicBezTo>
                      <a:pt x="389" y="30"/>
                      <a:pt x="387" y="28"/>
                      <a:pt x="384" y="27"/>
                    </a:cubicBezTo>
                    <a:cubicBezTo>
                      <a:pt x="382" y="26"/>
                      <a:pt x="379" y="26"/>
                      <a:pt x="376" y="27"/>
                    </a:cubicBezTo>
                    <a:cubicBezTo>
                      <a:pt x="373" y="28"/>
                      <a:pt x="371" y="30"/>
                      <a:pt x="369" y="32"/>
                    </a:cubicBezTo>
                    <a:cubicBezTo>
                      <a:pt x="368" y="34"/>
                      <a:pt x="367" y="37"/>
                      <a:pt x="368" y="40"/>
                    </a:cubicBezTo>
                    <a:cubicBezTo>
                      <a:pt x="369" y="43"/>
                      <a:pt x="372" y="59"/>
                      <a:pt x="375" y="73"/>
                    </a:cubicBezTo>
                    <a:cubicBezTo>
                      <a:pt x="368" y="76"/>
                      <a:pt x="361" y="78"/>
                      <a:pt x="354" y="81"/>
                    </a:cubicBezTo>
                    <a:cubicBezTo>
                      <a:pt x="347" y="69"/>
                      <a:pt x="339" y="55"/>
                      <a:pt x="338" y="52"/>
                    </a:cubicBezTo>
                    <a:cubicBezTo>
                      <a:pt x="336" y="49"/>
                      <a:pt x="334" y="48"/>
                      <a:pt x="331" y="47"/>
                    </a:cubicBezTo>
                    <a:cubicBezTo>
                      <a:pt x="328" y="46"/>
                      <a:pt x="326" y="46"/>
                      <a:pt x="323" y="47"/>
                    </a:cubicBezTo>
                    <a:cubicBezTo>
                      <a:pt x="320" y="49"/>
                      <a:pt x="318" y="51"/>
                      <a:pt x="317" y="53"/>
                    </a:cubicBezTo>
                    <a:cubicBezTo>
                      <a:pt x="316" y="56"/>
                      <a:pt x="315" y="59"/>
                      <a:pt x="316" y="61"/>
                    </a:cubicBezTo>
                    <a:cubicBezTo>
                      <a:pt x="317" y="65"/>
                      <a:pt x="322" y="80"/>
                      <a:pt x="327" y="93"/>
                    </a:cubicBezTo>
                    <a:cubicBezTo>
                      <a:pt x="320" y="97"/>
                      <a:pt x="314" y="100"/>
                      <a:pt x="307" y="104"/>
                    </a:cubicBezTo>
                    <a:cubicBezTo>
                      <a:pt x="298" y="92"/>
                      <a:pt x="289" y="79"/>
                      <a:pt x="287" y="76"/>
                    </a:cubicBezTo>
                    <a:cubicBezTo>
                      <a:pt x="286" y="74"/>
                      <a:pt x="283" y="72"/>
                      <a:pt x="280" y="72"/>
                    </a:cubicBezTo>
                    <a:cubicBezTo>
                      <a:pt x="278" y="71"/>
                      <a:pt x="275" y="72"/>
                      <a:pt x="272" y="73"/>
                    </a:cubicBezTo>
                    <a:cubicBezTo>
                      <a:pt x="270" y="75"/>
                      <a:pt x="268" y="77"/>
                      <a:pt x="267" y="80"/>
                    </a:cubicBezTo>
                    <a:cubicBezTo>
                      <a:pt x="266" y="82"/>
                      <a:pt x="266" y="85"/>
                      <a:pt x="267" y="88"/>
                    </a:cubicBezTo>
                    <a:cubicBezTo>
                      <a:pt x="268" y="91"/>
                      <a:pt x="275" y="105"/>
                      <a:pt x="281" y="119"/>
                    </a:cubicBezTo>
                    <a:cubicBezTo>
                      <a:pt x="275" y="123"/>
                      <a:pt x="268" y="127"/>
                      <a:pt x="262" y="131"/>
                    </a:cubicBezTo>
                    <a:cubicBezTo>
                      <a:pt x="253" y="120"/>
                      <a:pt x="242" y="108"/>
                      <a:pt x="240" y="106"/>
                    </a:cubicBezTo>
                    <a:cubicBezTo>
                      <a:pt x="238" y="103"/>
                      <a:pt x="235" y="102"/>
                      <a:pt x="232" y="102"/>
                    </a:cubicBezTo>
                    <a:cubicBezTo>
                      <a:pt x="230" y="102"/>
                      <a:pt x="227" y="103"/>
                      <a:pt x="224" y="104"/>
                    </a:cubicBezTo>
                    <a:cubicBezTo>
                      <a:pt x="222" y="106"/>
                      <a:pt x="220" y="109"/>
                      <a:pt x="220" y="111"/>
                    </a:cubicBezTo>
                    <a:cubicBezTo>
                      <a:pt x="219" y="114"/>
                      <a:pt x="219" y="117"/>
                      <a:pt x="221" y="119"/>
                    </a:cubicBezTo>
                    <a:cubicBezTo>
                      <a:pt x="223" y="122"/>
                      <a:pt x="231" y="136"/>
                      <a:pt x="238" y="149"/>
                    </a:cubicBezTo>
                    <a:cubicBezTo>
                      <a:pt x="232" y="153"/>
                      <a:pt x="226" y="158"/>
                      <a:pt x="221" y="163"/>
                    </a:cubicBezTo>
                    <a:cubicBezTo>
                      <a:pt x="210" y="153"/>
                      <a:pt x="198" y="142"/>
                      <a:pt x="196" y="140"/>
                    </a:cubicBezTo>
                    <a:cubicBezTo>
                      <a:pt x="194" y="138"/>
                      <a:pt x="191" y="137"/>
                      <a:pt x="188" y="137"/>
                    </a:cubicBezTo>
                    <a:cubicBezTo>
                      <a:pt x="185" y="137"/>
                      <a:pt x="182" y="138"/>
                      <a:pt x="180" y="140"/>
                    </a:cubicBezTo>
                    <a:cubicBezTo>
                      <a:pt x="178" y="142"/>
                      <a:pt x="177" y="145"/>
                      <a:pt x="176" y="148"/>
                    </a:cubicBezTo>
                    <a:cubicBezTo>
                      <a:pt x="176" y="150"/>
                      <a:pt x="176" y="153"/>
                      <a:pt x="178" y="156"/>
                    </a:cubicBezTo>
                    <a:cubicBezTo>
                      <a:pt x="180" y="158"/>
                      <a:pt x="190" y="171"/>
                      <a:pt x="198" y="183"/>
                    </a:cubicBezTo>
                    <a:cubicBezTo>
                      <a:pt x="193" y="188"/>
                      <a:pt x="188" y="193"/>
                      <a:pt x="182" y="199"/>
                    </a:cubicBezTo>
                    <a:cubicBezTo>
                      <a:pt x="171" y="190"/>
                      <a:pt x="158" y="181"/>
                      <a:pt x="155" y="179"/>
                    </a:cubicBezTo>
                    <a:cubicBezTo>
                      <a:pt x="153" y="177"/>
                      <a:pt x="150" y="176"/>
                      <a:pt x="147" y="177"/>
                    </a:cubicBezTo>
                    <a:cubicBezTo>
                      <a:pt x="145" y="177"/>
                      <a:pt x="142" y="178"/>
                      <a:pt x="140" y="180"/>
                    </a:cubicBezTo>
                    <a:cubicBezTo>
                      <a:pt x="138" y="183"/>
                      <a:pt x="137" y="185"/>
                      <a:pt x="137" y="188"/>
                    </a:cubicBezTo>
                    <a:cubicBezTo>
                      <a:pt x="137" y="191"/>
                      <a:pt x="138" y="194"/>
                      <a:pt x="140" y="196"/>
                    </a:cubicBezTo>
                    <a:cubicBezTo>
                      <a:pt x="142" y="198"/>
                      <a:pt x="153" y="210"/>
                      <a:pt x="163" y="221"/>
                    </a:cubicBezTo>
                    <a:cubicBezTo>
                      <a:pt x="158" y="227"/>
                      <a:pt x="153" y="233"/>
                      <a:pt x="148" y="238"/>
                    </a:cubicBezTo>
                    <a:cubicBezTo>
                      <a:pt x="136" y="231"/>
                      <a:pt x="122" y="223"/>
                      <a:pt x="119" y="221"/>
                    </a:cubicBezTo>
                    <a:cubicBezTo>
                      <a:pt x="117" y="220"/>
                      <a:pt x="114" y="220"/>
                      <a:pt x="111" y="220"/>
                    </a:cubicBezTo>
                    <a:cubicBezTo>
                      <a:pt x="108" y="221"/>
                      <a:pt x="106" y="222"/>
                      <a:pt x="104" y="225"/>
                    </a:cubicBezTo>
                    <a:cubicBezTo>
                      <a:pt x="102" y="227"/>
                      <a:pt x="102" y="230"/>
                      <a:pt x="102" y="233"/>
                    </a:cubicBezTo>
                    <a:cubicBezTo>
                      <a:pt x="102" y="236"/>
                      <a:pt x="103" y="238"/>
                      <a:pt x="105" y="240"/>
                    </a:cubicBezTo>
                    <a:cubicBezTo>
                      <a:pt x="108" y="242"/>
                      <a:pt x="120" y="253"/>
                      <a:pt x="131" y="263"/>
                    </a:cubicBezTo>
                    <a:cubicBezTo>
                      <a:pt x="127" y="269"/>
                      <a:pt x="122" y="275"/>
                      <a:pt x="118" y="282"/>
                    </a:cubicBezTo>
                    <a:cubicBezTo>
                      <a:pt x="105" y="276"/>
                      <a:pt x="91" y="269"/>
                      <a:pt x="88" y="268"/>
                    </a:cubicBezTo>
                    <a:cubicBezTo>
                      <a:pt x="85" y="266"/>
                      <a:pt x="82" y="266"/>
                      <a:pt x="80" y="267"/>
                    </a:cubicBezTo>
                    <a:cubicBezTo>
                      <a:pt x="77" y="268"/>
                      <a:pt x="75" y="270"/>
                      <a:pt x="73" y="273"/>
                    </a:cubicBezTo>
                    <a:cubicBezTo>
                      <a:pt x="72" y="275"/>
                      <a:pt x="71" y="278"/>
                      <a:pt x="72" y="281"/>
                    </a:cubicBezTo>
                    <a:cubicBezTo>
                      <a:pt x="72" y="284"/>
                      <a:pt x="74" y="286"/>
                      <a:pt x="76" y="288"/>
                    </a:cubicBezTo>
                    <a:cubicBezTo>
                      <a:pt x="79" y="290"/>
                      <a:pt x="92" y="299"/>
                      <a:pt x="104" y="307"/>
                    </a:cubicBezTo>
                    <a:cubicBezTo>
                      <a:pt x="100" y="314"/>
                      <a:pt x="97" y="321"/>
                      <a:pt x="93" y="328"/>
                    </a:cubicBezTo>
                    <a:cubicBezTo>
                      <a:pt x="79" y="323"/>
                      <a:pt x="64" y="318"/>
                      <a:pt x="61" y="317"/>
                    </a:cubicBezTo>
                    <a:cubicBezTo>
                      <a:pt x="59" y="316"/>
                      <a:pt x="56" y="316"/>
                      <a:pt x="53" y="317"/>
                    </a:cubicBezTo>
                    <a:cubicBezTo>
                      <a:pt x="51" y="319"/>
                      <a:pt x="48" y="321"/>
                      <a:pt x="47" y="323"/>
                    </a:cubicBezTo>
                    <a:cubicBezTo>
                      <a:pt x="46" y="326"/>
                      <a:pt x="46" y="329"/>
                      <a:pt x="47" y="332"/>
                    </a:cubicBezTo>
                    <a:cubicBezTo>
                      <a:pt x="48" y="334"/>
                      <a:pt x="49" y="337"/>
                      <a:pt x="52" y="338"/>
                    </a:cubicBezTo>
                    <a:cubicBezTo>
                      <a:pt x="55" y="340"/>
                      <a:pt x="68" y="348"/>
                      <a:pt x="81" y="355"/>
                    </a:cubicBezTo>
                    <a:cubicBezTo>
                      <a:pt x="78" y="362"/>
                      <a:pt x="76" y="369"/>
                      <a:pt x="73" y="376"/>
                    </a:cubicBezTo>
                    <a:cubicBezTo>
                      <a:pt x="59" y="373"/>
                      <a:pt x="43" y="369"/>
                      <a:pt x="40" y="369"/>
                    </a:cubicBezTo>
                    <a:cubicBezTo>
                      <a:pt x="37" y="368"/>
                      <a:pt x="34" y="369"/>
                      <a:pt x="32" y="370"/>
                    </a:cubicBezTo>
                    <a:cubicBezTo>
                      <a:pt x="30" y="372"/>
                      <a:pt x="28" y="374"/>
                      <a:pt x="27" y="377"/>
                    </a:cubicBezTo>
                    <a:cubicBezTo>
                      <a:pt x="26" y="379"/>
                      <a:pt x="26" y="382"/>
                      <a:pt x="27" y="385"/>
                    </a:cubicBezTo>
                    <a:cubicBezTo>
                      <a:pt x="28" y="388"/>
                      <a:pt x="30" y="390"/>
                      <a:pt x="33" y="391"/>
                    </a:cubicBezTo>
                    <a:cubicBezTo>
                      <a:pt x="36" y="392"/>
                      <a:pt x="50" y="399"/>
                      <a:pt x="64" y="404"/>
                    </a:cubicBezTo>
                    <a:cubicBezTo>
                      <a:pt x="62" y="412"/>
                      <a:pt x="60" y="419"/>
                      <a:pt x="58" y="426"/>
                    </a:cubicBezTo>
                    <a:cubicBezTo>
                      <a:pt x="44" y="425"/>
                      <a:pt x="28" y="423"/>
                      <a:pt x="25" y="422"/>
                    </a:cubicBezTo>
                    <a:cubicBezTo>
                      <a:pt x="22" y="422"/>
                      <a:pt x="19" y="423"/>
                      <a:pt x="17" y="425"/>
                    </a:cubicBezTo>
                    <a:cubicBezTo>
                      <a:pt x="14" y="426"/>
                      <a:pt x="13" y="429"/>
                      <a:pt x="12" y="432"/>
                    </a:cubicBezTo>
                    <a:cubicBezTo>
                      <a:pt x="12" y="435"/>
                      <a:pt x="12" y="437"/>
                      <a:pt x="13" y="440"/>
                    </a:cubicBezTo>
                    <a:cubicBezTo>
                      <a:pt x="15" y="442"/>
                      <a:pt x="17" y="444"/>
                      <a:pt x="20" y="445"/>
                    </a:cubicBezTo>
                    <a:cubicBezTo>
                      <a:pt x="23" y="446"/>
                      <a:pt x="38" y="451"/>
                      <a:pt x="52" y="455"/>
                    </a:cubicBezTo>
                    <a:cubicBezTo>
                      <a:pt x="50" y="463"/>
                      <a:pt x="49" y="470"/>
                      <a:pt x="48" y="478"/>
                    </a:cubicBezTo>
                    <a:cubicBezTo>
                      <a:pt x="34" y="478"/>
                      <a:pt x="18" y="477"/>
                      <a:pt x="15" y="477"/>
                    </a:cubicBezTo>
                    <a:cubicBezTo>
                      <a:pt x="12" y="477"/>
                      <a:pt x="9" y="479"/>
                      <a:pt x="7" y="481"/>
                    </a:cubicBezTo>
                    <a:cubicBezTo>
                      <a:pt x="5" y="482"/>
                      <a:pt x="4" y="485"/>
                      <a:pt x="3" y="488"/>
                    </a:cubicBezTo>
                    <a:cubicBezTo>
                      <a:pt x="3" y="491"/>
                      <a:pt x="4" y="494"/>
                      <a:pt x="5" y="496"/>
                    </a:cubicBezTo>
                    <a:cubicBezTo>
                      <a:pt x="7" y="498"/>
                      <a:pt x="9" y="500"/>
                      <a:pt x="12" y="501"/>
                    </a:cubicBezTo>
                    <a:cubicBezTo>
                      <a:pt x="15" y="501"/>
                      <a:pt x="31" y="505"/>
                      <a:pt x="45" y="507"/>
                    </a:cubicBezTo>
                    <a:cubicBezTo>
                      <a:pt x="45" y="515"/>
                      <a:pt x="44" y="522"/>
                      <a:pt x="44" y="530"/>
                    </a:cubicBezTo>
                    <a:cubicBezTo>
                      <a:pt x="30" y="531"/>
                      <a:pt x="14" y="533"/>
                      <a:pt x="10" y="533"/>
                    </a:cubicBezTo>
                    <a:cubicBezTo>
                      <a:pt x="7" y="533"/>
                      <a:pt x="5" y="535"/>
                      <a:pt x="3" y="537"/>
                    </a:cubicBezTo>
                    <a:cubicBezTo>
                      <a:pt x="1" y="539"/>
                      <a:pt x="0" y="542"/>
                      <a:pt x="0" y="545"/>
                    </a:cubicBezTo>
                    <a:cubicBezTo>
                      <a:pt x="0" y="548"/>
                      <a:pt x="1" y="551"/>
                      <a:pt x="3" y="553"/>
                    </a:cubicBezTo>
                    <a:cubicBezTo>
                      <a:pt x="5" y="555"/>
                      <a:pt x="7" y="556"/>
                      <a:pt x="10" y="557"/>
                    </a:cubicBezTo>
                    <a:cubicBezTo>
                      <a:pt x="14" y="557"/>
                      <a:pt x="30" y="558"/>
                      <a:pt x="44" y="560"/>
                    </a:cubicBezTo>
                    <a:cubicBezTo>
                      <a:pt x="44" y="567"/>
                      <a:pt x="45" y="575"/>
                      <a:pt x="45" y="582"/>
                    </a:cubicBezTo>
                    <a:cubicBezTo>
                      <a:pt x="31" y="585"/>
                      <a:pt x="15" y="588"/>
                      <a:pt x="12" y="589"/>
                    </a:cubicBezTo>
                    <a:cubicBezTo>
                      <a:pt x="9" y="590"/>
                      <a:pt x="7" y="591"/>
                      <a:pt x="5" y="594"/>
                    </a:cubicBezTo>
                    <a:cubicBezTo>
                      <a:pt x="4" y="596"/>
                      <a:pt x="3" y="599"/>
                      <a:pt x="3" y="602"/>
                    </a:cubicBezTo>
                    <a:cubicBezTo>
                      <a:pt x="4" y="605"/>
                      <a:pt x="5" y="607"/>
                      <a:pt x="7" y="609"/>
                    </a:cubicBezTo>
                    <a:cubicBezTo>
                      <a:pt x="9" y="611"/>
                      <a:pt x="12" y="613"/>
                      <a:pt x="15" y="612"/>
                    </a:cubicBezTo>
                    <a:cubicBezTo>
                      <a:pt x="18" y="612"/>
                      <a:pt x="34" y="612"/>
                      <a:pt x="48" y="612"/>
                    </a:cubicBezTo>
                    <a:cubicBezTo>
                      <a:pt x="49" y="620"/>
                      <a:pt x="50" y="627"/>
                      <a:pt x="52" y="634"/>
                    </a:cubicBezTo>
                    <a:cubicBezTo>
                      <a:pt x="38" y="639"/>
                      <a:pt x="23" y="644"/>
                      <a:pt x="20" y="645"/>
                    </a:cubicBezTo>
                    <a:cubicBezTo>
                      <a:pt x="17" y="645"/>
                      <a:pt x="15" y="647"/>
                      <a:pt x="13" y="650"/>
                    </a:cubicBezTo>
                    <a:cubicBezTo>
                      <a:pt x="12" y="652"/>
                      <a:pt x="12" y="655"/>
                      <a:pt x="12" y="658"/>
                    </a:cubicBezTo>
                    <a:cubicBezTo>
                      <a:pt x="13" y="661"/>
                      <a:pt x="14" y="664"/>
                      <a:pt x="17" y="665"/>
                    </a:cubicBezTo>
                    <a:cubicBezTo>
                      <a:pt x="19" y="667"/>
                      <a:pt x="22" y="668"/>
                      <a:pt x="25" y="668"/>
                    </a:cubicBezTo>
                    <a:cubicBezTo>
                      <a:pt x="28" y="667"/>
                      <a:pt x="44" y="665"/>
                      <a:pt x="58" y="664"/>
                    </a:cubicBezTo>
                    <a:cubicBezTo>
                      <a:pt x="60" y="671"/>
                      <a:pt x="62" y="678"/>
                      <a:pt x="64" y="686"/>
                    </a:cubicBezTo>
                    <a:cubicBezTo>
                      <a:pt x="50" y="691"/>
                      <a:pt x="36" y="698"/>
                      <a:pt x="33" y="699"/>
                    </a:cubicBezTo>
                    <a:cubicBezTo>
                      <a:pt x="30" y="700"/>
                      <a:pt x="28" y="702"/>
                      <a:pt x="27" y="705"/>
                    </a:cubicBezTo>
                    <a:cubicBezTo>
                      <a:pt x="26" y="708"/>
                      <a:pt x="26" y="710"/>
                      <a:pt x="27" y="713"/>
                    </a:cubicBezTo>
                    <a:cubicBezTo>
                      <a:pt x="28" y="716"/>
                      <a:pt x="30" y="718"/>
                      <a:pt x="32" y="720"/>
                    </a:cubicBezTo>
                    <a:cubicBezTo>
                      <a:pt x="34" y="721"/>
                      <a:pt x="37" y="722"/>
                      <a:pt x="40" y="721"/>
                    </a:cubicBezTo>
                    <a:cubicBezTo>
                      <a:pt x="43" y="721"/>
                      <a:pt x="59" y="717"/>
                      <a:pt x="73" y="714"/>
                    </a:cubicBezTo>
                    <a:cubicBezTo>
                      <a:pt x="76" y="721"/>
                      <a:pt x="78" y="728"/>
                      <a:pt x="81" y="735"/>
                    </a:cubicBezTo>
                    <a:cubicBezTo>
                      <a:pt x="68" y="742"/>
                      <a:pt x="55" y="750"/>
                      <a:pt x="52" y="752"/>
                    </a:cubicBezTo>
                    <a:cubicBezTo>
                      <a:pt x="49" y="753"/>
                      <a:pt x="48" y="755"/>
                      <a:pt x="47" y="758"/>
                    </a:cubicBezTo>
                    <a:cubicBezTo>
                      <a:pt x="46" y="761"/>
                      <a:pt x="46" y="764"/>
                      <a:pt x="47" y="766"/>
                    </a:cubicBezTo>
                    <a:cubicBezTo>
                      <a:pt x="48" y="769"/>
                      <a:pt x="51" y="771"/>
                      <a:pt x="53" y="772"/>
                    </a:cubicBezTo>
                    <a:cubicBezTo>
                      <a:pt x="56" y="774"/>
                      <a:pt x="59" y="774"/>
                      <a:pt x="61" y="773"/>
                    </a:cubicBezTo>
                    <a:cubicBezTo>
                      <a:pt x="64" y="772"/>
                      <a:pt x="79" y="767"/>
                      <a:pt x="93" y="762"/>
                    </a:cubicBezTo>
                    <a:cubicBezTo>
                      <a:pt x="97" y="769"/>
                      <a:pt x="100" y="776"/>
                      <a:pt x="104" y="782"/>
                    </a:cubicBezTo>
                    <a:cubicBezTo>
                      <a:pt x="92" y="791"/>
                      <a:pt x="79" y="800"/>
                      <a:pt x="76" y="802"/>
                    </a:cubicBezTo>
                    <a:cubicBezTo>
                      <a:pt x="74" y="804"/>
                      <a:pt x="72" y="806"/>
                      <a:pt x="72" y="809"/>
                    </a:cubicBezTo>
                    <a:cubicBezTo>
                      <a:pt x="71" y="812"/>
                      <a:pt x="72" y="815"/>
                      <a:pt x="73" y="817"/>
                    </a:cubicBezTo>
                    <a:cubicBezTo>
                      <a:pt x="75" y="820"/>
                      <a:pt x="77" y="822"/>
                      <a:pt x="80" y="823"/>
                    </a:cubicBezTo>
                    <a:cubicBezTo>
                      <a:pt x="82" y="824"/>
                      <a:pt x="85" y="824"/>
                      <a:pt x="88" y="822"/>
                    </a:cubicBezTo>
                    <a:cubicBezTo>
                      <a:pt x="91" y="821"/>
                      <a:pt x="105" y="814"/>
                      <a:pt x="118" y="808"/>
                    </a:cubicBezTo>
                    <a:cubicBezTo>
                      <a:pt x="122" y="815"/>
                      <a:pt x="127" y="821"/>
                      <a:pt x="131" y="827"/>
                    </a:cubicBezTo>
                    <a:cubicBezTo>
                      <a:pt x="120" y="837"/>
                      <a:pt x="108" y="847"/>
                      <a:pt x="105" y="850"/>
                    </a:cubicBezTo>
                    <a:cubicBezTo>
                      <a:pt x="103" y="852"/>
                      <a:pt x="102" y="854"/>
                      <a:pt x="102" y="857"/>
                    </a:cubicBezTo>
                    <a:cubicBezTo>
                      <a:pt x="102" y="860"/>
                      <a:pt x="102" y="863"/>
                      <a:pt x="104" y="865"/>
                    </a:cubicBezTo>
                    <a:cubicBezTo>
                      <a:pt x="106" y="867"/>
                      <a:pt x="108" y="869"/>
                      <a:pt x="111" y="870"/>
                    </a:cubicBezTo>
                    <a:cubicBezTo>
                      <a:pt x="114" y="870"/>
                      <a:pt x="117" y="870"/>
                      <a:pt x="119" y="869"/>
                    </a:cubicBezTo>
                    <a:cubicBezTo>
                      <a:pt x="122" y="867"/>
                      <a:pt x="136" y="859"/>
                      <a:pt x="148" y="851"/>
                    </a:cubicBezTo>
                    <a:cubicBezTo>
                      <a:pt x="153" y="857"/>
                      <a:pt x="158" y="863"/>
                      <a:pt x="163" y="869"/>
                    </a:cubicBezTo>
                    <a:cubicBezTo>
                      <a:pt x="153" y="880"/>
                      <a:pt x="142" y="891"/>
                      <a:pt x="140" y="894"/>
                    </a:cubicBezTo>
                    <a:cubicBezTo>
                      <a:pt x="138" y="896"/>
                      <a:pt x="137" y="899"/>
                      <a:pt x="137" y="902"/>
                    </a:cubicBezTo>
                    <a:cubicBezTo>
                      <a:pt x="137" y="904"/>
                      <a:pt x="138" y="907"/>
                      <a:pt x="140" y="909"/>
                    </a:cubicBezTo>
                    <a:cubicBezTo>
                      <a:pt x="142" y="912"/>
                      <a:pt x="145" y="913"/>
                      <a:pt x="147" y="913"/>
                    </a:cubicBezTo>
                    <a:cubicBezTo>
                      <a:pt x="150" y="914"/>
                      <a:pt x="153" y="913"/>
                      <a:pt x="155" y="911"/>
                    </a:cubicBezTo>
                    <a:cubicBezTo>
                      <a:pt x="158" y="909"/>
                      <a:pt x="171" y="900"/>
                      <a:pt x="182" y="891"/>
                    </a:cubicBezTo>
                    <a:cubicBezTo>
                      <a:pt x="188" y="897"/>
                      <a:pt x="193" y="902"/>
                      <a:pt x="198" y="907"/>
                    </a:cubicBezTo>
                    <a:cubicBezTo>
                      <a:pt x="190" y="919"/>
                      <a:pt x="180" y="932"/>
                      <a:pt x="178" y="934"/>
                    </a:cubicBezTo>
                    <a:cubicBezTo>
                      <a:pt x="176" y="937"/>
                      <a:pt x="176" y="940"/>
                      <a:pt x="176" y="942"/>
                    </a:cubicBezTo>
                    <a:cubicBezTo>
                      <a:pt x="177" y="945"/>
                      <a:pt x="178" y="948"/>
                      <a:pt x="180" y="950"/>
                    </a:cubicBezTo>
                    <a:cubicBezTo>
                      <a:pt x="182" y="952"/>
                      <a:pt x="185" y="953"/>
                      <a:pt x="188" y="953"/>
                    </a:cubicBezTo>
                    <a:cubicBezTo>
                      <a:pt x="191" y="953"/>
                      <a:pt x="194" y="952"/>
                      <a:pt x="196" y="950"/>
                    </a:cubicBezTo>
                    <a:cubicBezTo>
                      <a:pt x="198" y="948"/>
                      <a:pt x="210" y="937"/>
                      <a:pt x="221" y="927"/>
                    </a:cubicBezTo>
                    <a:cubicBezTo>
                      <a:pt x="226" y="932"/>
                      <a:pt x="232" y="937"/>
                      <a:pt x="238" y="941"/>
                    </a:cubicBezTo>
                    <a:cubicBezTo>
                      <a:pt x="231" y="954"/>
                      <a:pt x="223" y="968"/>
                      <a:pt x="221" y="970"/>
                    </a:cubicBezTo>
                    <a:cubicBezTo>
                      <a:pt x="219" y="973"/>
                      <a:pt x="219" y="976"/>
                      <a:pt x="220" y="979"/>
                    </a:cubicBezTo>
                    <a:cubicBezTo>
                      <a:pt x="220" y="981"/>
                      <a:pt x="222" y="984"/>
                      <a:pt x="224" y="986"/>
                    </a:cubicBezTo>
                    <a:cubicBezTo>
                      <a:pt x="227" y="987"/>
                      <a:pt x="230" y="988"/>
                      <a:pt x="232" y="988"/>
                    </a:cubicBezTo>
                    <a:cubicBezTo>
                      <a:pt x="235" y="988"/>
                      <a:pt x="238" y="986"/>
                      <a:pt x="240" y="984"/>
                    </a:cubicBezTo>
                    <a:cubicBezTo>
                      <a:pt x="242" y="982"/>
                      <a:pt x="253" y="970"/>
                      <a:pt x="262" y="959"/>
                    </a:cubicBezTo>
                    <a:cubicBezTo>
                      <a:pt x="268" y="963"/>
                      <a:pt x="275" y="967"/>
                      <a:pt x="281" y="971"/>
                    </a:cubicBezTo>
                    <a:cubicBezTo>
                      <a:pt x="275" y="984"/>
                      <a:pt x="268" y="999"/>
                      <a:pt x="267" y="1002"/>
                    </a:cubicBezTo>
                    <a:cubicBezTo>
                      <a:pt x="266" y="1005"/>
                      <a:pt x="266" y="1008"/>
                      <a:pt x="267" y="1010"/>
                    </a:cubicBezTo>
                    <a:cubicBezTo>
                      <a:pt x="268" y="1013"/>
                      <a:pt x="270" y="1015"/>
                      <a:pt x="272" y="1017"/>
                    </a:cubicBezTo>
                    <a:cubicBezTo>
                      <a:pt x="275" y="1018"/>
                      <a:pt x="278" y="1019"/>
                      <a:pt x="280" y="1018"/>
                    </a:cubicBezTo>
                    <a:cubicBezTo>
                      <a:pt x="283" y="1018"/>
                      <a:pt x="286" y="1016"/>
                      <a:pt x="287" y="1014"/>
                    </a:cubicBezTo>
                    <a:cubicBezTo>
                      <a:pt x="289" y="1011"/>
                      <a:pt x="298" y="998"/>
                      <a:pt x="307" y="986"/>
                    </a:cubicBezTo>
                    <a:cubicBezTo>
                      <a:pt x="314" y="990"/>
                      <a:pt x="320" y="993"/>
                      <a:pt x="327" y="996"/>
                    </a:cubicBezTo>
                    <a:cubicBezTo>
                      <a:pt x="322" y="1010"/>
                      <a:pt x="317" y="1025"/>
                      <a:pt x="316" y="1028"/>
                    </a:cubicBezTo>
                    <a:cubicBezTo>
                      <a:pt x="315" y="1031"/>
                      <a:pt x="316" y="1034"/>
                      <a:pt x="317" y="1037"/>
                    </a:cubicBezTo>
                    <a:cubicBezTo>
                      <a:pt x="318" y="1039"/>
                      <a:pt x="320" y="1041"/>
                      <a:pt x="323" y="1042"/>
                    </a:cubicBezTo>
                    <a:cubicBezTo>
                      <a:pt x="326" y="1044"/>
                      <a:pt x="328" y="1044"/>
                      <a:pt x="331" y="1043"/>
                    </a:cubicBezTo>
                    <a:cubicBezTo>
                      <a:pt x="334" y="1042"/>
                      <a:pt x="336" y="1041"/>
                      <a:pt x="338" y="1038"/>
                    </a:cubicBezTo>
                    <a:cubicBezTo>
                      <a:pt x="339" y="1035"/>
                      <a:pt x="347" y="1021"/>
                      <a:pt x="354" y="1009"/>
                    </a:cubicBezTo>
                    <a:cubicBezTo>
                      <a:pt x="361" y="1011"/>
                      <a:pt x="368" y="1014"/>
                      <a:pt x="375" y="1017"/>
                    </a:cubicBezTo>
                    <a:cubicBezTo>
                      <a:pt x="372" y="1031"/>
                      <a:pt x="369" y="1046"/>
                      <a:pt x="368" y="1050"/>
                    </a:cubicBezTo>
                    <a:cubicBezTo>
                      <a:pt x="367" y="1052"/>
                      <a:pt x="368" y="1055"/>
                      <a:pt x="369" y="1058"/>
                    </a:cubicBezTo>
                    <a:cubicBezTo>
                      <a:pt x="371" y="1060"/>
                      <a:pt x="373" y="1062"/>
                      <a:pt x="376" y="1063"/>
                    </a:cubicBezTo>
                    <a:cubicBezTo>
                      <a:pt x="379" y="1064"/>
                      <a:pt x="382" y="1064"/>
                      <a:pt x="384" y="1063"/>
                    </a:cubicBezTo>
                    <a:cubicBezTo>
                      <a:pt x="387" y="1062"/>
                      <a:pt x="389" y="1060"/>
                      <a:pt x="390" y="1057"/>
                    </a:cubicBezTo>
                    <a:cubicBezTo>
                      <a:pt x="392" y="1054"/>
                      <a:pt x="398" y="1039"/>
                      <a:pt x="404" y="1026"/>
                    </a:cubicBezTo>
                    <a:cubicBezTo>
                      <a:pt x="411" y="1028"/>
                      <a:pt x="418" y="1030"/>
                      <a:pt x="425" y="1032"/>
                    </a:cubicBezTo>
                    <a:cubicBezTo>
                      <a:pt x="424" y="1046"/>
                      <a:pt x="422" y="1062"/>
                      <a:pt x="422" y="1065"/>
                    </a:cubicBezTo>
                    <a:cubicBezTo>
                      <a:pt x="421" y="1068"/>
                      <a:pt x="422" y="1071"/>
                      <a:pt x="424" y="1073"/>
                    </a:cubicBezTo>
                    <a:cubicBezTo>
                      <a:pt x="426" y="1075"/>
                      <a:pt x="428" y="1077"/>
                      <a:pt x="431" y="1078"/>
                    </a:cubicBezTo>
                    <a:cubicBezTo>
                      <a:pt x="434" y="1078"/>
                      <a:pt x="437" y="1078"/>
                      <a:pt x="439" y="1076"/>
                    </a:cubicBezTo>
                    <a:cubicBezTo>
                      <a:pt x="442" y="1075"/>
                      <a:pt x="444" y="1073"/>
                      <a:pt x="445" y="1070"/>
                    </a:cubicBezTo>
                    <a:cubicBezTo>
                      <a:pt x="446" y="1067"/>
                      <a:pt x="450" y="1052"/>
                      <a:pt x="455" y="1038"/>
                    </a:cubicBezTo>
                    <a:cubicBezTo>
                      <a:pt x="462" y="1039"/>
                      <a:pt x="469" y="1040"/>
                      <a:pt x="477" y="1041"/>
                    </a:cubicBezTo>
                    <a:cubicBezTo>
                      <a:pt x="477" y="1056"/>
                      <a:pt x="477" y="1072"/>
                      <a:pt x="477" y="1075"/>
                    </a:cubicBezTo>
                    <a:cubicBezTo>
                      <a:pt x="477" y="1078"/>
                      <a:pt x="478" y="1081"/>
                      <a:pt x="480" y="1083"/>
                    </a:cubicBezTo>
                    <a:cubicBezTo>
                      <a:pt x="482" y="1085"/>
                      <a:pt x="484" y="1086"/>
                      <a:pt x="487" y="1087"/>
                    </a:cubicBezTo>
                    <a:cubicBezTo>
                      <a:pt x="490" y="1087"/>
                      <a:pt x="493" y="1086"/>
                      <a:pt x="495" y="1085"/>
                    </a:cubicBezTo>
                    <a:cubicBezTo>
                      <a:pt x="497" y="1083"/>
                      <a:pt x="499" y="1081"/>
                      <a:pt x="500" y="1078"/>
                    </a:cubicBezTo>
                    <a:cubicBezTo>
                      <a:pt x="501" y="1074"/>
                      <a:pt x="504" y="1059"/>
                      <a:pt x="507" y="1045"/>
                    </a:cubicBezTo>
                    <a:cubicBezTo>
                      <a:pt x="514" y="1045"/>
                      <a:pt x="522" y="1045"/>
                      <a:pt x="529" y="1046"/>
                    </a:cubicBezTo>
                    <a:cubicBezTo>
                      <a:pt x="530" y="1060"/>
                      <a:pt x="532" y="1076"/>
                      <a:pt x="532" y="1079"/>
                    </a:cubicBezTo>
                    <a:cubicBezTo>
                      <a:pt x="533" y="1082"/>
                      <a:pt x="534" y="1085"/>
                      <a:pt x="536" y="1087"/>
                    </a:cubicBezTo>
                    <a:cubicBezTo>
                      <a:pt x="538" y="1089"/>
                      <a:pt x="541" y="1090"/>
                      <a:pt x="544" y="1090"/>
                    </a:cubicBezTo>
                    <a:cubicBezTo>
                      <a:pt x="547" y="1090"/>
                      <a:pt x="550" y="1088"/>
                      <a:pt x="552" y="1087"/>
                    </a:cubicBezTo>
                    <a:cubicBezTo>
                      <a:pt x="554" y="1085"/>
                      <a:pt x="555" y="1082"/>
                      <a:pt x="556" y="1079"/>
                    </a:cubicBezTo>
                    <a:cubicBezTo>
                      <a:pt x="556" y="1076"/>
                      <a:pt x="558" y="1060"/>
                      <a:pt x="559" y="1046"/>
                    </a:cubicBezTo>
                    <a:cubicBezTo>
                      <a:pt x="566" y="1045"/>
                      <a:pt x="574" y="1045"/>
                      <a:pt x="581" y="1045"/>
                    </a:cubicBezTo>
                    <a:cubicBezTo>
                      <a:pt x="584" y="1059"/>
                      <a:pt x="587" y="1074"/>
                      <a:pt x="588" y="1078"/>
                    </a:cubicBezTo>
                    <a:cubicBezTo>
                      <a:pt x="589" y="1081"/>
                      <a:pt x="590" y="1083"/>
                      <a:pt x="593" y="1085"/>
                    </a:cubicBezTo>
                    <a:cubicBezTo>
                      <a:pt x="595" y="1086"/>
                      <a:pt x="598" y="1087"/>
                      <a:pt x="601" y="1087"/>
                    </a:cubicBezTo>
                    <a:cubicBezTo>
                      <a:pt x="604" y="1086"/>
                      <a:pt x="606" y="1085"/>
                      <a:pt x="608" y="1083"/>
                    </a:cubicBezTo>
                    <a:cubicBezTo>
                      <a:pt x="610" y="1081"/>
                      <a:pt x="611" y="1078"/>
                      <a:pt x="611" y="1075"/>
                    </a:cubicBezTo>
                    <a:cubicBezTo>
                      <a:pt x="611" y="1072"/>
                      <a:pt x="611" y="1056"/>
                      <a:pt x="611" y="1041"/>
                    </a:cubicBezTo>
                    <a:cubicBezTo>
                      <a:pt x="619" y="1040"/>
                      <a:pt x="626" y="1039"/>
                      <a:pt x="633" y="1038"/>
                    </a:cubicBezTo>
                    <a:cubicBezTo>
                      <a:pt x="638" y="1052"/>
                      <a:pt x="642" y="1067"/>
                      <a:pt x="643" y="1070"/>
                    </a:cubicBezTo>
                    <a:cubicBezTo>
                      <a:pt x="644" y="1073"/>
                      <a:pt x="646" y="1075"/>
                      <a:pt x="649" y="1076"/>
                    </a:cubicBezTo>
                    <a:cubicBezTo>
                      <a:pt x="651" y="1078"/>
                      <a:pt x="654" y="1078"/>
                      <a:pt x="657" y="1078"/>
                    </a:cubicBezTo>
                    <a:cubicBezTo>
                      <a:pt x="660" y="1077"/>
                      <a:pt x="662" y="1075"/>
                      <a:pt x="664" y="1073"/>
                    </a:cubicBezTo>
                    <a:cubicBezTo>
                      <a:pt x="666" y="1071"/>
                      <a:pt x="667" y="1068"/>
                      <a:pt x="666" y="1065"/>
                    </a:cubicBezTo>
                    <a:cubicBezTo>
                      <a:pt x="666" y="1062"/>
                      <a:pt x="664" y="1046"/>
                      <a:pt x="663" y="1032"/>
                    </a:cubicBezTo>
                    <a:cubicBezTo>
                      <a:pt x="670" y="1030"/>
                      <a:pt x="677" y="1028"/>
                      <a:pt x="684" y="1026"/>
                    </a:cubicBezTo>
                    <a:cubicBezTo>
                      <a:pt x="690" y="1039"/>
                      <a:pt x="696" y="1054"/>
                      <a:pt x="698" y="1057"/>
                    </a:cubicBezTo>
                    <a:cubicBezTo>
                      <a:pt x="699" y="1060"/>
                      <a:pt x="701" y="1062"/>
                      <a:pt x="704" y="1063"/>
                    </a:cubicBezTo>
                    <a:cubicBezTo>
                      <a:pt x="706" y="1064"/>
                      <a:pt x="709" y="1064"/>
                      <a:pt x="712" y="1063"/>
                    </a:cubicBezTo>
                    <a:cubicBezTo>
                      <a:pt x="715" y="1062"/>
                      <a:pt x="717" y="1060"/>
                      <a:pt x="719" y="1058"/>
                    </a:cubicBezTo>
                    <a:cubicBezTo>
                      <a:pt x="720" y="1055"/>
                      <a:pt x="721" y="1052"/>
                      <a:pt x="720" y="1050"/>
                    </a:cubicBezTo>
                    <a:cubicBezTo>
                      <a:pt x="719" y="1046"/>
                      <a:pt x="716" y="1031"/>
                      <a:pt x="713" y="1017"/>
                    </a:cubicBezTo>
                    <a:cubicBezTo>
                      <a:pt x="720" y="1014"/>
                      <a:pt x="727" y="1011"/>
                      <a:pt x="734" y="1009"/>
                    </a:cubicBezTo>
                    <a:cubicBezTo>
                      <a:pt x="741" y="1021"/>
                      <a:pt x="749" y="1035"/>
                      <a:pt x="750" y="1038"/>
                    </a:cubicBezTo>
                    <a:cubicBezTo>
                      <a:pt x="752" y="1041"/>
                      <a:pt x="754" y="1042"/>
                      <a:pt x="757" y="1043"/>
                    </a:cubicBezTo>
                    <a:cubicBezTo>
                      <a:pt x="760" y="1044"/>
                      <a:pt x="762" y="1044"/>
                      <a:pt x="765" y="1042"/>
                    </a:cubicBezTo>
                    <a:cubicBezTo>
                      <a:pt x="768" y="1041"/>
                      <a:pt x="770" y="1039"/>
                      <a:pt x="771" y="1037"/>
                    </a:cubicBezTo>
                    <a:cubicBezTo>
                      <a:pt x="772" y="1034"/>
                      <a:pt x="773" y="1031"/>
                      <a:pt x="772" y="1028"/>
                    </a:cubicBezTo>
                    <a:cubicBezTo>
                      <a:pt x="771" y="1025"/>
                      <a:pt x="766" y="1010"/>
                      <a:pt x="761" y="996"/>
                    </a:cubicBezTo>
                    <a:cubicBezTo>
                      <a:pt x="768" y="993"/>
                      <a:pt x="774" y="990"/>
                      <a:pt x="781" y="986"/>
                    </a:cubicBezTo>
                    <a:cubicBezTo>
                      <a:pt x="790" y="998"/>
                      <a:pt x="799" y="1011"/>
                      <a:pt x="801" y="1014"/>
                    </a:cubicBezTo>
                    <a:cubicBezTo>
                      <a:pt x="802" y="1016"/>
                      <a:pt x="805" y="1018"/>
                      <a:pt x="808" y="1018"/>
                    </a:cubicBezTo>
                    <a:cubicBezTo>
                      <a:pt x="810" y="1019"/>
                      <a:pt x="813" y="1018"/>
                      <a:pt x="816" y="1017"/>
                    </a:cubicBezTo>
                    <a:cubicBezTo>
                      <a:pt x="818" y="1015"/>
                      <a:pt x="820" y="1013"/>
                      <a:pt x="821" y="1010"/>
                    </a:cubicBezTo>
                    <a:cubicBezTo>
                      <a:pt x="822" y="1008"/>
                      <a:pt x="822" y="1005"/>
                      <a:pt x="821" y="1002"/>
                    </a:cubicBezTo>
                    <a:cubicBezTo>
                      <a:pt x="820" y="999"/>
                      <a:pt x="813" y="984"/>
                      <a:pt x="807" y="971"/>
                    </a:cubicBezTo>
                    <a:cubicBezTo>
                      <a:pt x="813" y="967"/>
                      <a:pt x="820" y="963"/>
                      <a:pt x="826" y="959"/>
                    </a:cubicBezTo>
                    <a:cubicBezTo>
                      <a:pt x="835" y="970"/>
                      <a:pt x="846" y="982"/>
                      <a:pt x="848" y="984"/>
                    </a:cubicBezTo>
                    <a:cubicBezTo>
                      <a:pt x="850" y="986"/>
                      <a:pt x="853" y="988"/>
                      <a:pt x="856" y="988"/>
                    </a:cubicBezTo>
                    <a:cubicBezTo>
                      <a:pt x="858" y="988"/>
                      <a:pt x="861" y="987"/>
                      <a:pt x="864" y="986"/>
                    </a:cubicBezTo>
                    <a:cubicBezTo>
                      <a:pt x="866" y="984"/>
                      <a:pt x="868" y="981"/>
                      <a:pt x="868" y="979"/>
                    </a:cubicBezTo>
                    <a:cubicBezTo>
                      <a:pt x="869" y="976"/>
                      <a:pt x="869" y="973"/>
                      <a:pt x="867" y="970"/>
                    </a:cubicBezTo>
                    <a:cubicBezTo>
                      <a:pt x="865" y="968"/>
                      <a:pt x="857" y="954"/>
                      <a:pt x="850" y="941"/>
                    </a:cubicBezTo>
                    <a:cubicBezTo>
                      <a:pt x="856" y="937"/>
                      <a:pt x="862" y="932"/>
                      <a:pt x="867" y="927"/>
                    </a:cubicBezTo>
                    <a:cubicBezTo>
                      <a:pt x="878" y="937"/>
                      <a:pt x="890" y="948"/>
                      <a:pt x="892" y="950"/>
                    </a:cubicBezTo>
                    <a:cubicBezTo>
                      <a:pt x="894" y="952"/>
                      <a:pt x="897" y="953"/>
                      <a:pt x="900" y="953"/>
                    </a:cubicBezTo>
                    <a:cubicBezTo>
                      <a:pt x="903" y="953"/>
                      <a:pt x="906" y="952"/>
                      <a:pt x="908" y="950"/>
                    </a:cubicBezTo>
                    <a:cubicBezTo>
                      <a:pt x="910" y="948"/>
                      <a:pt x="911" y="945"/>
                      <a:pt x="912" y="942"/>
                    </a:cubicBezTo>
                    <a:cubicBezTo>
                      <a:pt x="912" y="940"/>
                      <a:pt x="911" y="937"/>
                      <a:pt x="910" y="934"/>
                    </a:cubicBezTo>
                    <a:cubicBezTo>
                      <a:pt x="908" y="932"/>
                      <a:pt x="898" y="919"/>
                      <a:pt x="890" y="907"/>
                    </a:cubicBezTo>
                    <a:cubicBezTo>
                      <a:pt x="895" y="902"/>
                      <a:pt x="900" y="897"/>
                      <a:pt x="905" y="891"/>
                    </a:cubicBezTo>
                    <a:cubicBezTo>
                      <a:pt x="917" y="900"/>
                      <a:pt x="930" y="909"/>
                      <a:pt x="933" y="911"/>
                    </a:cubicBezTo>
                    <a:cubicBezTo>
                      <a:pt x="935" y="913"/>
                      <a:pt x="938" y="914"/>
                      <a:pt x="941" y="913"/>
                    </a:cubicBezTo>
                    <a:cubicBezTo>
                      <a:pt x="943" y="913"/>
                      <a:pt x="946" y="912"/>
                      <a:pt x="948" y="909"/>
                    </a:cubicBezTo>
                    <a:cubicBezTo>
                      <a:pt x="950" y="907"/>
                      <a:pt x="951" y="904"/>
                      <a:pt x="951" y="902"/>
                    </a:cubicBezTo>
                    <a:cubicBezTo>
                      <a:pt x="951" y="899"/>
                      <a:pt x="950" y="896"/>
                      <a:pt x="948" y="894"/>
                    </a:cubicBezTo>
                    <a:cubicBezTo>
                      <a:pt x="946" y="891"/>
                      <a:pt x="935" y="880"/>
                      <a:pt x="925" y="869"/>
                    </a:cubicBezTo>
                    <a:cubicBezTo>
                      <a:pt x="930" y="863"/>
                      <a:pt x="935" y="857"/>
                      <a:pt x="940" y="851"/>
                    </a:cubicBezTo>
                    <a:cubicBezTo>
                      <a:pt x="952" y="859"/>
                      <a:pt x="966" y="867"/>
                      <a:pt x="969" y="869"/>
                    </a:cubicBezTo>
                    <a:cubicBezTo>
                      <a:pt x="971" y="870"/>
                      <a:pt x="974" y="870"/>
                      <a:pt x="977" y="870"/>
                    </a:cubicBezTo>
                    <a:cubicBezTo>
                      <a:pt x="980" y="869"/>
                      <a:pt x="982" y="867"/>
                      <a:pt x="984" y="865"/>
                    </a:cubicBezTo>
                    <a:cubicBezTo>
                      <a:pt x="986" y="863"/>
                      <a:pt x="986" y="860"/>
                      <a:pt x="986" y="857"/>
                    </a:cubicBezTo>
                    <a:cubicBezTo>
                      <a:pt x="986" y="854"/>
                      <a:pt x="985" y="852"/>
                      <a:pt x="983" y="850"/>
                    </a:cubicBezTo>
                    <a:cubicBezTo>
                      <a:pt x="980" y="847"/>
                      <a:pt x="968" y="837"/>
                      <a:pt x="957" y="827"/>
                    </a:cubicBezTo>
                    <a:cubicBezTo>
                      <a:pt x="961" y="821"/>
                      <a:pt x="966" y="815"/>
                      <a:pt x="969" y="808"/>
                    </a:cubicBezTo>
                    <a:cubicBezTo>
                      <a:pt x="983" y="814"/>
                      <a:pt x="997" y="821"/>
                      <a:pt x="1000" y="822"/>
                    </a:cubicBezTo>
                    <a:cubicBezTo>
                      <a:pt x="1003" y="824"/>
                      <a:pt x="1006" y="824"/>
                      <a:pt x="1008" y="823"/>
                    </a:cubicBezTo>
                    <a:cubicBezTo>
                      <a:pt x="1011" y="822"/>
                      <a:pt x="1013" y="820"/>
                      <a:pt x="1015" y="817"/>
                    </a:cubicBezTo>
                    <a:cubicBezTo>
                      <a:pt x="1016" y="815"/>
                      <a:pt x="1017" y="812"/>
                      <a:pt x="1016" y="809"/>
                    </a:cubicBezTo>
                    <a:cubicBezTo>
                      <a:pt x="1016" y="806"/>
                      <a:pt x="1014" y="804"/>
                      <a:pt x="1012" y="802"/>
                    </a:cubicBezTo>
                    <a:cubicBezTo>
                      <a:pt x="1009" y="800"/>
                      <a:pt x="996" y="791"/>
                      <a:pt x="984" y="782"/>
                    </a:cubicBezTo>
                    <a:cubicBezTo>
                      <a:pt x="988" y="776"/>
                      <a:pt x="991" y="769"/>
                      <a:pt x="995" y="762"/>
                    </a:cubicBezTo>
                    <a:cubicBezTo>
                      <a:pt x="1009" y="767"/>
                      <a:pt x="1024" y="772"/>
                      <a:pt x="1027" y="773"/>
                    </a:cubicBezTo>
                    <a:cubicBezTo>
                      <a:pt x="1029" y="774"/>
                      <a:pt x="1032" y="774"/>
                      <a:pt x="1035" y="772"/>
                    </a:cubicBezTo>
                    <a:cubicBezTo>
                      <a:pt x="1037" y="771"/>
                      <a:pt x="1039" y="769"/>
                      <a:pt x="1041" y="766"/>
                    </a:cubicBezTo>
                    <a:cubicBezTo>
                      <a:pt x="1042" y="764"/>
                      <a:pt x="1042" y="761"/>
                      <a:pt x="1041" y="758"/>
                    </a:cubicBezTo>
                    <a:cubicBezTo>
                      <a:pt x="1040" y="755"/>
                      <a:pt x="1039" y="753"/>
                      <a:pt x="1036" y="752"/>
                    </a:cubicBezTo>
                    <a:cubicBezTo>
                      <a:pt x="1033" y="750"/>
                      <a:pt x="1020" y="742"/>
                      <a:pt x="1007" y="735"/>
                    </a:cubicBezTo>
                    <a:cubicBezTo>
                      <a:pt x="1010" y="728"/>
                      <a:pt x="1012" y="721"/>
                      <a:pt x="1015" y="714"/>
                    </a:cubicBezTo>
                    <a:cubicBezTo>
                      <a:pt x="1029" y="717"/>
                      <a:pt x="1045" y="721"/>
                      <a:pt x="1048" y="721"/>
                    </a:cubicBezTo>
                    <a:cubicBezTo>
                      <a:pt x="1051" y="722"/>
                      <a:pt x="1054" y="721"/>
                      <a:pt x="1056" y="720"/>
                    </a:cubicBezTo>
                    <a:cubicBezTo>
                      <a:pt x="1058" y="718"/>
                      <a:pt x="1060" y="716"/>
                      <a:pt x="1061" y="713"/>
                    </a:cubicBezTo>
                    <a:cubicBezTo>
                      <a:pt x="1062" y="710"/>
                      <a:pt x="1062" y="707"/>
                      <a:pt x="1061" y="705"/>
                    </a:cubicBezTo>
                    <a:cubicBezTo>
                      <a:pt x="1060" y="702"/>
                      <a:pt x="1058" y="700"/>
                      <a:pt x="1055" y="699"/>
                    </a:cubicBezTo>
                    <a:cubicBezTo>
                      <a:pt x="1052" y="698"/>
                      <a:pt x="1037" y="691"/>
                      <a:pt x="1024" y="686"/>
                    </a:cubicBezTo>
                    <a:cubicBezTo>
                      <a:pt x="1026" y="678"/>
                      <a:pt x="1028" y="671"/>
                      <a:pt x="1030" y="664"/>
                    </a:cubicBezTo>
                    <a:cubicBezTo>
                      <a:pt x="1044" y="665"/>
                      <a:pt x="1060" y="667"/>
                      <a:pt x="1063" y="668"/>
                    </a:cubicBezTo>
                    <a:cubicBezTo>
                      <a:pt x="1066" y="668"/>
                      <a:pt x="1069" y="667"/>
                      <a:pt x="1071" y="665"/>
                    </a:cubicBezTo>
                    <a:cubicBezTo>
                      <a:pt x="1074" y="664"/>
                      <a:pt x="1075" y="661"/>
                      <a:pt x="1076" y="658"/>
                    </a:cubicBezTo>
                    <a:cubicBezTo>
                      <a:pt x="1076" y="655"/>
                      <a:pt x="1076" y="652"/>
                      <a:pt x="1075" y="650"/>
                    </a:cubicBezTo>
                    <a:cubicBezTo>
                      <a:pt x="1073" y="647"/>
                      <a:pt x="1071" y="645"/>
                      <a:pt x="1068" y="645"/>
                    </a:cubicBezTo>
                    <a:cubicBezTo>
                      <a:pt x="1065" y="644"/>
                      <a:pt x="1050" y="639"/>
                      <a:pt x="1036" y="634"/>
                    </a:cubicBezTo>
                    <a:cubicBezTo>
                      <a:pt x="1037" y="627"/>
                      <a:pt x="1039" y="620"/>
                      <a:pt x="1040" y="612"/>
                    </a:cubicBezTo>
                    <a:cubicBezTo>
                      <a:pt x="1054" y="612"/>
                      <a:pt x="1070" y="612"/>
                      <a:pt x="1073" y="612"/>
                    </a:cubicBezTo>
                    <a:cubicBezTo>
                      <a:pt x="1076" y="613"/>
                      <a:pt x="1079" y="611"/>
                      <a:pt x="1081" y="609"/>
                    </a:cubicBezTo>
                    <a:cubicBezTo>
                      <a:pt x="1083" y="607"/>
                      <a:pt x="1084" y="605"/>
                      <a:pt x="1085" y="602"/>
                    </a:cubicBezTo>
                    <a:cubicBezTo>
                      <a:pt x="1085" y="599"/>
                      <a:pt x="1084" y="596"/>
                      <a:pt x="1083" y="594"/>
                    </a:cubicBezTo>
                    <a:cubicBezTo>
                      <a:pt x="1081" y="591"/>
                      <a:pt x="1079" y="590"/>
                      <a:pt x="1076" y="589"/>
                    </a:cubicBezTo>
                    <a:cubicBezTo>
                      <a:pt x="1073" y="588"/>
                      <a:pt x="1057" y="585"/>
                      <a:pt x="1043" y="582"/>
                    </a:cubicBezTo>
                    <a:cubicBezTo>
                      <a:pt x="1043" y="575"/>
                      <a:pt x="1044" y="567"/>
                      <a:pt x="1044" y="560"/>
                    </a:cubicBezTo>
                    <a:cubicBezTo>
                      <a:pt x="1058" y="558"/>
                      <a:pt x="1074" y="557"/>
                      <a:pt x="1078" y="557"/>
                    </a:cubicBezTo>
                    <a:close/>
                    <a:moveTo>
                      <a:pt x="544" y="979"/>
                    </a:moveTo>
                    <a:cubicBezTo>
                      <a:pt x="305" y="979"/>
                      <a:pt x="111" y="785"/>
                      <a:pt x="111" y="545"/>
                    </a:cubicBezTo>
                    <a:cubicBezTo>
                      <a:pt x="111" y="305"/>
                      <a:pt x="305" y="111"/>
                      <a:pt x="544" y="111"/>
                    </a:cubicBezTo>
                    <a:cubicBezTo>
                      <a:pt x="783" y="111"/>
                      <a:pt x="977" y="305"/>
                      <a:pt x="977" y="545"/>
                    </a:cubicBezTo>
                    <a:cubicBezTo>
                      <a:pt x="977" y="785"/>
                      <a:pt x="783" y="979"/>
                      <a:pt x="544" y="97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83" name="Freeform 10">
                <a:extLst>
                  <a:ext uri="{FF2B5EF4-FFF2-40B4-BE49-F238E27FC236}">
                    <a16:creationId xmlns:a16="http://schemas.microsoft.com/office/drawing/2014/main" id="{99C69A1B-8F8E-0BF8-55BE-47D9CD67ED89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48511" y="46264"/>
                <a:ext cx="128908" cy="113296"/>
              </a:xfrm>
              <a:custGeom>
                <a:avLst/>
                <a:gdLst>
                  <a:gd name="T0" fmla="*/ 121 w 122"/>
                  <a:gd name="T1" fmla="*/ 103 h 107"/>
                  <a:gd name="T2" fmla="*/ 63 w 122"/>
                  <a:gd name="T3" fmla="*/ 1 h 107"/>
                  <a:gd name="T4" fmla="*/ 61 w 122"/>
                  <a:gd name="T5" fmla="*/ 0 h 107"/>
                  <a:gd name="T6" fmla="*/ 59 w 122"/>
                  <a:gd name="T7" fmla="*/ 1 h 107"/>
                  <a:gd name="T8" fmla="*/ 1 w 122"/>
                  <a:gd name="T9" fmla="*/ 103 h 107"/>
                  <a:gd name="T10" fmla="*/ 0 w 122"/>
                  <a:gd name="T11" fmla="*/ 105 h 107"/>
                  <a:gd name="T12" fmla="*/ 0 w 122"/>
                  <a:gd name="T13" fmla="*/ 106 h 107"/>
                  <a:gd name="T14" fmla="*/ 3 w 122"/>
                  <a:gd name="T15" fmla="*/ 107 h 107"/>
                  <a:gd name="T16" fmla="*/ 119 w 122"/>
                  <a:gd name="T17" fmla="*/ 107 h 107"/>
                  <a:gd name="T18" fmla="*/ 121 w 122"/>
                  <a:gd name="T19" fmla="*/ 106 h 107"/>
                  <a:gd name="T20" fmla="*/ 121 w 122"/>
                  <a:gd name="T21" fmla="*/ 103 h 107"/>
                  <a:gd name="T22" fmla="*/ 55 w 122"/>
                  <a:gd name="T23" fmla="*/ 38 h 107"/>
                  <a:gd name="T24" fmla="*/ 67 w 122"/>
                  <a:gd name="T25" fmla="*/ 38 h 107"/>
                  <a:gd name="T26" fmla="*/ 67 w 122"/>
                  <a:gd name="T27" fmla="*/ 76 h 107"/>
                  <a:gd name="T28" fmla="*/ 55 w 122"/>
                  <a:gd name="T29" fmla="*/ 76 h 107"/>
                  <a:gd name="T30" fmla="*/ 55 w 122"/>
                  <a:gd name="T31" fmla="*/ 38 h 107"/>
                  <a:gd name="T32" fmla="*/ 61 w 122"/>
                  <a:gd name="T33" fmla="*/ 97 h 107"/>
                  <a:gd name="T34" fmla="*/ 55 w 122"/>
                  <a:gd name="T35" fmla="*/ 91 h 107"/>
                  <a:gd name="T36" fmla="*/ 61 w 122"/>
                  <a:gd name="T37" fmla="*/ 86 h 107"/>
                  <a:gd name="T38" fmla="*/ 67 w 122"/>
                  <a:gd name="T39" fmla="*/ 91 h 107"/>
                  <a:gd name="T40" fmla="*/ 61 w 122"/>
                  <a:gd name="T41" fmla="*/ 97 h 10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22"/>
                  <a:gd name="T64" fmla="*/ 0 h 107"/>
                  <a:gd name="T65" fmla="*/ 122 w 122"/>
                  <a:gd name="T66" fmla="*/ 107 h 107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22" h="107">
                    <a:moveTo>
                      <a:pt x="121" y="103"/>
                    </a:moveTo>
                    <a:cubicBezTo>
                      <a:pt x="63" y="1"/>
                      <a:pt x="63" y="1"/>
                      <a:pt x="63" y="1"/>
                    </a:cubicBezTo>
                    <a:cubicBezTo>
                      <a:pt x="63" y="1"/>
                      <a:pt x="62" y="0"/>
                      <a:pt x="61" y="0"/>
                    </a:cubicBezTo>
                    <a:cubicBezTo>
                      <a:pt x="60" y="0"/>
                      <a:pt x="59" y="1"/>
                      <a:pt x="59" y="1"/>
                    </a:cubicBezTo>
                    <a:cubicBezTo>
                      <a:pt x="1" y="103"/>
                      <a:pt x="1" y="103"/>
                      <a:pt x="1" y="103"/>
                    </a:cubicBezTo>
                    <a:cubicBezTo>
                      <a:pt x="0" y="104"/>
                      <a:pt x="0" y="104"/>
                      <a:pt x="0" y="105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1" y="107"/>
                      <a:pt x="2" y="107"/>
                      <a:pt x="3" y="107"/>
                    </a:cubicBezTo>
                    <a:cubicBezTo>
                      <a:pt x="119" y="107"/>
                      <a:pt x="119" y="107"/>
                      <a:pt x="119" y="107"/>
                    </a:cubicBezTo>
                    <a:cubicBezTo>
                      <a:pt x="120" y="107"/>
                      <a:pt x="121" y="107"/>
                      <a:pt x="121" y="106"/>
                    </a:cubicBezTo>
                    <a:cubicBezTo>
                      <a:pt x="122" y="105"/>
                      <a:pt x="122" y="104"/>
                      <a:pt x="121" y="103"/>
                    </a:cubicBezTo>
                    <a:close/>
                    <a:moveTo>
                      <a:pt x="55" y="38"/>
                    </a:moveTo>
                    <a:cubicBezTo>
                      <a:pt x="67" y="38"/>
                      <a:pt x="67" y="38"/>
                      <a:pt x="67" y="38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55" y="76"/>
                      <a:pt x="55" y="76"/>
                      <a:pt x="55" y="76"/>
                    </a:cubicBezTo>
                    <a:lnTo>
                      <a:pt x="55" y="38"/>
                    </a:lnTo>
                    <a:close/>
                    <a:moveTo>
                      <a:pt x="61" y="97"/>
                    </a:moveTo>
                    <a:cubicBezTo>
                      <a:pt x="57" y="97"/>
                      <a:pt x="55" y="95"/>
                      <a:pt x="55" y="91"/>
                    </a:cubicBezTo>
                    <a:cubicBezTo>
                      <a:pt x="55" y="88"/>
                      <a:pt x="57" y="86"/>
                      <a:pt x="61" y="86"/>
                    </a:cubicBezTo>
                    <a:cubicBezTo>
                      <a:pt x="65" y="86"/>
                      <a:pt x="67" y="88"/>
                      <a:pt x="67" y="91"/>
                    </a:cubicBezTo>
                    <a:cubicBezTo>
                      <a:pt x="67" y="95"/>
                      <a:pt x="65" y="97"/>
                      <a:pt x="61" y="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84" name="组合 27">
              <a:extLst>
                <a:ext uri="{FF2B5EF4-FFF2-40B4-BE49-F238E27FC236}">
                  <a16:creationId xmlns:a16="http://schemas.microsoft.com/office/drawing/2014/main" id="{8C083C20-ED51-C3C8-6A74-19AA32F5BD1E}"/>
                </a:ext>
              </a:extLst>
            </p:cNvPr>
            <p:cNvGrpSpPr/>
            <p:nvPr/>
          </p:nvGrpSpPr>
          <p:grpSpPr bwMode="auto">
            <a:xfrm>
              <a:off x="6359526" y="4538437"/>
              <a:ext cx="301625" cy="301625"/>
              <a:chOff x="0" y="0"/>
              <a:chExt cx="225931" cy="226411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85" name="Freeform 20">
                <a:extLst>
                  <a:ext uri="{FF2B5EF4-FFF2-40B4-BE49-F238E27FC236}">
                    <a16:creationId xmlns:a16="http://schemas.microsoft.com/office/drawing/2014/main" id="{6389A2C7-5FD4-6C06-95DC-67078D7FC6FE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225931" cy="226411"/>
              </a:xfrm>
              <a:custGeom>
                <a:avLst/>
                <a:gdLst>
                  <a:gd name="T0" fmla="*/ 1043 w 1088"/>
                  <a:gd name="T1" fmla="*/ 507 h 1090"/>
                  <a:gd name="T2" fmla="*/ 1036 w 1088"/>
                  <a:gd name="T3" fmla="*/ 455 h 1090"/>
                  <a:gd name="T4" fmla="*/ 1024 w 1088"/>
                  <a:gd name="T5" fmla="*/ 404 h 1090"/>
                  <a:gd name="T6" fmla="*/ 1007 w 1088"/>
                  <a:gd name="T7" fmla="*/ 355 h 1090"/>
                  <a:gd name="T8" fmla="*/ 984 w 1088"/>
                  <a:gd name="T9" fmla="*/ 307 h 1090"/>
                  <a:gd name="T10" fmla="*/ 957 w 1088"/>
                  <a:gd name="T11" fmla="*/ 263 h 1090"/>
                  <a:gd name="T12" fmla="*/ 925 w 1088"/>
                  <a:gd name="T13" fmla="*/ 221 h 1090"/>
                  <a:gd name="T14" fmla="*/ 890 w 1088"/>
                  <a:gd name="T15" fmla="*/ 183 h 1090"/>
                  <a:gd name="T16" fmla="*/ 850 w 1088"/>
                  <a:gd name="T17" fmla="*/ 149 h 1090"/>
                  <a:gd name="T18" fmla="*/ 807 w 1088"/>
                  <a:gd name="T19" fmla="*/ 119 h 1090"/>
                  <a:gd name="T20" fmla="*/ 761 w 1088"/>
                  <a:gd name="T21" fmla="*/ 93 h 1090"/>
                  <a:gd name="T22" fmla="*/ 713 w 1088"/>
                  <a:gd name="T23" fmla="*/ 73 h 1090"/>
                  <a:gd name="T24" fmla="*/ 663 w 1088"/>
                  <a:gd name="T25" fmla="*/ 58 h 1090"/>
                  <a:gd name="T26" fmla="*/ 611 w 1088"/>
                  <a:gd name="T27" fmla="*/ 48 h 1090"/>
                  <a:gd name="T28" fmla="*/ 559 w 1088"/>
                  <a:gd name="T29" fmla="*/ 44 h 1090"/>
                  <a:gd name="T30" fmla="*/ 507 w 1088"/>
                  <a:gd name="T31" fmla="*/ 45 h 1090"/>
                  <a:gd name="T32" fmla="*/ 455 w 1088"/>
                  <a:gd name="T33" fmla="*/ 52 h 1090"/>
                  <a:gd name="T34" fmla="*/ 404 w 1088"/>
                  <a:gd name="T35" fmla="*/ 64 h 1090"/>
                  <a:gd name="T36" fmla="*/ 354 w 1088"/>
                  <a:gd name="T37" fmla="*/ 81 h 1090"/>
                  <a:gd name="T38" fmla="*/ 307 w 1088"/>
                  <a:gd name="T39" fmla="*/ 104 h 1090"/>
                  <a:gd name="T40" fmla="*/ 262 w 1088"/>
                  <a:gd name="T41" fmla="*/ 131 h 1090"/>
                  <a:gd name="T42" fmla="*/ 221 w 1088"/>
                  <a:gd name="T43" fmla="*/ 163 h 1090"/>
                  <a:gd name="T44" fmla="*/ 182 w 1088"/>
                  <a:gd name="T45" fmla="*/ 199 h 1090"/>
                  <a:gd name="T46" fmla="*/ 148 w 1088"/>
                  <a:gd name="T47" fmla="*/ 238 h 1090"/>
                  <a:gd name="T48" fmla="*/ 118 w 1088"/>
                  <a:gd name="T49" fmla="*/ 282 h 1090"/>
                  <a:gd name="T50" fmla="*/ 93 w 1088"/>
                  <a:gd name="T51" fmla="*/ 328 h 1090"/>
                  <a:gd name="T52" fmla="*/ 73 w 1088"/>
                  <a:gd name="T53" fmla="*/ 376 h 1090"/>
                  <a:gd name="T54" fmla="*/ 58 w 1088"/>
                  <a:gd name="T55" fmla="*/ 426 h 1090"/>
                  <a:gd name="T56" fmla="*/ 48 w 1088"/>
                  <a:gd name="T57" fmla="*/ 478 h 1090"/>
                  <a:gd name="T58" fmla="*/ 44 w 1088"/>
                  <a:gd name="T59" fmla="*/ 530 h 1090"/>
                  <a:gd name="T60" fmla="*/ 45 w 1088"/>
                  <a:gd name="T61" fmla="*/ 582 h 1090"/>
                  <a:gd name="T62" fmla="*/ 52 w 1088"/>
                  <a:gd name="T63" fmla="*/ 634 h 1090"/>
                  <a:gd name="T64" fmla="*/ 64 w 1088"/>
                  <a:gd name="T65" fmla="*/ 686 h 1090"/>
                  <a:gd name="T66" fmla="*/ 81 w 1088"/>
                  <a:gd name="T67" fmla="*/ 735 h 1090"/>
                  <a:gd name="T68" fmla="*/ 104 w 1088"/>
                  <a:gd name="T69" fmla="*/ 782 h 1090"/>
                  <a:gd name="T70" fmla="*/ 131 w 1088"/>
                  <a:gd name="T71" fmla="*/ 827 h 1090"/>
                  <a:gd name="T72" fmla="*/ 163 w 1088"/>
                  <a:gd name="T73" fmla="*/ 869 h 1090"/>
                  <a:gd name="T74" fmla="*/ 198 w 1088"/>
                  <a:gd name="T75" fmla="*/ 907 h 1090"/>
                  <a:gd name="T76" fmla="*/ 238 w 1088"/>
                  <a:gd name="T77" fmla="*/ 941 h 1090"/>
                  <a:gd name="T78" fmla="*/ 281 w 1088"/>
                  <a:gd name="T79" fmla="*/ 971 h 1090"/>
                  <a:gd name="T80" fmla="*/ 327 w 1088"/>
                  <a:gd name="T81" fmla="*/ 996 h 1090"/>
                  <a:gd name="T82" fmla="*/ 375 w 1088"/>
                  <a:gd name="T83" fmla="*/ 1017 h 1090"/>
                  <a:gd name="T84" fmla="*/ 425 w 1088"/>
                  <a:gd name="T85" fmla="*/ 1032 h 1090"/>
                  <a:gd name="T86" fmla="*/ 477 w 1088"/>
                  <a:gd name="T87" fmla="*/ 1041 h 1090"/>
                  <a:gd name="T88" fmla="*/ 529 w 1088"/>
                  <a:gd name="T89" fmla="*/ 1046 h 1090"/>
                  <a:gd name="T90" fmla="*/ 581 w 1088"/>
                  <a:gd name="T91" fmla="*/ 1045 h 1090"/>
                  <a:gd name="T92" fmla="*/ 633 w 1088"/>
                  <a:gd name="T93" fmla="*/ 1038 h 1090"/>
                  <a:gd name="T94" fmla="*/ 684 w 1088"/>
                  <a:gd name="T95" fmla="*/ 1026 h 1090"/>
                  <a:gd name="T96" fmla="*/ 734 w 1088"/>
                  <a:gd name="T97" fmla="*/ 1009 h 1090"/>
                  <a:gd name="T98" fmla="*/ 781 w 1088"/>
                  <a:gd name="T99" fmla="*/ 986 h 1090"/>
                  <a:gd name="T100" fmla="*/ 826 w 1088"/>
                  <a:gd name="T101" fmla="*/ 959 h 1090"/>
                  <a:gd name="T102" fmla="*/ 867 w 1088"/>
                  <a:gd name="T103" fmla="*/ 927 h 1090"/>
                  <a:gd name="T104" fmla="*/ 905 w 1088"/>
                  <a:gd name="T105" fmla="*/ 891 h 1090"/>
                  <a:gd name="T106" fmla="*/ 940 w 1088"/>
                  <a:gd name="T107" fmla="*/ 851 h 1090"/>
                  <a:gd name="T108" fmla="*/ 969 w 1088"/>
                  <a:gd name="T109" fmla="*/ 808 h 1090"/>
                  <a:gd name="T110" fmla="*/ 995 w 1088"/>
                  <a:gd name="T111" fmla="*/ 762 h 1090"/>
                  <a:gd name="T112" fmla="*/ 1015 w 1088"/>
                  <a:gd name="T113" fmla="*/ 714 h 1090"/>
                  <a:gd name="T114" fmla="*/ 1030 w 1088"/>
                  <a:gd name="T115" fmla="*/ 664 h 1090"/>
                  <a:gd name="T116" fmla="*/ 1040 w 1088"/>
                  <a:gd name="T117" fmla="*/ 612 h 1090"/>
                  <a:gd name="T118" fmla="*/ 1044 w 1088"/>
                  <a:gd name="T119" fmla="*/ 560 h 109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88"/>
                  <a:gd name="T181" fmla="*/ 0 h 1090"/>
                  <a:gd name="T182" fmla="*/ 1088 w 1088"/>
                  <a:gd name="T183" fmla="*/ 1090 h 1090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88" h="1090">
                    <a:moveTo>
                      <a:pt x="1078" y="557"/>
                    </a:moveTo>
                    <a:cubicBezTo>
                      <a:pt x="1080" y="556"/>
                      <a:pt x="1083" y="555"/>
                      <a:pt x="1085" y="553"/>
                    </a:cubicBezTo>
                    <a:cubicBezTo>
                      <a:pt x="1087" y="551"/>
                      <a:pt x="1088" y="548"/>
                      <a:pt x="1088" y="545"/>
                    </a:cubicBezTo>
                    <a:cubicBezTo>
                      <a:pt x="1088" y="542"/>
                      <a:pt x="1087" y="539"/>
                      <a:pt x="1085" y="537"/>
                    </a:cubicBezTo>
                    <a:cubicBezTo>
                      <a:pt x="1083" y="535"/>
                      <a:pt x="1080" y="533"/>
                      <a:pt x="1078" y="533"/>
                    </a:cubicBezTo>
                    <a:cubicBezTo>
                      <a:pt x="1074" y="533"/>
                      <a:pt x="1058" y="531"/>
                      <a:pt x="1044" y="530"/>
                    </a:cubicBezTo>
                    <a:cubicBezTo>
                      <a:pt x="1044" y="522"/>
                      <a:pt x="1043" y="515"/>
                      <a:pt x="1043" y="507"/>
                    </a:cubicBezTo>
                    <a:cubicBezTo>
                      <a:pt x="1057" y="505"/>
                      <a:pt x="1073" y="501"/>
                      <a:pt x="1076" y="501"/>
                    </a:cubicBezTo>
                    <a:cubicBezTo>
                      <a:pt x="1079" y="500"/>
                      <a:pt x="1081" y="498"/>
                      <a:pt x="1083" y="496"/>
                    </a:cubicBezTo>
                    <a:cubicBezTo>
                      <a:pt x="1084" y="494"/>
                      <a:pt x="1085" y="491"/>
                      <a:pt x="1085" y="488"/>
                    </a:cubicBezTo>
                    <a:cubicBezTo>
                      <a:pt x="1084" y="485"/>
                      <a:pt x="1083" y="482"/>
                      <a:pt x="1081" y="481"/>
                    </a:cubicBezTo>
                    <a:cubicBezTo>
                      <a:pt x="1079" y="479"/>
                      <a:pt x="1076" y="477"/>
                      <a:pt x="1073" y="477"/>
                    </a:cubicBezTo>
                    <a:cubicBezTo>
                      <a:pt x="1070" y="477"/>
                      <a:pt x="1054" y="478"/>
                      <a:pt x="1040" y="478"/>
                    </a:cubicBezTo>
                    <a:cubicBezTo>
                      <a:pt x="1039" y="470"/>
                      <a:pt x="1037" y="463"/>
                      <a:pt x="1036" y="455"/>
                    </a:cubicBezTo>
                    <a:cubicBezTo>
                      <a:pt x="1050" y="451"/>
                      <a:pt x="1065" y="446"/>
                      <a:pt x="1068" y="445"/>
                    </a:cubicBezTo>
                    <a:cubicBezTo>
                      <a:pt x="1071" y="444"/>
                      <a:pt x="1073" y="442"/>
                      <a:pt x="1075" y="440"/>
                    </a:cubicBezTo>
                    <a:cubicBezTo>
                      <a:pt x="1076" y="437"/>
                      <a:pt x="1076" y="435"/>
                      <a:pt x="1076" y="432"/>
                    </a:cubicBezTo>
                    <a:cubicBezTo>
                      <a:pt x="1075" y="429"/>
                      <a:pt x="1074" y="426"/>
                      <a:pt x="1071" y="425"/>
                    </a:cubicBezTo>
                    <a:cubicBezTo>
                      <a:pt x="1069" y="423"/>
                      <a:pt x="1066" y="422"/>
                      <a:pt x="1063" y="422"/>
                    </a:cubicBezTo>
                    <a:cubicBezTo>
                      <a:pt x="1060" y="423"/>
                      <a:pt x="1044" y="425"/>
                      <a:pt x="1030" y="426"/>
                    </a:cubicBezTo>
                    <a:cubicBezTo>
                      <a:pt x="1028" y="419"/>
                      <a:pt x="1026" y="412"/>
                      <a:pt x="1024" y="404"/>
                    </a:cubicBezTo>
                    <a:cubicBezTo>
                      <a:pt x="1037" y="399"/>
                      <a:pt x="1052" y="392"/>
                      <a:pt x="1055" y="391"/>
                    </a:cubicBezTo>
                    <a:cubicBezTo>
                      <a:pt x="1058" y="390"/>
                      <a:pt x="1060" y="388"/>
                      <a:pt x="1061" y="385"/>
                    </a:cubicBezTo>
                    <a:cubicBezTo>
                      <a:pt x="1062" y="382"/>
                      <a:pt x="1062" y="379"/>
                      <a:pt x="1061" y="377"/>
                    </a:cubicBezTo>
                    <a:cubicBezTo>
                      <a:pt x="1060" y="374"/>
                      <a:pt x="1058" y="372"/>
                      <a:pt x="1056" y="370"/>
                    </a:cubicBezTo>
                    <a:cubicBezTo>
                      <a:pt x="1054" y="369"/>
                      <a:pt x="1051" y="368"/>
                      <a:pt x="1048" y="369"/>
                    </a:cubicBezTo>
                    <a:cubicBezTo>
                      <a:pt x="1045" y="369"/>
                      <a:pt x="1029" y="373"/>
                      <a:pt x="1015" y="376"/>
                    </a:cubicBezTo>
                    <a:cubicBezTo>
                      <a:pt x="1012" y="369"/>
                      <a:pt x="1010" y="362"/>
                      <a:pt x="1007" y="355"/>
                    </a:cubicBezTo>
                    <a:cubicBezTo>
                      <a:pt x="1020" y="348"/>
                      <a:pt x="1033" y="340"/>
                      <a:pt x="1036" y="338"/>
                    </a:cubicBezTo>
                    <a:cubicBezTo>
                      <a:pt x="1039" y="337"/>
                      <a:pt x="1040" y="334"/>
                      <a:pt x="1041" y="332"/>
                    </a:cubicBezTo>
                    <a:cubicBezTo>
                      <a:pt x="1042" y="329"/>
                      <a:pt x="1042" y="326"/>
                      <a:pt x="1041" y="323"/>
                    </a:cubicBezTo>
                    <a:cubicBezTo>
                      <a:pt x="1039" y="321"/>
                      <a:pt x="1037" y="319"/>
                      <a:pt x="1035" y="317"/>
                    </a:cubicBezTo>
                    <a:cubicBezTo>
                      <a:pt x="1032" y="316"/>
                      <a:pt x="1029" y="316"/>
                      <a:pt x="1027" y="317"/>
                    </a:cubicBezTo>
                    <a:cubicBezTo>
                      <a:pt x="1024" y="318"/>
                      <a:pt x="1009" y="323"/>
                      <a:pt x="995" y="328"/>
                    </a:cubicBezTo>
                    <a:cubicBezTo>
                      <a:pt x="991" y="321"/>
                      <a:pt x="988" y="314"/>
                      <a:pt x="984" y="307"/>
                    </a:cubicBezTo>
                    <a:cubicBezTo>
                      <a:pt x="996" y="299"/>
                      <a:pt x="1009" y="290"/>
                      <a:pt x="1012" y="288"/>
                    </a:cubicBezTo>
                    <a:cubicBezTo>
                      <a:pt x="1014" y="286"/>
                      <a:pt x="1016" y="284"/>
                      <a:pt x="1016" y="281"/>
                    </a:cubicBezTo>
                    <a:cubicBezTo>
                      <a:pt x="1017" y="278"/>
                      <a:pt x="1016" y="275"/>
                      <a:pt x="1015" y="273"/>
                    </a:cubicBezTo>
                    <a:cubicBezTo>
                      <a:pt x="1013" y="270"/>
                      <a:pt x="1011" y="268"/>
                      <a:pt x="1008" y="267"/>
                    </a:cubicBezTo>
                    <a:cubicBezTo>
                      <a:pt x="1006" y="266"/>
                      <a:pt x="1003" y="266"/>
                      <a:pt x="1000" y="268"/>
                    </a:cubicBezTo>
                    <a:cubicBezTo>
                      <a:pt x="997" y="269"/>
                      <a:pt x="983" y="276"/>
                      <a:pt x="969" y="282"/>
                    </a:cubicBezTo>
                    <a:cubicBezTo>
                      <a:pt x="966" y="275"/>
                      <a:pt x="961" y="269"/>
                      <a:pt x="957" y="263"/>
                    </a:cubicBezTo>
                    <a:cubicBezTo>
                      <a:pt x="968" y="253"/>
                      <a:pt x="980" y="242"/>
                      <a:pt x="983" y="240"/>
                    </a:cubicBezTo>
                    <a:cubicBezTo>
                      <a:pt x="985" y="238"/>
                      <a:pt x="986" y="236"/>
                      <a:pt x="986" y="233"/>
                    </a:cubicBezTo>
                    <a:cubicBezTo>
                      <a:pt x="986" y="230"/>
                      <a:pt x="986" y="227"/>
                      <a:pt x="984" y="225"/>
                    </a:cubicBezTo>
                    <a:cubicBezTo>
                      <a:pt x="982" y="222"/>
                      <a:pt x="980" y="221"/>
                      <a:pt x="977" y="220"/>
                    </a:cubicBezTo>
                    <a:cubicBezTo>
                      <a:pt x="974" y="220"/>
                      <a:pt x="971" y="220"/>
                      <a:pt x="969" y="221"/>
                    </a:cubicBezTo>
                    <a:cubicBezTo>
                      <a:pt x="966" y="223"/>
                      <a:pt x="952" y="231"/>
                      <a:pt x="940" y="238"/>
                    </a:cubicBezTo>
                    <a:cubicBezTo>
                      <a:pt x="935" y="233"/>
                      <a:pt x="930" y="227"/>
                      <a:pt x="925" y="221"/>
                    </a:cubicBezTo>
                    <a:cubicBezTo>
                      <a:pt x="935" y="210"/>
                      <a:pt x="946" y="198"/>
                      <a:pt x="948" y="196"/>
                    </a:cubicBezTo>
                    <a:cubicBezTo>
                      <a:pt x="950" y="194"/>
                      <a:pt x="951" y="191"/>
                      <a:pt x="951" y="188"/>
                    </a:cubicBezTo>
                    <a:cubicBezTo>
                      <a:pt x="951" y="185"/>
                      <a:pt x="950" y="183"/>
                      <a:pt x="948" y="180"/>
                    </a:cubicBezTo>
                    <a:cubicBezTo>
                      <a:pt x="946" y="178"/>
                      <a:pt x="943" y="177"/>
                      <a:pt x="941" y="177"/>
                    </a:cubicBezTo>
                    <a:cubicBezTo>
                      <a:pt x="938" y="176"/>
                      <a:pt x="935" y="177"/>
                      <a:pt x="933" y="179"/>
                    </a:cubicBezTo>
                    <a:cubicBezTo>
                      <a:pt x="930" y="181"/>
                      <a:pt x="917" y="190"/>
                      <a:pt x="905" y="199"/>
                    </a:cubicBezTo>
                    <a:cubicBezTo>
                      <a:pt x="900" y="193"/>
                      <a:pt x="895" y="188"/>
                      <a:pt x="890" y="183"/>
                    </a:cubicBezTo>
                    <a:cubicBezTo>
                      <a:pt x="898" y="171"/>
                      <a:pt x="908" y="158"/>
                      <a:pt x="910" y="156"/>
                    </a:cubicBezTo>
                    <a:cubicBezTo>
                      <a:pt x="911" y="153"/>
                      <a:pt x="912" y="150"/>
                      <a:pt x="912" y="148"/>
                    </a:cubicBezTo>
                    <a:cubicBezTo>
                      <a:pt x="911" y="145"/>
                      <a:pt x="910" y="142"/>
                      <a:pt x="908" y="140"/>
                    </a:cubicBezTo>
                    <a:cubicBezTo>
                      <a:pt x="906" y="138"/>
                      <a:pt x="903" y="137"/>
                      <a:pt x="900" y="137"/>
                    </a:cubicBezTo>
                    <a:cubicBezTo>
                      <a:pt x="897" y="137"/>
                      <a:pt x="894" y="138"/>
                      <a:pt x="892" y="140"/>
                    </a:cubicBezTo>
                    <a:cubicBezTo>
                      <a:pt x="890" y="142"/>
                      <a:pt x="878" y="153"/>
                      <a:pt x="867" y="163"/>
                    </a:cubicBezTo>
                    <a:cubicBezTo>
                      <a:pt x="862" y="158"/>
                      <a:pt x="856" y="153"/>
                      <a:pt x="850" y="149"/>
                    </a:cubicBezTo>
                    <a:cubicBezTo>
                      <a:pt x="857" y="136"/>
                      <a:pt x="865" y="122"/>
                      <a:pt x="867" y="119"/>
                    </a:cubicBezTo>
                    <a:cubicBezTo>
                      <a:pt x="869" y="117"/>
                      <a:pt x="869" y="114"/>
                      <a:pt x="868" y="111"/>
                    </a:cubicBezTo>
                    <a:cubicBezTo>
                      <a:pt x="868" y="109"/>
                      <a:pt x="866" y="106"/>
                      <a:pt x="864" y="104"/>
                    </a:cubicBezTo>
                    <a:cubicBezTo>
                      <a:pt x="861" y="103"/>
                      <a:pt x="858" y="102"/>
                      <a:pt x="856" y="102"/>
                    </a:cubicBezTo>
                    <a:cubicBezTo>
                      <a:pt x="853" y="102"/>
                      <a:pt x="850" y="103"/>
                      <a:pt x="848" y="106"/>
                    </a:cubicBezTo>
                    <a:cubicBezTo>
                      <a:pt x="846" y="108"/>
                      <a:pt x="835" y="120"/>
                      <a:pt x="826" y="131"/>
                    </a:cubicBezTo>
                    <a:cubicBezTo>
                      <a:pt x="820" y="127"/>
                      <a:pt x="813" y="123"/>
                      <a:pt x="807" y="119"/>
                    </a:cubicBezTo>
                    <a:cubicBezTo>
                      <a:pt x="813" y="105"/>
                      <a:pt x="820" y="91"/>
                      <a:pt x="821" y="88"/>
                    </a:cubicBezTo>
                    <a:cubicBezTo>
                      <a:pt x="822" y="85"/>
                      <a:pt x="822" y="82"/>
                      <a:pt x="821" y="80"/>
                    </a:cubicBezTo>
                    <a:cubicBezTo>
                      <a:pt x="820" y="77"/>
                      <a:pt x="818" y="75"/>
                      <a:pt x="816" y="73"/>
                    </a:cubicBezTo>
                    <a:cubicBezTo>
                      <a:pt x="813" y="72"/>
                      <a:pt x="810" y="71"/>
                      <a:pt x="808" y="72"/>
                    </a:cubicBezTo>
                    <a:cubicBezTo>
                      <a:pt x="805" y="72"/>
                      <a:pt x="802" y="74"/>
                      <a:pt x="801" y="76"/>
                    </a:cubicBezTo>
                    <a:cubicBezTo>
                      <a:pt x="799" y="79"/>
                      <a:pt x="790" y="92"/>
                      <a:pt x="781" y="104"/>
                    </a:cubicBezTo>
                    <a:cubicBezTo>
                      <a:pt x="774" y="100"/>
                      <a:pt x="768" y="97"/>
                      <a:pt x="761" y="93"/>
                    </a:cubicBezTo>
                    <a:cubicBezTo>
                      <a:pt x="766" y="80"/>
                      <a:pt x="771" y="65"/>
                      <a:pt x="772" y="61"/>
                    </a:cubicBezTo>
                    <a:cubicBezTo>
                      <a:pt x="773" y="59"/>
                      <a:pt x="772" y="56"/>
                      <a:pt x="771" y="53"/>
                    </a:cubicBezTo>
                    <a:cubicBezTo>
                      <a:pt x="770" y="51"/>
                      <a:pt x="768" y="49"/>
                      <a:pt x="765" y="47"/>
                    </a:cubicBezTo>
                    <a:cubicBezTo>
                      <a:pt x="762" y="46"/>
                      <a:pt x="760" y="46"/>
                      <a:pt x="757" y="47"/>
                    </a:cubicBezTo>
                    <a:cubicBezTo>
                      <a:pt x="754" y="48"/>
                      <a:pt x="752" y="49"/>
                      <a:pt x="750" y="52"/>
                    </a:cubicBezTo>
                    <a:cubicBezTo>
                      <a:pt x="749" y="55"/>
                      <a:pt x="741" y="69"/>
                      <a:pt x="734" y="81"/>
                    </a:cubicBezTo>
                    <a:cubicBezTo>
                      <a:pt x="727" y="78"/>
                      <a:pt x="720" y="76"/>
                      <a:pt x="713" y="73"/>
                    </a:cubicBezTo>
                    <a:cubicBezTo>
                      <a:pt x="716" y="59"/>
                      <a:pt x="719" y="43"/>
                      <a:pt x="720" y="40"/>
                    </a:cubicBezTo>
                    <a:cubicBezTo>
                      <a:pt x="721" y="37"/>
                      <a:pt x="720" y="34"/>
                      <a:pt x="719" y="32"/>
                    </a:cubicBezTo>
                    <a:cubicBezTo>
                      <a:pt x="717" y="30"/>
                      <a:pt x="715" y="28"/>
                      <a:pt x="712" y="27"/>
                    </a:cubicBezTo>
                    <a:cubicBezTo>
                      <a:pt x="709" y="26"/>
                      <a:pt x="706" y="26"/>
                      <a:pt x="704" y="27"/>
                    </a:cubicBezTo>
                    <a:cubicBezTo>
                      <a:pt x="701" y="28"/>
                      <a:pt x="699" y="30"/>
                      <a:pt x="698" y="33"/>
                    </a:cubicBezTo>
                    <a:cubicBezTo>
                      <a:pt x="696" y="36"/>
                      <a:pt x="690" y="51"/>
                      <a:pt x="684" y="64"/>
                    </a:cubicBezTo>
                    <a:cubicBezTo>
                      <a:pt x="677" y="62"/>
                      <a:pt x="670" y="60"/>
                      <a:pt x="663" y="58"/>
                    </a:cubicBezTo>
                    <a:cubicBezTo>
                      <a:pt x="664" y="44"/>
                      <a:pt x="666" y="28"/>
                      <a:pt x="666" y="25"/>
                    </a:cubicBezTo>
                    <a:cubicBezTo>
                      <a:pt x="667" y="22"/>
                      <a:pt x="666" y="19"/>
                      <a:pt x="664" y="17"/>
                    </a:cubicBezTo>
                    <a:cubicBezTo>
                      <a:pt x="662" y="14"/>
                      <a:pt x="660" y="13"/>
                      <a:pt x="657" y="12"/>
                    </a:cubicBezTo>
                    <a:cubicBezTo>
                      <a:pt x="654" y="12"/>
                      <a:pt x="651" y="12"/>
                      <a:pt x="649" y="13"/>
                    </a:cubicBezTo>
                    <a:cubicBezTo>
                      <a:pt x="646" y="15"/>
                      <a:pt x="644" y="17"/>
                      <a:pt x="643" y="20"/>
                    </a:cubicBezTo>
                    <a:cubicBezTo>
                      <a:pt x="642" y="23"/>
                      <a:pt x="638" y="38"/>
                      <a:pt x="633" y="52"/>
                    </a:cubicBezTo>
                    <a:cubicBezTo>
                      <a:pt x="626" y="51"/>
                      <a:pt x="619" y="49"/>
                      <a:pt x="611" y="48"/>
                    </a:cubicBezTo>
                    <a:cubicBezTo>
                      <a:pt x="611" y="34"/>
                      <a:pt x="611" y="18"/>
                      <a:pt x="611" y="15"/>
                    </a:cubicBezTo>
                    <a:cubicBezTo>
                      <a:pt x="611" y="12"/>
                      <a:pt x="610" y="9"/>
                      <a:pt x="608" y="7"/>
                    </a:cubicBezTo>
                    <a:cubicBezTo>
                      <a:pt x="606" y="5"/>
                      <a:pt x="604" y="4"/>
                      <a:pt x="601" y="3"/>
                    </a:cubicBezTo>
                    <a:cubicBezTo>
                      <a:pt x="598" y="3"/>
                      <a:pt x="595" y="4"/>
                      <a:pt x="593" y="5"/>
                    </a:cubicBezTo>
                    <a:cubicBezTo>
                      <a:pt x="590" y="7"/>
                      <a:pt x="589" y="9"/>
                      <a:pt x="588" y="12"/>
                    </a:cubicBezTo>
                    <a:cubicBezTo>
                      <a:pt x="587" y="15"/>
                      <a:pt x="584" y="31"/>
                      <a:pt x="581" y="45"/>
                    </a:cubicBezTo>
                    <a:cubicBezTo>
                      <a:pt x="574" y="45"/>
                      <a:pt x="566" y="44"/>
                      <a:pt x="559" y="44"/>
                    </a:cubicBezTo>
                    <a:cubicBezTo>
                      <a:pt x="558" y="30"/>
                      <a:pt x="556" y="14"/>
                      <a:pt x="556" y="10"/>
                    </a:cubicBezTo>
                    <a:cubicBezTo>
                      <a:pt x="555" y="8"/>
                      <a:pt x="554" y="5"/>
                      <a:pt x="552" y="3"/>
                    </a:cubicBezTo>
                    <a:cubicBezTo>
                      <a:pt x="550" y="1"/>
                      <a:pt x="547" y="0"/>
                      <a:pt x="544" y="0"/>
                    </a:cubicBezTo>
                    <a:cubicBezTo>
                      <a:pt x="541" y="0"/>
                      <a:pt x="538" y="1"/>
                      <a:pt x="536" y="3"/>
                    </a:cubicBezTo>
                    <a:cubicBezTo>
                      <a:pt x="534" y="5"/>
                      <a:pt x="533" y="8"/>
                      <a:pt x="532" y="10"/>
                    </a:cubicBezTo>
                    <a:cubicBezTo>
                      <a:pt x="532" y="14"/>
                      <a:pt x="530" y="30"/>
                      <a:pt x="529" y="44"/>
                    </a:cubicBezTo>
                    <a:cubicBezTo>
                      <a:pt x="522" y="44"/>
                      <a:pt x="514" y="45"/>
                      <a:pt x="507" y="45"/>
                    </a:cubicBezTo>
                    <a:cubicBezTo>
                      <a:pt x="504" y="31"/>
                      <a:pt x="501" y="15"/>
                      <a:pt x="500" y="12"/>
                    </a:cubicBezTo>
                    <a:cubicBezTo>
                      <a:pt x="499" y="9"/>
                      <a:pt x="497" y="7"/>
                      <a:pt x="495" y="5"/>
                    </a:cubicBezTo>
                    <a:cubicBezTo>
                      <a:pt x="493" y="4"/>
                      <a:pt x="490" y="3"/>
                      <a:pt x="487" y="3"/>
                    </a:cubicBezTo>
                    <a:cubicBezTo>
                      <a:pt x="484" y="4"/>
                      <a:pt x="482" y="5"/>
                      <a:pt x="480" y="7"/>
                    </a:cubicBezTo>
                    <a:cubicBezTo>
                      <a:pt x="478" y="9"/>
                      <a:pt x="477" y="12"/>
                      <a:pt x="477" y="15"/>
                    </a:cubicBezTo>
                    <a:cubicBezTo>
                      <a:pt x="477" y="18"/>
                      <a:pt x="477" y="34"/>
                      <a:pt x="477" y="48"/>
                    </a:cubicBezTo>
                    <a:cubicBezTo>
                      <a:pt x="469" y="49"/>
                      <a:pt x="462" y="51"/>
                      <a:pt x="455" y="52"/>
                    </a:cubicBezTo>
                    <a:cubicBezTo>
                      <a:pt x="450" y="38"/>
                      <a:pt x="446" y="23"/>
                      <a:pt x="445" y="20"/>
                    </a:cubicBezTo>
                    <a:cubicBezTo>
                      <a:pt x="444" y="17"/>
                      <a:pt x="442" y="15"/>
                      <a:pt x="439" y="13"/>
                    </a:cubicBezTo>
                    <a:cubicBezTo>
                      <a:pt x="437" y="12"/>
                      <a:pt x="434" y="12"/>
                      <a:pt x="431" y="12"/>
                    </a:cubicBezTo>
                    <a:cubicBezTo>
                      <a:pt x="428" y="13"/>
                      <a:pt x="426" y="14"/>
                      <a:pt x="424" y="17"/>
                    </a:cubicBezTo>
                    <a:cubicBezTo>
                      <a:pt x="422" y="19"/>
                      <a:pt x="421" y="22"/>
                      <a:pt x="422" y="25"/>
                    </a:cubicBezTo>
                    <a:cubicBezTo>
                      <a:pt x="422" y="28"/>
                      <a:pt x="424" y="44"/>
                      <a:pt x="425" y="58"/>
                    </a:cubicBezTo>
                    <a:cubicBezTo>
                      <a:pt x="418" y="60"/>
                      <a:pt x="411" y="62"/>
                      <a:pt x="404" y="64"/>
                    </a:cubicBezTo>
                    <a:cubicBezTo>
                      <a:pt x="398" y="51"/>
                      <a:pt x="392" y="36"/>
                      <a:pt x="390" y="33"/>
                    </a:cubicBezTo>
                    <a:cubicBezTo>
                      <a:pt x="389" y="30"/>
                      <a:pt x="387" y="28"/>
                      <a:pt x="384" y="27"/>
                    </a:cubicBezTo>
                    <a:cubicBezTo>
                      <a:pt x="382" y="26"/>
                      <a:pt x="379" y="26"/>
                      <a:pt x="376" y="27"/>
                    </a:cubicBezTo>
                    <a:cubicBezTo>
                      <a:pt x="373" y="28"/>
                      <a:pt x="371" y="30"/>
                      <a:pt x="369" y="32"/>
                    </a:cubicBezTo>
                    <a:cubicBezTo>
                      <a:pt x="368" y="34"/>
                      <a:pt x="367" y="37"/>
                      <a:pt x="368" y="40"/>
                    </a:cubicBezTo>
                    <a:cubicBezTo>
                      <a:pt x="369" y="43"/>
                      <a:pt x="372" y="59"/>
                      <a:pt x="375" y="73"/>
                    </a:cubicBezTo>
                    <a:cubicBezTo>
                      <a:pt x="368" y="76"/>
                      <a:pt x="361" y="78"/>
                      <a:pt x="354" y="81"/>
                    </a:cubicBezTo>
                    <a:cubicBezTo>
                      <a:pt x="347" y="69"/>
                      <a:pt x="339" y="55"/>
                      <a:pt x="338" y="52"/>
                    </a:cubicBezTo>
                    <a:cubicBezTo>
                      <a:pt x="336" y="49"/>
                      <a:pt x="334" y="48"/>
                      <a:pt x="331" y="47"/>
                    </a:cubicBezTo>
                    <a:cubicBezTo>
                      <a:pt x="328" y="46"/>
                      <a:pt x="326" y="46"/>
                      <a:pt x="323" y="47"/>
                    </a:cubicBezTo>
                    <a:cubicBezTo>
                      <a:pt x="320" y="49"/>
                      <a:pt x="318" y="51"/>
                      <a:pt x="317" y="53"/>
                    </a:cubicBezTo>
                    <a:cubicBezTo>
                      <a:pt x="316" y="56"/>
                      <a:pt x="315" y="59"/>
                      <a:pt x="316" y="61"/>
                    </a:cubicBezTo>
                    <a:cubicBezTo>
                      <a:pt x="317" y="65"/>
                      <a:pt x="322" y="80"/>
                      <a:pt x="327" y="93"/>
                    </a:cubicBezTo>
                    <a:cubicBezTo>
                      <a:pt x="320" y="97"/>
                      <a:pt x="314" y="100"/>
                      <a:pt x="307" y="104"/>
                    </a:cubicBezTo>
                    <a:cubicBezTo>
                      <a:pt x="298" y="92"/>
                      <a:pt x="289" y="79"/>
                      <a:pt x="287" y="76"/>
                    </a:cubicBezTo>
                    <a:cubicBezTo>
                      <a:pt x="286" y="74"/>
                      <a:pt x="283" y="72"/>
                      <a:pt x="280" y="72"/>
                    </a:cubicBezTo>
                    <a:cubicBezTo>
                      <a:pt x="278" y="71"/>
                      <a:pt x="275" y="72"/>
                      <a:pt x="272" y="73"/>
                    </a:cubicBezTo>
                    <a:cubicBezTo>
                      <a:pt x="270" y="75"/>
                      <a:pt x="268" y="77"/>
                      <a:pt x="267" y="80"/>
                    </a:cubicBezTo>
                    <a:cubicBezTo>
                      <a:pt x="266" y="82"/>
                      <a:pt x="266" y="85"/>
                      <a:pt x="267" y="88"/>
                    </a:cubicBezTo>
                    <a:cubicBezTo>
                      <a:pt x="268" y="91"/>
                      <a:pt x="275" y="105"/>
                      <a:pt x="281" y="119"/>
                    </a:cubicBezTo>
                    <a:cubicBezTo>
                      <a:pt x="275" y="123"/>
                      <a:pt x="268" y="127"/>
                      <a:pt x="262" y="131"/>
                    </a:cubicBezTo>
                    <a:cubicBezTo>
                      <a:pt x="253" y="120"/>
                      <a:pt x="242" y="108"/>
                      <a:pt x="240" y="106"/>
                    </a:cubicBezTo>
                    <a:cubicBezTo>
                      <a:pt x="238" y="103"/>
                      <a:pt x="235" y="102"/>
                      <a:pt x="232" y="102"/>
                    </a:cubicBezTo>
                    <a:cubicBezTo>
                      <a:pt x="230" y="102"/>
                      <a:pt x="227" y="103"/>
                      <a:pt x="224" y="104"/>
                    </a:cubicBezTo>
                    <a:cubicBezTo>
                      <a:pt x="222" y="106"/>
                      <a:pt x="220" y="109"/>
                      <a:pt x="220" y="111"/>
                    </a:cubicBezTo>
                    <a:cubicBezTo>
                      <a:pt x="219" y="114"/>
                      <a:pt x="219" y="117"/>
                      <a:pt x="221" y="119"/>
                    </a:cubicBezTo>
                    <a:cubicBezTo>
                      <a:pt x="223" y="122"/>
                      <a:pt x="231" y="136"/>
                      <a:pt x="238" y="149"/>
                    </a:cubicBezTo>
                    <a:cubicBezTo>
                      <a:pt x="232" y="153"/>
                      <a:pt x="226" y="158"/>
                      <a:pt x="221" y="163"/>
                    </a:cubicBezTo>
                    <a:cubicBezTo>
                      <a:pt x="210" y="153"/>
                      <a:pt x="198" y="142"/>
                      <a:pt x="196" y="140"/>
                    </a:cubicBezTo>
                    <a:cubicBezTo>
                      <a:pt x="194" y="138"/>
                      <a:pt x="191" y="137"/>
                      <a:pt x="188" y="137"/>
                    </a:cubicBezTo>
                    <a:cubicBezTo>
                      <a:pt x="185" y="137"/>
                      <a:pt x="182" y="138"/>
                      <a:pt x="180" y="140"/>
                    </a:cubicBezTo>
                    <a:cubicBezTo>
                      <a:pt x="178" y="142"/>
                      <a:pt x="177" y="145"/>
                      <a:pt x="176" y="148"/>
                    </a:cubicBezTo>
                    <a:cubicBezTo>
                      <a:pt x="176" y="150"/>
                      <a:pt x="176" y="153"/>
                      <a:pt x="178" y="156"/>
                    </a:cubicBezTo>
                    <a:cubicBezTo>
                      <a:pt x="180" y="158"/>
                      <a:pt x="190" y="171"/>
                      <a:pt x="198" y="183"/>
                    </a:cubicBezTo>
                    <a:cubicBezTo>
                      <a:pt x="193" y="188"/>
                      <a:pt x="188" y="193"/>
                      <a:pt x="182" y="199"/>
                    </a:cubicBezTo>
                    <a:cubicBezTo>
                      <a:pt x="171" y="190"/>
                      <a:pt x="158" y="181"/>
                      <a:pt x="155" y="179"/>
                    </a:cubicBezTo>
                    <a:cubicBezTo>
                      <a:pt x="153" y="177"/>
                      <a:pt x="150" y="176"/>
                      <a:pt x="147" y="177"/>
                    </a:cubicBezTo>
                    <a:cubicBezTo>
                      <a:pt x="145" y="177"/>
                      <a:pt x="142" y="178"/>
                      <a:pt x="140" y="180"/>
                    </a:cubicBezTo>
                    <a:cubicBezTo>
                      <a:pt x="138" y="183"/>
                      <a:pt x="137" y="185"/>
                      <a:pt x="137" y="188"/>
                    </a:cubicBezTo>
                    <a:cubicBezTo>
                      <a:pt x="137" y="191"/>
                      <a:pt x="138" y="194"/>
                      <a:pt x="140" y="196"/>
                    </a:cubicBezTo>
                    <a:cubicBezTo>
                      <a:pt x="142" y="198"/>
                      <a:pt x="153" y="210"/>
                      <a:pt x="163" y="221"/>
                    </a:cubicBezTo>
                    <a:cubicBezTo>
                      <a:pt x="158" y="227"/>
                      <a:pt x="153" y="233"/>
                      <a:pt x="148" y="238"/>
                    </a:cubicBezTo>
                    <a:cubicBezTo>
                      <a:pt x="136" y="231"/>
                      <a:pt x="122" y="223"/>
                      <a:pt x="119" y="221"/>
                    </a:cubicBezTo>
                    <a:cubicBezTo>
                      <a:pt x="117" y="220"/>
                      <a:pt x="114" y="220"/>
                      <a:pt x="111" y="220"/>
                    </a:cubicBezTo>
                    <a:cubicBezTo>
                      <a:pt x="108" y="221"/>
                      <a:pt x="106" y="222"/>
                      <a:pt x="104" y="225"/>
                    </a:cubicBezTo>
                    <a:cubicBezTo>
                      <a:pt x="102" y="227"/>
                      <a:pt x="102" y="230"/>
                      <a:pt x="102" y="233"/>
                    </a:cubicBezTo>
                    <a:cubicBezTo>
                      <a:pt x="102" y="236"/>
                      <a:pt x="103" y="238"/>
                      <a:pt x="105" y="240"/>
                    </a:cubicBezTo>
                    <a:cubicBezTo>
                      <a:pt x="108" y="242"/>
                      <a:pt x="120" y="253"/>
                      <a:pt x="131" y="263"/>
                    </a:cubicBezTo>
                    <a:cubicBezTo>
                      <a:pt x="127" y="269"/>
                      <a:pt x="122" y="275"/>
                      <a:pt x="118" y="282"/>
                    </a:cubicBezTo>
                    <a:cubicBezTo>
                      <a:pt x="105" y="276"/>
                      <a:pt x="91" y="269"/>
                      <a:pt x="88" y="268"/>
                    </a:cubicBezTo>
                    <a:cubicBezTo>
                      <a:pt x="85" y="266"/>
                      <a:pt x="82" y="266"/>
                      <a:pt x="80" y="267"/>
                    </a:cubicBezTo>
                    <a:cubicBezTo>
                      <a:pt x="77" y="268"/>
                      <a:pt x="75" y="270"/>
                      <a:pt x="73" y="273"/>
                    </a:cubicBezTo>
                    <a:cubicBezTo>
                      <a:pt x="72" y="275"/>
                      <a:pt x="71" y="278"/>
                      <a:pt x="72" y="281"/>
                    </a:cubicBezTo>
                    <a:cubicBezTo>
                      <a:pt x="72" y="284"/>
                      <a:pt x="74" y="286"/>
                      <a:pt x="76" y="288"/>
                    </a:cubicBezTo>
                    <a:cubicBezTo>
                      <a:pt x="79" y="290"/>
                      <a:pt x="92" y="299"/>
                      <a:pt x="104" y="307"/>
                    </a:cubicBezTo>
                    <a:cubicBezTo>
                      <a:pt x="100" y="314"/>
                      <a:pt x="97" y="321"/>
                      <a:pt x="93" y="328"/>
                    </a:cubicBezTo>
                    <a:cubicBezTo>
                      <a:pt x="79" y="323"/>
                      <a:pt x="64" y="318"/>
                      <a:pt x="61" y="317"/>
                    </a:cubicBezTo>
                    <a:cubicBezTo>
                      <a:pt x="59" y="316"/>
                      <a:pt x="56" y="316"/>
                      <a:pt x="53" y="317"/>
                    </a:cubicBezTo>
                    <a:cubicBezTo>
                      <a:pt x="51" y="319"/>
                      <a:pt x="48" y="321"/>
                      <a:pt x="47" y="323"/>
                    </a:cubicBezTo>
                    <a:cubicBezTo>
                      <a:pt x="46" y="326"/>
                      <a:pt x="46" y="329"/>
                      <a:pt x="47" y="332"/>
                    </a:cubicBezTo>
                    <a:cubicBezTo>
                      <a:pt x="48" y="334"/>
                      <a:pt x="49" y="337"/>
                      <a:pt x="52" y="338"/>
                    </a:cubicBezTo>
                    <a:cubicBezTo>
                      <a:pt x="55" y="340"/>
                      <a:pt x="68" y="348"/>
                      <a:pt x="81" y="355"/>
                    </a:cubicBezTo>
                    <a:cubicBezTo>
                      <a:pt x="78" y="362"/>
                      <a:pt x="76" y="369"/>
                      <a:pt x="73" y="376"/>
                    </a:cubicBezTo>
                    <a:cubicBezTo>
                      <a:pt x="59" y="373"/>
                      <a:pt x="43" y="369"/>
                      <a:pt x="40" y="369"/>
                    </a:cubicBezTo>
                    <a:cubicBezTo>
                      <a:pt x="37" y="368"/>
                      <a:pt x="34" y="369"/>
                      <a:pt x="32" y="370"/>
                    </a:cubicBezTo>
                    <a:cubicBezTo>
                      <a:pt x="30" y="372"/>
                      <a:pt x="28" y="374"/>
                      <a:pt x="27" y="377"/>
                    </a:cubicBezTo>
                    <a:cubicBezTo>
                      <a:pt x="26" y="379"/>
                      <a:pt x="26" y="382"/>
                      <a:pt x="27" y="385"/>
                    </a:cubicBezTo>
                    <a:cubicBezTo>
                      <a:pt x="28" y="388"/>
                      <a:pt x="30" y="390"/>
                      <a:pt x="33" y="391"/>
                    </a:cubicBezTo>
                    <a:cubicBezTo>
                      <a:pt x="36" y="392"/>
                      <a:pt x="50" y="399"/>
                      <a:pt x="64" y="404"/>
                    </a:cubicBezTo>
                    <a:cubicBezTo>
                      <a:pt x="62" y="412"/>
                      <a:pt x="60" y="419"/>
                      <a:pt x="58" y="426"/>
                    </a:cubicBezTo>
                    <a:cubicBezTo>
                      <a:pt x="44" y="425"/>
                      <a:pt x="28" y="423"/>
                      <a:pt x="25" y="422"/>
                    </a:cubicBezTo>
                    <a:cubicBezTo>
                      <a:pt x="22" y="422"/>
                      <a:pt x="19" y="423"/>
                      <a:pt x="17" y="425"/>
                    </a:cubicBezTo>
                    <a:cubicBezTo>
                      <a:pt x="14" y="426"/>
                      <a:pt x="13" y="429"/>
                      <a:pt x="12" y="432"/>
                    </a:cubicBezTo>
                    <a:cubicBezTo>
                      <a:pt x="12" y="435"/>
                      <a:pt x="12" y="437"/>
                      <a:pt x="13" y="440"/>
                    </a:cubicBezTo>
                    <a:cubicBezTo>
                      <a:pt x="15" y="442"/>
                      <a:pt x="17" y="444"/>
                      <a:pt x="20" y="445"/>
                    </a:cubicBezTo>
                    <a:cubicBezTo>
                      <a:pt x="23" y="446"/>
                      <a:pt x="38" y="451"/>
                      <a:pt x="52" y="455"/>
                    </a:cubicBezTo>
                    <a:cubicBezTo>
                      <a:pt x="50" y="463"/>
                      <a:pt x="49" y="470"/>
                      <a:pt x="48" y="478"/>
                    </a:cubicBezTo>
                    <a:cubicBezTo>
                      <a:pt x="34" y="478"/>
                      <a:pt x="18" y="477"/>
                      <a:pt x="15" y="477"/>
                    </a:cubicBezTo>
                    <a:cubicBezTo>
                      <a:pt x="12" y="477"/>
                      <a:pt x="9" y="479"/>
                      <a:pt x="7" y="481"/>
                    </a:cubicBezTo>
                    <a:cubicBezTo>
                      <a:pt x="5" y="482"/>
                      <a:pt x="4" y="485"/>
                      <a:pt x="3" y="488"/>
                    </a:cubicBezTo>
                    <a:cubicBezTo>
                      <a:pt x="3" y="491"/>
                      <a:pt x="4" y="494"/>
                      <a:pt x="5" y="496"/>
                    </a:cubicBezTo>
                    <a:cubicBezTo>
                      <a:pt x="7" y="498"/>
                      <a:pt x="9" y="500"/>
                      <a:pt x="12" y="501"/>
                    </a:cubicBezTo>
                    <a:cubicBezTo>
                      <a:pt x="15" y="501"/>
                      <a:pt x="31" y="505"/>
                      <a:pt x="45" y="507"/>
                    </a:cubicBezTo>
                    <a:cubicBezTo>
                      <a:pt x="45" y="515"/>
                      <a:pt x="44" y="522"/>
                      <a:pt x="44" y="530"/>
                    </a:cubicBezTo>
                    <a:cubicBezTo>
                      <a:pt x="30" y="531"/>
                      <a:pt x="14" y="533"/>
                      <a:pt x="10" y="533"/>
                    </a:cubicBezTo>
                    <a:cubicBezTo>
                      <a:pt x="7" y="533"/>
                      <a:pt x="5" y="535"/>
                      <a:pt x="3" y="537"/>
                    </a:cubicBezTo>
                    <a:cubicBezTo>
                      <a:pt x="1" y="539"/>
                      <a:pt x="0" y="542"/>
                      <a:pt x="0" y="545"/>
                    </a:cubicBezTo>
                    <a:cubicBezTo>
                      <a:pt x="0" y="548"/>
                      <a:pt x="1" y="551"/>
                      <a:pt x="3" y="553"/>
                    </a:cubicBezTo>
                    <a:cubicBezTo>
                      <a:pt x="5" y="555"/>
                      <a:pt x="7" y="556"/>
                      <a:pt x="10" y="557"/>
                    </a:cubicBezTo>
                    <a:cubicBezTo>
                      <a:pt x="14" y="557"/>
                      <a:pt x="30" y="558"/>
                      <a:pt x="44" y="560"/>
                    </a:cubicBezTo>
                    <a:cubicBezTo>
                      <a:pt x="44" y="567"/>
                      <a:pt x="45" y="575"/>
                      <a:pt x="45" y="582"/>
                    </a:cubicBezTo>
                    <a:cubicBezTo>
                      <a:pt x="31" y="585"/>
                      <a:pt x="15" y="588"/>
                      <a:pt x="12" y="589"/>
                    </a:cubicBezTo>
                    <a:cubicBezTo>
                      <a:pt x="9" y="590"/>
                      <a:pt x="7" y="591"/>
                      <a:pt x="5" y="594"/>
                    </a:cubicBezTo>
                    <a:cubicBezTo>
                      <a:pt x="4" y="596"/>
                      <a:pt x="3" y="599"/>
                      <a:pt x="3" y="602"/>
                    </a:cubicBezTo>
                    <a:cubicBezTo>
                      <a:pt x="4" y="605"/>
                      <a:pt x="5" y="607"/>
                      <a:pt x="7" y="609"/>
                    </a:cubicBezTo>
                    <a:cubicBezTo>
                      <a:pt x="9" y="611"/>
                      <a:pt x="12" y="613"/>
                      <a:pt x="15" y="612"/>
                    </a:cubicBezTo>
                    <a:cubicBezTo>
                      <a:pt x="18" y="612"/>
                      <a:pt x="34" y="612"/>
                      <a:pt x="48" y="612"/>
                    </a:cubicBezTo>
                    <a:cubicBezTo>
                      <a:pt x="49" y="620"/>
                      <a:pt x="50" y="627"/>
                      <a:pt x="52" y="634"/>
                    </a:cubicBezTo>
                    <a:cubicBezTo>
                      <a:pt x="38" y="639"/>
                      <a:pt x="23" y="644"/>
                      <a:pt x="20" y="645"/>
                    </a:cubicBezTo>
                    <a:cubicBezTo>
                      <a:pt x="17" y="645"/>
                      <a:pt x="15" y="647"/>
                      <a:pt x="13" y="650"/>
                    </a:cubicBezTo>
                    <a:cubicBezTo>
                      <a:pt x="12" y="652"/>
                      <a:pt x="12" y="655"/>
                      <a:pt x="12" y="658"/>
                    </a:cubicBezTo>
                    <a:cubicBezTo>
                      <a:pt x="13" y="661"/>
                      <a:pt x="14" y="664"/>
                      <a:pt x="17" y="665"/>
                    </a:cubicBezTo>
                    <a:cubicBezTo>
                      <a:pt x="19" y="667"/>
                      <a:pt x="22" y="668"/>
                      <a:pt x="25" y="668"/>
                    </a:cubicBezTo>
                    <a:cubicBezTo>
                      <a:pt x="28" y="667"/>
                      <a:pt x="44" y="665"/>
                      <a:pt x="58" y="664"/>
                    </a:cubicBezTo>
                    <a:cubicBezTo>
                      <a:pt x="60" y="671"/>
                      <a:pt x="62" y="678"/>
                      <a:pt x="64" y="686"/>
                    </a:cubicBezTo>
                    <a:cubicBezTo>
                      <a:pt x="50" y="691"/>
                      <a:pt x="36" y="698"/>
                      <a:pt x="33" y="699"/>
                    </a:cubicBezTo>
                    <a:cubicBezTo>
                      <a:pt x="30" y="700"/>
                      <a:pt x="28" y="702"/>
                      <a:pt x="27" y="705"/>
                    </a:cubicBezTo>
                    <a:cubicBezTo>
                      <a:pt x="26" y="708"/>
                      <a:pt x="26" y="710"/>
                      <a:pt x="27" y="713"/>
                    </a:cubicBezTo>
                    <a:cubicBezTo>
                      <a:pt x="28" y="716"/>
                      <a:pt x="30" y="718"/>
                      <a:pt x="32" y="720"/>
                    </a:cubicBezTo>
                    <a:cubicBezTo>
                      <a:pt x="34" y="721"/>
                      <a:pt x="37" y="722"/>
                      <a:pt x="40" y="721"/>
                    </a:cubicBezTo>
                    <a:cubicBezTo>
                      <a:pt x="43" y="721"/>
                      <a:pt x="59" y="717"/>
                      <a:pt x="73" y="714"/>
                    </a:cubicBezTo>
                    <a:cubicBezTo>
                      <a:pt x="76" y="721"/>
                      <a:pt x="78" y="728"/>
                      <a:pt x="81" y="735"/>
                    </a:cubicBezTo>
                    <a:cubicBezTo>
                      <a:pt x="68" y="742"/>
                      <a:pt x="55" y="750"/>
                      <a:pt x="52" y="752"/>
                    </a:cubicBezTo>
                    <a:cubicBezTo>
                      <a:pt x="49" y="753"/>
                      <a:pt x="48" y="755"/>
                      <a:pt x="47" y="758"/>
                    </a:cubicBezTo>
                    <a:cubicBezTo>
                      <a:pt x="46" y="761"/>
                      <a:pt x="46" y="764"/>
                      <a:pt x="47" y="766"/>
                    </a:cubicBezTo>
                    <a:cubicBezTo>
                      <a:pt x="48" y="769"/>
                      <a:pt x="51" y="771"/>
                      <a:pt x="53" y="772"/>
                    </a:cubicBezTo>
                    <a:cubicBezTo>
                      <a:pt x="56" y="774"/>
                      <a:pt x="59" y="774"/>
                      <a:pt x="61" y="773"/>
                    </a:cubicBezTo>
                    <a:cubicBezTo>
                      <a:pt x="64" y="772"/>
                      <a:pt x="79" y="767"/>
                      <a:pt x="93" y="762"/>
                    </a:cubicBezTo>
                    <a:cubicBezTo>
                      <a:pt x="97" y="769"/>
                      <a:pt x="100" y="776"/>
                      <a:pt x="104" y="782"/>
                    </a:cubicBezTo>
                    <a:cubicBezTo>
                      <a:pt x="92" y="791"/>
                      <a:pt x="79" y="800"/>
                      <a:pt x="76" y="802"/>
                    </a:cubicBezTo>
                    <a:cubicBezTo>
                      <a:pt x="74" y="804"/>
                      <a:pt x="72" y="806"/>
                      <a:pt x="72" y="809"/>
                    </a:cubicBezTo>
                    <a:cubicBezTo>
                      <a:pt x="71" y="812"/>
                      <a:pt x="72" y="815"/>
                      <a:pt x="73" y="817"/>
                    </a:cubicBezTo>
                    <a:cubicBezTo>
                      <a:pt x="75" y="820"/>
                      <a:pt x="77" y="822"/>
                      <a:pt x="80" y="823"/>
                    </a:cubicBezTo>
                    <a:cubicBezTo>
                      <a:pt x="82" y="824"/>
                      <a:pt x="85" y="824"/>
                      <a:pt x="88" y="822"/>
                    </a:cubicBezTo>
                    <a:cubicBezTo>
                      <a:pt x="91" y="821"/>
                      <a:pt x="105" y="814"/>
                      <a:pt x="118" y="808"/>
                    </a:cubicBezTo>
                    <a:cubicBezTo>
                      <a:pt x="122" y="815"/>
                      <a:pt x="127" y="821"/>
                      <a:pt x="131" y="827"/>
                    </a:cubicBezTo>
                    <a:cubicBezTo>
                      <a:pt x="120" y="837"/>
                      <a:pt x="108" y="847"/>
                      <a:pt x="105" y="850"/>
                    </a:cubicBezTo>
                    <a:cubicBezTo>
                      <a:pt x="103" y="852"/>
                      <a:pt x="102" y="854"/>
                      <a:pt x="102" y="857"/>
                    </a:cubicBezTo>
                    <a:cubicBezTo>
                      <a:pt x="102" y="860"/>
                      <a:pt x="102" y="863"/>
                      <a:pt x="104" y="865"/>
                    </a:cubicBezTo>
                    <a:cubicBezTo>
                      <a:pt x="106" y="867"/>
                      <a:pt x="108" y="869"/>
                      <a:pt x="111" y="870"/>
                    </a:cubicBezTo>
                    <a:cubicBezTo>
                      <a:pt x="114" y="870"/>
                      <a:pt x="117" y="870"/>
                      <a:pt x="119" y="869"/>
                    </a:cubicBezTo>
                    <a:cubicBezTo>
                      <a:pt x="122" y="867"/>
                      <a:pt x="136" y="859"/>
                      <a:pt x="148" y="851"/>
                    </a:cubicBezTo>
                    <a:cubicBezTo>
                      <a:pt x="153" y="857"/>
                      <a:pt x="158" y="863"/>
                      <a:pt x="163" y="869"/>
                    </a:cubicBezTo>
                    <a:cubicBezTo>
                      <a:pt x="153" y="880"/>
                      <a:pt x="142" y="891"/>
                      <a:pt x="140" y="894"/>
                    </a:cubicBezTo>
                    <a:cubicBezTo>
                      <a:pt x="138" y="896"/>
                      <a:pt x="137" y="899"/>
                      <a:pt x="137" y="902"/>
                    </a:cubicBezTo>
                    <a:cubicBezTo>
                      <a:pt x="137" y="904"/>
                      <a:pt x="138" y="907"/>
                      <a:pt x="140" y="909"/>
                    </a:cubicBezTo>
                    <a:cubicBezTo>
                      <a:pt x="142" y="912"/>
                      <a:pt x="145" y="913"/>
                      <a:pt x="147" y="913"/>
                    </a:cubicBezTo>
                    <a:cubicBezTo>
                      <a:pt x="150" y="914"/>
                      <a:pt x="153" y="913"/>
                      <a:pt x="155" y="911"/>
                    </a:cubicBezTo>
                    <a:cubicBezTo>
                      <a:pt x="158" y="909"/>
                      <a:pt x="171" y="900"/>
                      <a:pt x="182" y="891"/>
                    </a:cubicBezTo>
                    <a:cubicBezTo>
                      <a:pt x="188" y="897"/>
                      <a:pt x="193" y="902"/>
                      <a:pt x="198" y="907"/>
                    </a:cubicBezTo>
                    <a:cubicBezTo>
                      <a:pt x="190" y="919"/>
                      <a:pt x="180" y="932"/>
                      <a:pt x="178" y="934"/>
                    </a:cubicBezTo>
                    <a:cubicBezTo>
                      <a:pt x="176" y="937"/>
                      <a:pt x="176" y="940"/>
                      <a:pt x="176" y="942"/>
                    </a:cubicBezTo>
                    <a:cubicBezTo>
                      <a:pt x="177" y="945"/>
                      <a:pt x="178" y="948"/>
                      <a:pt x="180" y="950"/>
                    </a:cubicBezTo>
                    <a:cubicBezTo>
                      <a:pt x="182" y="952"/>
                      <a:pt x="185" y="953"/>
                      <a:pt x="188" y="953"/>
                    </a:cubicBezTo>
                    <a:cubicBezTo>
                      <a:pt x="191" y="953"/>
                      <a:pt x="194" y="952"/>
                      <a:pt x="196" y="950"/>
                    </a:cubicBezTo>
                    <a:cubicBezTo>
                      <a:pt x="198" y="948"/>
                      <a:pt x="210" y="937"/>
                      <a:pt x="221" y="927"/>
                    </a:cubicBezTo>
                    <a:cubicBezTo>
                      <a:pt x="226" y="932"/>
                      <a:pt x="232" y="937"/>
                      <a:pt x="238" y="941"/>
                    </a:cubicBezTo>
                    <a:cubicBezTo>
                      <a:pt x="231" y="954"/>
                      <a:pt x="223" y="968"/>
                      <a:pt x="221" y="970"/>
                    </a:cubicBezTo>
                    <a:cubicBezTo>
                      <a:pt x="219" y="973"/>
                      <a:pt x="219" y="976"/>
                      <a:pt x="220" y="979"/>
                    </a:cubicBezTo>
                    <a:cubicBezTo>
                      <a:pt x="220" y="981"/>
                      <a:pt x="222" y="984"/>
                      <a:pt x="224" y="986"/>
                    </a:cubicBezTo>
                    <a:cubicBezTo>
                      <a:pt x="227" y="987"/>
                      <a:pt x="230" y="988"/>
                      <a:pt x="232" y="988"/>
                    </a:cubicBezTo>
                    <a:cubicBezTo>
                      <a:pt x="235" y="988"/>
                      <a:pt x="238" y="986"/>
                      <a:pt x="240" y="984"/>
                    </a:cubicBezTo>
                    <a:cubicBezTo>
                      <a:pt x="242" y="982"/>
                      <a:pt x="253" y="970"/>
                      <a:pt x="262" y="959"/>
                    </a:cubicBezTo>
                    <a:cubicBezTo>
                      <a:pt x="268" y="963"/>
                      <a:pt x="275" y="967"/>
                      <a:pt x="281" y="971"/>
                    </a:cubicBezTo>
                    <a:cubicBezTo>
                      <a:pt x="275" y="984"/>
                      <a:pt x="268" y="999"/>
                      <a:pt x="267" y="1002"/>
                    </a:cubicBezTo>
                    <a:cubicBezTo>
                      <a:pt x="266" y="1005"/>
                      <a:pt x="266" y="1008"/>
                      <a:pt x="267" y="1010"/>
                    </a:cubicBezTo>
                    <a:cubicBezTo>
                      <a:pt x="268" y="1013"/>
                      <a:pt x="270" y="1015"/>
                      <a:pt x="272" y="1017"/>
                    </a:cubicBezTo>
                    <a:cubicBezTo>
                      <a:pt x="275" y="1018"/>
                      <a:pt x="278" y="1019"/>
                      <a:pt x="280" y="1018"/>
                    </a:cubicBezTo>
                    <a:cubicBezTo>
                      <a:pt x="283" y="1018"/>
                      <a:pt x="286" y="1016"/>
                      <a:pt x="287" y="1014"/>
                    </a:cubicBezTo>
                    <a:cubicBezTo>
                      <a:pt x="289" y="1011"/>
                      <a:pt x="298" y="998"/>
                      <a:pt x="307" y="986"/>
                    </a:cubicBezTo>
                    <a:cubicBezTo>
                      <a:pt x="314" y="990"/>
                      <a:pt x="320" y="993"/>
                      <a:pt x="327" y="996"/>
                    </a:cubicBezTo>
                    <a:cubicBezTo>
                      <a:pt x="322" y="1010"/>
                      <a:pt x="317" y="1025"/>
                      <a:pt x="316" y="1028"/>
                    </a:cubicBezTo>
                    <a:cubicBezTo>
                      <a:pt x="315" y="1031"/>
                      <a:pt x="316" y="1034"/>
                      <a:pt x="317" y="1037"/>
                    </a:cubicBezTo>
                    <a:cubicBezTo>
                      <a:pt x="318" y="1039"/>
                      <a:pt x="320" y="1041"/>
                      <a:pt x="323" y="1042"/>
                    </a:cubicBezTo>
                    <a:cubicBezTo>
                      <a:pt x="326" y="1044"/>
                      <a:pt x="328" y="1044"/>
                      <a:pt x="331" y="1043"/>
                    </a:cubicBezTo>
                    <a:cubicBezTo>
                      <a:pt x="334" y="1042"/>
                      <a:pt x="336" y="1041"/>
                      <a:pt x="338" y="1038"/>
                    </a:cubicBezTo>
                    <a:cubicBezTo>
                      <a:pt x="339" y="1035"/>
                      <a:pt x="347" y="1021"/>
                      <a:pt x="354" y="1009"/>
                    </a:cubicBezTo>
                    <a:cubicBezTo>
                      <a:pt x="361" y="1011"/>
                      <a:pt x="368" y="1014"/>
                      <a:pt x="375" y="1017"/>
                    </a:cubicBezTo>
                    <a:cubicBezTo>
                      <a:pt x="372" y="1031"/>
                      <a:pt x="369" y="1046"/>
                      <a:pt x="368" y="1050"/>
                    </a:cubicBezTo>
                    <a:cubicBezTo>
                      <a:pt x="367" y="1052"/>
                      <a:pt x="368" y="1055"/>
                      <a:pt x="369" y="1058"/>
                    </a:cubicBezTo>
                    <a:cubicBezTo>
                      <a:pt x="371" y="1060"/>
                      <a:pt x="373" y="1062"/>
                      <a:pt x="376" y="1063"/>
                    </a:cubicBezTo>
                    <a:cubicBezTo>
                      <a:pt x="379" y="1064"/>
                      <a:pt x="382" y="1064"/>
                      <a:pt x="384" y="1063"/>
                    </a:cubicBezTo>
                    <a:cubicBezTo>
                      <a:pt x="387" y="1062"/>
                      <a:pt x="389" y="1060"/>
                      <a:pt x="390" y="1057"/>
                    </a:cubicBezTo>
                    <a:cubicBezTo>
                      <a:pt x="392" y="1054"/>
                      <a:pt x="398" y="1039"/>
                      <a:pt x="404" y="1026"/>
                    </a:cubicBezTo>
                    <a:cubicBezTo>
                      <a:pt x="411" y="1028"/>
                      <a:pt x="418" y="1030"/>
                      <a:pt x="425" y="1032"/>
                    </a:cubicBezTo>
                    <a:cubicBezTo>
                      <a:pt x="424" y="1046"/>
                      <a:pt x="422" y="1062"/>
                      <a:pt x="422" y="1065"/>
                    </a:cubicBezTo>
                    <a:cubicBezTo>
                      <a:pt x="421" y="1068"/>
                      <a:pt x="422" y="1071"/>
                      <a:pt x="424" y="1073"/>
                    </a:cubicBezTo>
                    <a:cubicBezTo>
                      <a:pt x="426" y="1075"/>
                      <a:pt x="428" y="1077"/>
                      <a:pt x="431" y="1078"/>
                    </a:cubicBezTo>
                    <a:cubicBezTo>
                      <a:pt x="434" y="1078"/>
                      <a:pt x="437" y="1078"/>
                      <a:pt x="439" y="1076"/>
                    </a:cubicBezTo>
                    <a:cubicBezTo>
                      <a:pt x="442" y="1075"/>
                      <a:pt x="444" y="1073"/>
                      <a:pt x="445" y="1070"/>
                    </a:cubicBezTo>
                    <a:cubicBezTo>
                      <a:pt x="446" y="1067"/>
                      <a:pt x="450" y="1052"/>
                      <a:pt x="455" y="1038"/>
                    </a:cubicBezTo>
                    <a:cubicBezTo>
                      <a:pt x="462" y="1039"/>
                      <a:pt x="469" y="1040"/>
                      <a:pt x="477" y="1041"/>
                    </a:cubicBezTo>
                    <a:cubicBezTo>
                      <a:pt x="477" y="1056"/>
                      <a:pt x="477" y="1072"/>
                      <a:pt x="477" y="1075"/>
                    </a:cubicBezTo>
                    <a:cubicBezTo>
                      <a:pt x="477" y="1078"/>
                      <a:pt x="478" y="1081"/>
                      <a:pt x="480" y="1083"/>
                    </a:cubicBezTo>
                    <a:cubicBezTo>
                      <a:pt x="482" y="1085"/>
                      <a:pt x="484" y="1086"/>
                      <a:pt x="487" y="1087"/>
                    </a:cubicBezTo>
                    <a:cubicBezTo>
                      <a:pt x="490" y="1087"/>
                      <a:pt x="493" y="1086"/>
                      <a:pt x="495" y="1085"/>
                    </a:cubicBezTo>
                    <a:cubicBezTo>
                      <a:pt x="497" y="1083"/>
                      <a:pt x="499" y="1081"/>
                      <a:pt x="500" y="1078"/>
                    </a:cubicBezTo>
                    <a:cubicBezTo>
                      <a:pt x="501" y="1074"/>
                      <a:pt x="504" y="1059"/>
                      <a:pt x="507" y="1045"/>
                    </a:cubicBezTo>
                    <a:cubicBezTo>
                      <a:pt x="514" y="1045"/>
                      <a:pt x="522" y="1045"/>
                      <a:pt x="529" y="1046"/>
                    </a:cubicBezTo>
                    <a:cubicBezTo>
                      <a:pt x="530" y="1060"/>
                      <a:pt x="532" y="1076"/>
                      <a:pt x="532" y="1079"/>
                    </a:cubicBezTo>
                    <a:cubicBezTo>
                      <a:pt x="533" y="1082"/>
                      <a:pt x="534" y="1085"/>
                      <a:pt x="536" y="1087"/>
                    </a:cubicBezTo>
                    <a:cubicBezTo>
                      <a:pt x="538" y="1089"/>
                      <a:pt x="541" y="1090"/>
                      <a:pt x="544" y="1090"/>
                    </a:cubicBezTo>
                    <a:cubicBezTo>
                      <a:pt x="547" y="1090"/>
                      <a:pt x="550" y="1088"/>
                      <a:pt x="552" y="1087"/>
                    </a:cubicBezTo>
                    <a:cubicBezTo>
                      <a:pt x="554" y="1085"/>
                      <a:pt x="555" y="1082"/>
                      <a:pt x="556" y="1079"/>
                    </a:cubicBezTo>
                    <a:cubicBezTo>
                      <a:pt x="556" y="1076"/>
                      <a:pt x="558" y="1060"/>
                      <a:pt x="559" y="1046"/>
                    </a:cubicBezTo>
                    <a:cubicBezTo>
                      <a:pt x="566" y="1045"/>
                      <a:pt x="574" y="1045"/>
                      <a:pt x="581" y="1045"/>
                    </a:cubicBezTo>
                    <a:cubicBezTo>
                      <a:pt x="584" y="1059"/>
                      <a:pt x="587" y="1074"/>
                      <a:pt x="588" y="1078"/>
                    </a:cubicBezTo>
                    <a:cubicBezTo>
                      <a:pt x="589" y="1081"/>
                      <a:pt x="590" y="1083"/>
                      <a:pt x="593" y="1085"/>
                    </a:cubicBezTo>
                    <a:cubicBezTo>
                      <a:pt x="595" y="1086"/>
                      <a:pt x="598" y="1087"/>
                      <a:pt x="601" y="1087"/>
                    </a:cubicBezTo>
                    <a:cubicBezTo>
                      <a:pt x="604" y="1086"/>
                      <a:pt x="606" y="1085"/>
                      <a:pt x="608" y="1083"/>
                    </a:cubicBezTo>
                    <a:cubicBezTo>
                      <a:pt x="610" y="1081"/>
                      <a:pt x="611" y="1078"/>
                      <a:pt x="611" y="1075"/>
                    </a:cubicBezTo>
                    <a:cubicBezTo>
                      <a:pt x="611" y="1072"/>
                      <a:pt x="611" y="1056"/>
                      <a:pt x="611" y="1041"/>
                    </a:cubicBezTo>
                    <a:cubicBezTo>
                      <a:pt x="619" y="1040"/>
                      <a:pt x="626" y="1039"/>
                      <a:pt x="633" y="1038"/>
                    </a:cubicBezTo>
                    <a:cubicBezTo>
                      <a:pt x="638" y="1052"/>
                      <a:pt x="642" y="1067"/>
                      <a:pt x="643" y="1070"/>
                    </a:cubicBezTo>
                    <a:cubicBezTo>
                      <a:pt x="644" y="1073"/>
                      <a:pt x="646" y="1075"/>
                      <a:pt x="649" y="1076"/>
                    </a:cubicBezTo>
                    <a:cubicBezTo>
                      <a:pt x="651" y="1078"/>
                      <a:pt x="654" y="1078"/>
                      <a:pt x="657" y="1078"/>
                    </a:cubicBezTo>
                    <a:cubicBezTo>
                      <a:pt x="660" y="1077"/>
                      <a:pt x="662" y="1075"/>
                      <a:pt x="664" y="1073"/>
                    </a:cubicBezTo>
                    <a:cubicBezTo>
                      <a:pt x="666" y="1071"/>
                      <a:pt x="667" y="1068"/>
                      <a:pt x="666" y="1065"/>
                    </a:cubicBezTo>
                    <a:cubicBezTo>
                      <a:pt x="666" y="1062"/>
                      <a:pt x="664" y="1046"/>
                      <a:pt x="663" y="1032"/>
                    </a:cubicBezTo>
                    <a:cubicBezTo>
                      <a:pt x="670" y="1030"/>
                      <a:pt x="677" y="1028"/>
                      <a:pt x="684" y="1026"/>
                    </a:cubicBezTo>
                    <a:cubicBezTo>
                      <a:pt x="690" y="1039"/>
                      <a:pt x="696" y="1054"/>
                      <a:pt x="698" y="1057"/>
                    </a:cubicBezTo>
                    <a:cubicBezTo>
                      <a:pt x="699" y="1060"/>
                      <a:pt x="701" y="1062"/>
                      <a:pt x="704" y="1063"/>
                    </a:cubicBezTo>
                    <a:cubicBezTo>
                      <a:pt x="706" y="1064"/>
                      <a:pt x="709" y="1064"/>
                      <a:pt x="712" y="1063"/>
                    </a:cubicBezTo>
                    <a:cubicBezTo>
                      <a:pt x="715" y="1062"/>
                      <a:pt x="717" y="1060"/>
                      <a:pt x="719" y="1058"/>
                    </a:cubicBezTo>
                    <a:cubicBezTo>
                      <a:pt x="720" y="1055"/>
                      <a:pt x="721" y="1052"/>
                      <a:pt x="720" y="1050"/>
                    </a:cubicBezTo>
                    <a:cubicBezTo>
                      <a:pt x="719" y="1046"/>
                      <a:pt x="716" y="1031"/>
                      <a:pt x="713" y="1017"/>
                    </a:cubicBezTo>
                    <a:cubicBezTo>
                      <a:pt x="720" y="1014"/>
                      <a:pt x="727" y="1011"/>
                      <a:pt x="734" y="1009"/>
                    </a:cubicBezTo>
                    <a:cubicBezTo>
                      <a:pt x="741" y="1021"/>
                      <a:pt x="749" y="1035"/>
                      <a:pt x="750" y="1038"/>
                    </a:cubicBezTo>
                    <a:cubicBezTo>
                      <a:pt x="752" y="1041"/>
                      <a:pt x="754" y="1042"/>
                      <a:pt x="757" y="1043"/>
                    </a:cubicBezTo>
                    <a:cubicBezTo>
                      <a:pt x="760" y="1044"/>
                      <a:pt x="762" y="1044"/>
                      <a:pt x="765" y="1042"/>
                    </a:cubicBezTo>
                    <a:cubicBezTo>
                      <a:pt x="768" y="1041"/>
                      <a:pt x="770" y="1039"/>
                      <a:pt x="771" y="1037"/>
                    </a:cubicBezTo>
                    <a:cubicBezTo>
                      <a:pt x="772" y="1034"/>
                      <a:pt x="773" y="1031"/>
                      <a:pt x="772" y="1028"/>
                    </a:cubicBezTo>
                    <a:cubicBezTo>
                      <a:pt x="771" y="1025"/>
                      <a:pt x="766" y="1010"/>
                      <a:pt x="761" y="996"/>
                    </a:cubicBezTo>
                    <a:cubicBezTo>
                      <a:pt x="768" y="993"/>
                      <a:pt x="774" y="990"/>
                      <a:pt x="781" y="986"/>
                    </a:cubicBezTo>
                    <a:cubicBezTo>
                      <a:pt x="790" y="998"/>
                      <a:pt x="799" y="1011"/>
                      <a:pt x="801" y="1014"/>
                    </a:cubicBezTo>
                    <a:cubicBezTo>
                      <a:pt x="802" y="1016"/>
                      <a:pt x="805" y="1018"/>
                      <a:pt x="808" y="1018"/>
                    </a:cubicBezTo>
                    <a:cubicBezTo>
                      <a:pt x="810" y="1019"/>
                      <a:pt x="813" y="1018"/>
                      <a:pt x="816" y="1017"/>
                    </a:cubicBezTo>
                    <a:cubicBezTo>
                      <a:pt x="818" y="1015"/>
                      <a:pt x="820" y="1013"/>
                      <a:pt x="821" y="1010"/>
                    </a:cubicBezTo>
                    <a:cubicBezTo>
                      <a:pt x="822" y="1008"/>
                      <a:pt x="822" y="1005"/>
                      <a:pt x="821" y="1002"/>
                    </a:cubicBezTo>
                    <a:cubicBezTo>
                      <a:pt x="820" y="999"/>
                      <a:pt x="813" y="984"/>
                      <a:pt x="807" y="971"/>
                    </a:cubicBezTo>
                    <a:cubicBezTo>
                      <a:pt x="813" y="967"/>
                      <a:pt x="820" y="963"/>
                      <a:pt x="826" y="959"/>
                    </a:cubicBezTo>
                    <a:cubicBezTo>
                      <a:pt x="835" y="970"/>
                      <a:pt x="846" y="982"/>
                      <a:pt x="848" y="984"/>
                    </a:cubicBezTo>
                    <a:cubicBezTo>
                      <a:pt x="850" y="986"/>
                      <a:pt x="853" y="988"/>
                      <a:pt x="856" y="988"/>
                    </a:cubicBezTo>
                    <a:cubicBezTo>
                      <a:pt x="858" y="988"/>
                      <a:pt x="861" y="987"/>
                      <a:pt x="864" y="986"/>
                    </a:cubicBezTo>
                    <a:cubicBezTo>
                      <a:pt x="866" y="984"/>
                      <a:pt x="868" y="981"/>
                      <a:pt x="868" y="979"/>
                    </a:cubicBezTo>
                    <a:cubicBezTo>
                      <a:pt x="869" y="976"/>
                      <a:pt x="869" y="973"/>
                      <a:pt x="867" y="970"/>
                    </a:cubicBezTo>
                    <a:cubicBezTo>
                      <a:pt x="865" y="968"/>
                      <a:pt x="857" y="954"/>
                      <a:pt x="850" y="941"/>
                    </a:cubicBezTo>
                    <a:cubicBezTo>
                      <a:pt x="856" y="937"/>
                      <a:pt x="862" y="932"/>
                      <a:pt x="867" y="927"/>
                    </a:cubicBezTo>
                    <a:cubicBezTo>
                      <a:pt x="878" y="937"/>
                      <a:pt x="890" y="948"/>
                      <a:pt x="892" y="950"/>
                    </a:cubicBezTo>
                    <a:cubicBezTo>
                      <a:pt x="894" y="952"/>
                      <a:pt x="897" y="953"/>
                      <a:pt x="900" y="953"/>
                    </a:cubicBezTo>
                    <a:cubicBezTo>
                      <a:pt x="903" y="953"/>
                      <a:pt x="906" y="952"/>
                      <a:pt x="908" y="950"/>
                    </a:cubicBezTo>
                    <a:cubicBezTo>
                      <a:pt x="910" y="948"/>
                      <a:pt x="911" y="945"/>
                      <a:pt x="912" y="942"/>
                    </a:cubicBezTo>
                    <a:cubicBezTo>
                      <a:pt x="912" y="940"/>
                      <a:pt x="911" y="937"/>
                      <a:pt x="910" y="934"/>
                    </a:cubicBezTo>
                    <a:cubicBezTo>
                      <a:pt x="908" y="932"/>
                      <a:pt x="898" y="919"/>
                      <a:pt x="890" y="907"/>
                    </a:cubicBezTo>
                    <a:cubicBezTo>
                      <a:pt x="895" y="902"/>
                      <a:pt x="900" y="897"/>
                      <a:pt x="905" y="891"/>
                    </a:cubicBezTo>
                    <a:cubicBezTo>
                      <a:pt x="917" y="900"/>
                      <a:pt x="930" y="909"/>
                      <a:pt x="933" y="911"/>
                    </a:cubicBezTo>
                    <a:cubicBezTo>
                      <a:pt x="935" y="913"/>
                      <a:pt x="938" y="914"/>
                      <a:pt x="941" y="913"/>
                    </a:cubicBezTo>
                    <a:cubicBezTo>
                      <a:pt x="943" y="913"/>
                      <a:pt x="946" y="912"/>
                      <a:pt x="948" y="909"/>
                    </a:cubicBezTo>
                    <a:cubicBezTo>
                      <a:pt x="950" y="907"/>
                      <a:pt x="951" y="904"/>
                      <a:pt x="951" y="902"/>
                    </a:cubicBezTo>
                    <a:cubicBezTo>
                      <a:pt x="951" y="899"/>
                      <a:pt x="950" y="896"/>
                      <a:pt x="948" y="894"/>
                    </a:cubicBezTo>
                    <a:cubicBezTo>
                      <a:pt x="946" y="891"/>
                      <a:pt x="935" y="880"/>
                      <a:pt x="925" y="869"/>
                    </a:cubicBezTo>
                    <a:cubicBezTo>
                      <a:pt x="930" y="863"/>
                      <a:pt x="935" y="857"/>
                      <a:pt x="940" y="851"/>
                    </a:cubicBezTo>
                    <a:cubicBezTo>
                      <a:pt x="952" y="859"/>
                      <a:pt x="966" y="867"/>
                      <a:pt x="969" y="869"/>
                    </a:cubicBezTo>
                    <a:cubicBezTo>
                      <a:pt x="971" y="870"/>
                      <a:pt x="974" y="870"/>
                      <a:pt x="977" y="870"/>
                    </a:cubicBezTo>
                    <a:cubicBezTo>
                      <a:pt x="980" y="869"/>
                      <a:pt x="982" y="867"/>
                      <a:pt x="984" y="865"/>
                    </a:cubicBezTo>
                    <a:cubicBezTo>
                      <a:pt x="986" y="863"/>
                      <a:pt x="986" y="860"/>
                      <a:pt x="986" y="857"/>
                    </a:cubicBezTo>
                    <a:cubicBezTo>
                      <a:pt x="986" y="854"/>
                      <a:pt x="985" y="852"/>
                      <a:pt x="983" y="850"/>
                    </a:cubicBezTo>
                    <a:cubicBezTo>
                      <a:pt x="980" y="847"/>
                      <a:pt x="968" y="837"/>
                      <a:pt x="957" y="827"/>
                    </a:cubicBezTo>
                    <a:cubicBezTo>
                      <a:pt x="961" y="821"/>
                      <a:pt x="966" y="815"/>
                      <a:pt x="969" y="808"/>
                    </a:cubicBezTo>
                    <a:cubicBezTo>
                      <a:pt x="983" y="814"/>
                      <a:pt x="997" y="821"/>
                      <a:pt x="1000" y="822"/>
                    </a:cubicBezTo>
                    <a:cubicBezTo>
                      <a:pt x="1003" y="824"/>
                      <a:pt x="1006" y="824"/>
                      <a:pt x="1008" y="823"/>
                    </a:cubicBezTo>
                    <a:cubicBezTo>
                      <a:pt x="1011" y="822"/>
                      <a:pt x="1013" y="820"/>
                      <a:pt x="1015" y="817"/>
                    </a:cubicBezTo>
                    <a:cubicBezTo>
                      <a:pt x="1016" y="815"/>
                      <a:pt x="1017" y="812"/>
                      <a:pt x="1016" y="809"/>
                    </a:cubicBezTo>
                    <a:cubicBezTo>
                      <a:pt x="1016" y="806"/>
                      <a:pt x="1014" y="804"/>
                      <a:pt x="1012" y="802"/>
                    </a:cubicBezTo>
                    <a:cubicBezTo>
                      <a:pt x="1009" y="800"/>
                      <a:pt x="996" y="791"/>
                      <a:pt x="984" y="782"/>
                    </a:cubicBezTo>
                    <a:cubicBezTo>
                      <a:pt x="988" y="776"/>
                      <a:pt x="991" y="769"/>
                      <a:pt x="995" y="762"/>
                    </a:cubicBezTo>
                    <a:cubicBezTo>
                      <a:pt x="1009" y="767"/>
                      <a:pt x="1024" y="772"/>
                      <a:pt x="1027" y="773"/>
                    </a:cubicBezTo>
                    <a:cubicBezTo>
                      <a:pt x="1029" y="774"/>
                      <a:pt x="1032" y="774"/>
                      <a:pt x="1035" y="772"/>
                    </a:cubicBezTo>
                    <a:cubicBezTo>
                      <a:pt x="1037" y="771"/>
                      <a:pt x="1039" y="769"/>
                      <a:pt x="1041" y="766"/>
                    </a:cubicBezTo>
                    <a:cubicBezTo>
                      <a:pt x="1042" y="764"/>
                      <a:pt x="1042" y="761"/>
                      <a:pt x="1041" y="758"/>
                    </a:cubicBezTo>
                    <a:cubicBezTo>
                      <a:pt x="1040" y="755"/>
                      <a:pt x="1039" y="753"/>
                      <a:pt x="1036" y="752"/>
                    </a:cubicBezTo>
                    <a:cubicBezTo>
                      <a:pt x="1033" y="750"/>
                      <a:pt x="1020" y="742"/>
                      <a:pt x="1007" y="735"/>
                    </a:cubicBezTo>
                    <a:cubicBezTo>
                      <a:pt x="1010" y="728"/>
                      <a:pt x="1012" y="721"/>
                      <a:pt x="1015" y="714"/>
                    </a:cubicBezTo>
                    <a:cubicBezTo>
                      <a:pt x="1029" y="717"/>
                      <a:pt x="1045" y="721"/>
                      <a:pt x="1048" y="721"/>
                    </a:cubicBezTo>
                    <a:cubicBezTo>
                      <a:pt x="1051" y="722"/>
                      <a:pt x="1054" y="721"/>
                      <a:pt x="1056" y="720"/>
                    </a:cubicBezTo>
                    <a:cubicBezTo>
                      <a:pt x="1058" y="718"/>
                      <a:pt x="1060" y="716"/>
                      <a:pt x="1061" y="713"/>
                    </a:cubicBezTo>
                    <a:cubicBezTo>
                      <a:pt x="1062" y="710"/>
                      <a:pt x="1062" y="707"/>
                      <a:pt x="1061" y="705"/>
                    </a:cubicBezTo>
                    <a:cubicBezTo>
                      <a:pt x="1060" y="702"/>
                      <a:pt x="1058" y="700"/>
                      <a:pt x="1055" y="699"/>
                    </a:cubicBezTo>
                    <a:cubicBezTo>
                      <a:pt x="1052" y="698"/>
                      <a:pt x="1037" y="691"/>
                      <a:pt x="1024" y="686"/>
                    </a:cubicBezTo>
                    <a:cubicBezTo>
                      <a:pt x="1026" y="678"/>
                      <a:pt x="1028" y="671"/>
                      <a:pt x="1030" y="664"/>
                    </a:cubicBezTo>
                    <a:cubicBezTo>
                      <a:pt x="1044" y="665"/>
                      <a:pt x="1060" y="667"/>
                      <a:pt x="1063" y="668"/>
                    </a:cubicBezTo>
                    <a:cubicBezTo>
                      <a:pt x="1066" y="668"/>
                      <a:pt x="1069" y="667"/>
                      <a:pt x="1071" y="665"/>
                    </a:cubicBezTo>
                    <a:cubicBezTo>
                      <a:pt x="1074" y="664"/>
                      <a:pt x="1075" y="661"/>
                      <a:pt x="1076" y="658"/>
                    </a:cubicBezTo>
                    <a:cubicBezTo>
                      <a:pt x="1076" y="655"/>
                      <a:pt x="1076" y="652"/>
                      <a:pt x="1075" y="650"/>
                    </a:cubicBezTo>
                    <a:cubicBezTo>
                      <a:pt x="1073" y="647"/>
                      <a:pt x="1071" y="645"/>
                      <a:pt x="1068" y="645"/>
                    </a:cubicBezTo>
                    <a:cubicBezTo>
                      <a:pt x="1065" y="644"/>
                      <a:pt x="1050" y="639"/>
                      <a:pt x="1036" y="634"/>
                    </a:cubicBezTo>
                    <a:cubicBezTo>
                      <a:pt x="1037" y="627"/>
                      <a:pt x="1039" y="620"/>
                      <a:pt x="1040" y="612"/>
                    </a:cubicBezTo>
                    <a:cubicBezTo>
                      <a:pt x="1054" y="612"/>
                      <a:pt x="1070" y="612"/>
                      <a:pt x="1073" y="612"/>
                    </a:cubicBezTo>
                    <a:cubicBezTo>
                      <a:pt x="1076" y="613"/>
                      <a:pt x="1079" y="611"/>
                      <a:pt x="1081" y="609"/>
                    </a:cubicBezTo>
                    <a:cubicBezTo>
                      <a:pt x="1083" y="607"/>
                      <a:pt x="1084" y="605"/>
                      <a:pt x="1085" y="602"/>
                    </a:cubicBezTo>
                    <a:cubicBezTo>
                      <a:pt x="1085" y="599"/>
                      <a:pt x="1084" y="596"/>
                      <a:pt x="1083" y="594"/>
                    </a:cubicBezTo>
                    <a:cubicBezTo>
                      <a:pt x="1081" y="591"/>
                      <a:pt x="1079" y="590"/>
                      <a:pt x="1076" y="589"/>
                    </a:cubicBezTo>
                    <a:cubicBezTo>
                      <a:pt x="1073" y="588"/>
                      <a:pt x="1057" y="585"/>
                      <a:pt x="1043" y="582"/>
                    </a:cubicBezTo>
                    <a:cubicBezTo>
                      <a:pt x="1043" y="575"/>
                      <a:pt x="1044" y="567"/>
                      <a:pt x="1044" y="560"/>
                    </a:cubicBezTo>
                    <a:cubicBezTo>
                      <a:pt x="1058" y="558"/>
                      <a:pt x="1074" y="557"/>
                      <a:pt x="1078" y="557"/>
                    </a:cubicBezTo>
                    <a:close/>
                    <a:moveTo>
                      <a:pt x="544" y="979"/>
                    </a:moveTo>
                    <a:cubicBezTo>
                      <a:pt x="305" y="979"/>
                      <a:pt x="111" y="785"/>
                      <a:pt x="111" y="545"/>
                    </a:cubicBezTo>
                    <a:cubicBezTo>
                      <a:pt x="111" y="305"/>
                      <a:pt x="305" y="111"/>
                      <a:pt x="544" y="111"/>
                    </a:cubicBezTo>
                    <a:cubicBezTo>
                      <a:pt x="783" y="111"/>
                      <a:pt x="977" y="305"/>
                      <a:pt x="977" y="545"/>
                    </a:cubicBezTo>
                    <a:cubicBezTo>
                      <a:pt x="977" y="785"/>
                      <a:pt x="783" y="979"/>
                      <a:pt x="544" y="97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86" name="Freeform 13">
                <a:extLst>
                  <a:ext uri="{FF2B5EF4-FFF2-40B4-BE49-F238E27FC236}">
                    <a16:creationId xmlns:a16="http://schemas.microsoft.com/office/drawing/2014/main" id="{57A3B1EE-3F5C-1815-5213-AF0C8B5578FA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49755" y="67108"/>
                <a:ext cx="121590" cy="107399"/>
              </a:xfrm>
              <a:custGeom>
                <a:avLst/>
                <a:gdLst>
                  <a:gd name="T0" fmla="*/ 132 w 134"/>
                  <a:gd name="T1" fmla="*/ 16 h 118"/>
                  <a:gd name="T2" fmla="*/ 120 w 134"/>
                  <a:gd name="T3" fmla="*/ 4 h 118"/>
                  <a:gd name="T4" fmla="*/ 115 w 134"/>
                  <a:gd name="T5" fmla="*/ 4 h 118"/>
                  <a:gd name="T6" fmla="*/ 113 w 134"/>
                  <a:gd name="T7" fmla="*/ 8 h 118"/>
                  <a:gd name="T8" fmla="*/ 111 w 134"/>
                  <a:gd name="T9" fmla="*/ 8 h 118"/>
                  <a:gd name="T10" fmla="*/ 111 w 134"/>
                  <a:gd name="T11" fmla="*/ 8 h 118"/>
                  <a:gd name="T12" fmla="*/ 80 w 134"/>
                  <a:gd name="T13" fmla="*/ 39 h 118"/>
                  <a:gd name="T14" fmla="*/ 78 w 134"/>
                  <a:gd name="T15" fmla="*/ 47 h 118"/>
                  <a:gd name="T16" fmla="*/ 82 w 134"/>
                  <a:gd name="T17" fmla="*/ 50 h 118"/>
                  <a:gd name="T18" fmla="*/ 82 w 134"/>
                  <a:gd name="T19" fmla="*/ 50 h 118"/>
                  <a:gd name="T20" fmla="*/ 82 w 134"/>
                  <a:gd name="T21" fmla="*/ 50 h 118"/>
                  <a:gd name="T22" fmla="*/ 75 w 134"/>
                  <a:gd name="T23" fmla="*/ 57 h 118"/>
                  <a:gd name="T24" fmla="*/ 53 w 134"/>
                  <a:gd name="T25" fmla="*/ 35 h 118"/>
                  <a:gd name="T26" fmla="*/ 46 w 134"/>
                  <a:gd name="T27" fmla="*/ 9 h 118"/>
                  <a:gd name="T28" fmla="*/ 21 w 134"/>
                  <a:gd name="T29" fmla="*/ 2 h 118"/>
                  <a:gd name="T30" fmla="*/ 36 w 134"/>
                  <a:gd name="T31" fmla="*/ 17 h 118"/>
                  <a:gd name="T32" fmla="*/ 32 w 134"/>
                  <a:gd name="T33" fmla="*/ 32 h 118"/>
                  <a:gd name="T34" fmla="*/ 17 w 134"/>
                  <a:gd name="T35" fmla="*/ 36 h 118"/>
                  <a:gd name="T36" fmla="*/ 2 w 134"/>
                  <a:gd name="T37" fmla="*/ 21 h 118"/>
                  <a:gd name="T38" fmla="*/ 9 w 134"/>
                  <a:gd name="T39" fmla="*/ 46 h 118"/>
                  <a:gd name="T40" fmla="*/ 36 w 134"/>
                  <a:gd name="T41" fmla="*/ 53 h 118"/>
                  <a:gd name="T42" fmla="*/ 36 w 134"/>
                  <a:gd name="T43" fmla="*/ 53 h 118"/>
                  <a:gd name="T44" fmla="*/ 58 w 134"/>
                  <a:gd name="T45" fmla="*/ 74 h 118"/>
                  <a:gd name="T46" fmla="*/ 37 w 134"/>
                  <a:gd name="T47" fmla="*/ 95 h 118"/>
                  <a:gd name="T48" fmla="*/ 36 w 134"/>
                  <a:gd name="T49" fmla="*/ 94 h 118"/>
                  <a:gd name="T50" fmla="*/ 30 w 134"/>
                  <a:gd name="T51" fmla="*/ 99 h 118"/>
                  <a:gd name="T52" fmla="*/ 20 w 134"/>
                  <a:gd name="T53" fmla="*/ 114 h 118"/>
                  <a:gd name="T54" fmla="*/ 23 w 134"/>
                  <a:gd name="T55" fmla="*/ 116 h 118"/>
                  <a:gd name="T56" fmla="*/ 38 w 134"/>
                  <a:gd name="T57" fmla="*/ 107 h 118"/>
                  <a:gd name="T58" fmla="*/ 43 w 134"/>
                  <a:gd name="T59" fmla="*/ 101 h 118"/>
                  <a:gd name="T60" fmla="*/ 42 w 134"/>
                  <a:gd name="T61" fmla="*/ 100 h 118"/>
                  <a:gd name="T62" fmla="*/ 62 w 134"/>
                  <a:gd name="T63" fmla="*/ 79 h 118"/>
                  <a:gd name="T64" fmla="*/ 98 w 134"/>
                  <a:gd name="T65" fmla="*/ 114 h 118"/>
                  <a:gd name="T66" fmla="*/ 106 w 134"/>
                  <a:gd name="T67" fmla="*/ 118 h 118"/>
                  <a:gd name="T68" fmla="*/ 115 w 134"/>
                  <a:gd name="T69" fmla="*/ 114 h 118"/>
                  <a:gd name="T70" fmla="*/ 115 w 134"/>
                  <a:gd name="T71" fmla="*/ 97 h 118"/>
                  <a:gd name="T72" fmla="*/ 80 w 134"/>
                  <a:gd name="T73" fmla="*/ 62 h 118"/>
                  <a:gd name="T74" fmla="*/ 87 w 134"/>
                  <a:gd name="T75" fmla="*/ 55 h 118"/>
                  <a:gd name="T76" fmla="*/ 90 w 134"/>
                  <a:gd name="T77" fmla="*/ 58 h 118"/>
                  <a:gd name="T78" fmla="*/ 97 w 134"/>
                  <a:gd name="T79" fmla="*/ 56 h 118"/>
                  <a:gd name="T80" fmla="*/ 127 w 134"/>
                  <a:gd name="T81" fmla="*/ 26 h 118"/>
                  <a:gd name="T82" fmla="*/ 128 w 134"/>
                  <a:gd name="T83" fmla="*/ 25 h 118"/>
                  <a:gd name="T84" fmla="*/ 128 w 134"/>
                  <a:gd name="T85" fmla="*/ 25 h 118"/>
                  <a:gd name="T86" fmla="*/ 129 w 134"/>
                  <a:gd name="T87" fmla="*/ 23 h 118"/>
                  <a:gd name="T88" fmla="*/ 132 w 134"/>
                  <a:gd name="T89" fmla="*/ 22 h 118"/>
                  <a:gd name="T90" fmla="*/ 132 w 134"/>
                  <a:gd name="T91" fmla="*/ 16 h 118"/>
                  <a:gd name="T92" fmla="*/ 108 w 134"/>
                  <a:gd name="T93" fmla="*/ 103 h 118"/>
                  <a:gd name="T94" fmla="*/ 112 w 134"/>
                  <a:gd name="T95" fmla="*/ 108 h 118"/>
                  <a:gd name="T96" fmla="*/ 108 w 134"/>
                  <a:gd name="T97" fmla="*/ 112 h 118"/>
                  <a:gd name="T98" fmla="*/ 103 w 134"/>
                  <a:gd name="T99" fmla="*/ 108 h 118"/>
                  <a:gd name="T100" fmla="*/ 108 w 134"/>
                  <a:gd name="T101" fmla="*/ 103 h 118"/>
                  <a:gd name="T102" fmla="*/ 90 w 134"/>
                  <a:gd name="T103" fmla="*/ 41 h 118"/>
                  <a:gd name="T104" fmla="*/ 88 w 134"/>
                  <a:gd name="T105" fmla="*/ 39 h 118"/>
                  <a:gd name="T106" fmla="*/ 111 w 134"/>
                  <a:gd name="T107" fmla="*/ 16 h 118"/>
                  <a:gd name="T108" fmla="*/ 113 w 134"/>
                  <a:gd name="T109" fmla="*/ 18 h 118"/>
                  <a:gd name="T110" fmla="*/ 90 w 134"/>
                  <a:gd name="T111" fmla="*/ 41 h 118"/>
                  <a:gd name="T112" fmla="*/ 98 w 134"/>
                  <a:gd name="T113" fmla="*/ 48 h 118"/>
                  <a:gd name="T114" fmla="*/ 96 w 134"/>
                  <a:gd name="T115" fmla="*/ 46 h 118"/>
                  <a:gd name="T116" fmla="*/ 118 w 134"/>
                  <a:gd name="T117" fmla="*/ 23 h 118"/>
                  <a:gd name="T118" fmla="*/ 120 w 134"/>
                  <a:gd name="T119" fmla="*/ 25 h 118"/>
                  <a:gd name="T120" fmla="*/ 98 w 134"/>
                  <a:gd name="T121" fmla="*/ 48 h 118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34"/>
                  <a:gd name="T184" fmla="*/ 0 h 118"/>
                  <a:gd name="T185" fmla="*/ 134 w 134"/>
                  <a:gd name="T186" fmla="*/ 118 h 118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34" h="118">
                    <a:moveTo>
                      <a:pt x="132" y="16"/>
                    </a:moveTo>
                    <a:cubicBezTo>
                      <a:pt x="120" y="4"/>
                      <a:pt x="120" y="4"/>
                      <a:pt x="120" y="4"/>
                    </a:cubicBezTo>
                    <a:cubicBezTo>
                      <a:pt x="119" y="2"/>
                      <a:pt x="116" y="2"/>
                      <a:pt x="115" y="4"/>
                    </a:cubicBezTo>
                    <a:cubicBezTo>
                      <a:pt x="114" y="5"/>
                      <a:pt x="113" y="6"/>
                      <a:pt x="113" y="8"/>
                    </a:cubicBezTo>
                    <a:cubicBezTo>
                      <a:pt x="113" y="8"/>
                      <a:pt x="112" y="8"/>
                      <a:pt x="111" y="8"/>
                    </a:cubicBezTo>
                    <a:cubicBezTo>
                      <a:pt x="111" y="8"/>
                      <a:pt x="111" y="8"/>
                      <a:pt x="111" y="8"/>
                    </a:cubicBezTo>
                    <a:cubicBezTo>
                      <a:pt x="80" y="39"/>
                      <a:pt x="80" y="39"/>
                      <a:pt x="80" y="39"/>
                    </a:cubicBezTo>
                    <a:cubicBezTo>
                      <a:pt x="81" y="42"/>
                      <a:pt x="80" y="44"/>
                      <a:pt x="78" y="47"/>
                    </a:cubicBezTo>
                    <a:cubicBezTo>
                      <a:pt x="82" y="50"/>
                      <a:pt x="82" y="50"/>
                      <a:pt x="82" y="50"/>
                    </a:cubicBezTo>
                    <a:cubicBezTo>
                      <a:pt x="82" y="50"/>
                      <a:pt x="82" y="50"/>
                      <a:pt x="82" y="50"/>
                    </a:cubicBezTo>
                    <a:cubicBezTo>
                      <a:pt x="82" y="50"/>
                      <a:pt x="82" y="50"/>
                      <a:pt x="82" y="50"/>
                    </a:cubicBezTo>
                    <a:cubicBezTo>
                      <a:pt x="75" y="57"/>
                      <a:pt x="75" y="57"/>
                      <a:pt x="75" y="5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6" y="26"/>
                      <a:pt x="53" y="16"/>
                      <a:pt x="46" y="9"/>
                    </a:cubicBezTo>
                    <a:cubicBezTo>
                      <a:pt x="39" y="2"/>
                      <a:pt x="30" y="0"/>
                      <a:pt x="21" y="2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0" y="30"/>
                      <a:pt x="2" y="39"/>
                      <a:pt x="9" y="46"/>
                    </a:cubicBezTo>
                    <a:cubicBezTo>
                      <a:pt x="16" y="54"/>
                      <a:pt x="27" y="56"/>
                      <a:pt x="36" y="53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58" y="74"/>
                      <a:pt x="58" y="74"/>
                      <a:pt x="58" y="74"/>
                    </a:cubicBezTo>
                    <a:cubicBezTo>
                      <a:pt x="37" y="95"/>
                      <a:pt x="37" y="95"/>
                      <a:pt x="37" y="95"/>
                    </a:cubicBezTo>
                    <a:cubicBezTo>
                      <a:pt x="36" y="94"/>
                      <a:pt x="36" y="94"/>
                      <a:pt x="36" y="94"/>
                    </a:cubicBezTo>
                    <a:cubicBezTo>
                      <a:pt x="30" y="99"/>
                      <a:pt x="30" y="99"/>
                      <a:pt x="30" y="99"/>
                    </a:cubicBezTo>
                    <a:cubicBezTo>
                      <a:pt x="20" y="114"/>
                      <a:pt x="20" y="114"/>
                      <a:pt x="20" y="114"/>
                    </a:cubicBezTo>
                    <a:cubicBezTo>
                      <a:pt x="23" y="116"/>
                      <a:pt x="23" y="116"/>
                      <a:pt x="23" y="116"/>
                    </a:cubicBezTo>
                    <a:cubicBezTo>
                      <a:pt x="38" y="107"/>
                      <a:pt x="38" y="107"/>
                      <a:pt x="38" y="107"/>
                    </a:cubicBezTo>
                    <a:cubicBezTo>
                      <a:pt x="43" y="101"/>
                      <a:pt x="43" y="101"/>
                      <a:pt x="43" y="101"/>
                    </a:cubicBezTo>
                    <a:cubicBezTo>
                      <a:pt x="42" y="100"/>
                      <a:pt x="42" y="100"/>
                      <a:pt x="42" y="100"/>
                    </a:cubicBezTo>
                    <a:cubicBezTo>
                      <a:pt x="62" y="79"/>
                      <a:pt x="62" y="79"/>
                      <a:pt x="62" y="79"/>
                    </a:cubicBezTo>
                    <a:cubicBezTo>
                      <a:pt x="98" y="114"/>
                      <a:pt x="98" y="114"/>
                      <a:pt x="98" y="114"/>
                    </a:cubicBezTo>
                    <a:cubicBezTo>
                      <a:pt x="100" y="117"/>
                      <a:pt x="103" y="118"/>
                      <a:pt x="106" y="118"/>
                    </a:cubicBezTo>
                    <a:cubicBezTo>
                      <a:pt x="110" y="118"/>
                      <a:pt x="113" y="117"/>
                      <a:pt x="115" y="114"/>
                    </a:cubicBezTo>
                    <a:cubicBezTo>
                      <a:pt x="120" y="110"/>
                      <a:pt x="120" y="102"/>
                      <a:pt x="115" y="97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87" y="55"/>
                      <a:pt x="87" y="55"/>
                      <a:pt x="87" y="55"/>
                    </a:cubicBezTo>
                    <a:cubicBezTo>
                      <a:pt x="90" y="58"/>
                      <a:pt x="90" y="58"/>
                      <a:pt x="90" y="58"/>
                    </a:cubicBezTo>
                    <a:cubicBezTo>
                      <a:pt x="92" y="56"/>
                      <a:pt x="95" y="56"/>
                      <a:pt x="97" y="56"/>
                    </a:cubicBezTo>
                    <a:cubicBezTo>
                      <a:pt x="127" y="26"/>
                      <a:pt x="127" y="26"/>
                      <a:pt x="127" y="26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28" y="25"/>
                      <a:pt x="129" y="24"/>
                      <a:pt x="129" y="23"/>
                    </a:cubicBezTo>
                    <a:cubicBezTo>
                      <a:pt x="130" y="23"/>
                      <a:pt x="131" y="23"/>
                      <a:pt x="132" y="22"/>
                    </a:cubicBezTo>
                    <a:cubicBezTo>
                      <a:pt x="134" y="20"/>
                      <a:pt x="134" y="17"/>
                      <a:pt x="132" y="16"/>
                    </a:cubicBezTo>
                    <a:close/>
                    <a:moveTo>
                      <a:pt x="108" y="103"/>
                    </a:moveTo>
                    <a:cubicBezTo>
                      <a:pt x="110" y="103"/>
                      <a:pt x="112" y="105"/>
                      <a:pt x="112" y="108"/>
                    </a:cubicBezTo>
                    <a:cubicBezTo>
                      <a:pt x="112" y="110"/>
                      <a:pt x="110" y="112"/>
                      <a:pt x="108" y="112"/>
                    </a:cubicBezTo>
                    <a:cubicBezTo>
                      <a:pt x="105" y="112"/>
                      <a:pt x="103" y="110"/>
                      <a:pt x="103" y="108"/>
                    </a:cubicBezTo>
                    <a:cubicBezTo>
                      <a:pt x="103" y="105"/>
                      <a:pt x="105" y="103"/>
                      <a:pt x="108" y="103"/>
                    </a:cubicBezTo>
                    <a:close/>
                    <a:moveTo>
                      <a:pt x="90" y="41"/>
                    </a:moveTo>
                    <a:cubicBezTo>
                      <a:pt x="88" y="39"/>
                      <a:pt x="88" y="39"/>
                      <a:pt x="88" y="39"/>
                    </a:cubicBezTo>
                    <a:cubicBezTo>
                      <a:pt x="111" y="16"/>
                      <a:pt x="111" y="16"/>
                      <a:pt x="111" y="16"/>
                    </a:cubicBezTo>
                    <a:cubicBezTo>
                      <a:pt x="113" y="18"/>
                      <a:pt x="113" y="18"/>
                      <a:pt x="113" y="18"/>
                    </a:cubicBezTo>
                    <a:lnTo>
                      <a:pt x="90" y="41"/>
                    </a:lnTo>
                    <a:close/>
                    <a:moveTo>
                      <a:pt x="98" y="48"/>
                    </a:moveTo>
                    <a:cubicBezTo>
                      <a:pt x="96" y="46"/>
                      <a:pt x="96" y="46"/>
                      <a:pt x="96" y="46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20" y="25"/>
                      <a:pt x="120" y="25"/>
                      <a:pt x="120" y="25"/>
                    </a:cubicBezTo>
                    <a:lnTo>
                      <a:pt x="98" y="4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id="{5CDCC696-2686-3A97-4A2D-3245DE711235}"/>
                </a:ext>
              </a:extLst>
            </p:cNvPr>
            <p:cNvGrpSpPr/>
            <p:nvPr/>
          </p:nvGrpSpPr>
          <p:grpSpPr bwMode="auto">
            <a:xfrm>
              <a:off x="5645152" y="3539899"/>
              <a:ext cx="301625" cy="301625"/>
              <a:chOff x="0" y="0"/>
              <a:chExt cx="225931" cy="226411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88" name="Freeform 17">
                <a:extLst>
                  <a:ext uri="{FF2B5EF4-FFF2-40B4-BE49-F238E27FC236}">
                    <a16:creationId xmlns:a16="http://schemas.microsoft.com/office/drawing/2014/main" id="{4D1329EE-7610-7871-E2AE-91DEA15F05F0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225931" cy="226411"/>
              </a:xfrm>
              <a:custGeom>
                <a:avLst/>
                <a:gdLst>
                  <a:gd name="T0" fmla="*/ 1043 w 1088"/>
                  <a:gd name="T1" fmla="*/ 507 h 1090"/>
                  <a:gd name="T2" fmla="*/ 1036 w 1088"/>
                  <a:gd name="T3" fmla="*/ 455 h 1090"/>
                  <a:gd name="T4" fmla="*/ 1024 w 1088"/>
                  <a:gd name="T5" fmla="*/ 404 h 1090"/>
                  <a:gd name="T6" fmla="*/ 1007 w 1088"/>
                  <a:gd name="T7" fmla="*/ 355 h 1090"/>
                  <a:gd name="T8" fmla="*/ 984 w 1088"/>
                  <a:gd name="T9" fmla="*/ 307 h 1090"/>
                  <a:gd name="T10" fmla="*/ 957 w 1088"/>
                  <a:gd name="T11" fmla="*/ 263 h 1090"/>
                  <a:gd name="T12" fmla="*/ 925 w 1088"/>
                  <a:gd name="T13" fmla="*/ 221 h 1090"/>
                  <a:gd name="T14" fmla="*/ 890 w 1088"/>
                  <a:gd name="T15" fmla="*/ 183 h 1090"/>
                  <a:gd name="T16" fmla="*/ 850 w 1088"/>
                  <a:gd name="T17" fmla="*/ 149 h 1090"/>
                  <a:gd name="T18" fmla="*/ 807 w 1088"/>
                  <a:gd name="T19" fmla="*/ 119 h 1090"/>
                  <a:gd name="T20" fmla="*/ 761 w 1088"/>
                  <a:gd name="T21" fmla="*/ 93 h 1090"/>
                  <a:gd name="T22" fmla="*/ 713 w 1088"/>
                  <a:gd name="T23" fmla="*/ 73 h 1090"/>
                  <a:gd name="T24" fmla="*/ 663 w 1088"/>
                  <a:gd name="T25" fmla="*/ 58 h 1090"/>
                  <a:gd name="T26" fmla="*/ 611 w 1088"/>
                  <a:gd name="T27" fmla="*/ 48 h 1090"/>
                  <a:gd name="T28" fmla="*/ 559 w 1088"/>
                  <a:gd name="T29" fmla="*/ 44 h 1090"/>
                  <a:gd name="T30" fmla="*/ 507 w 1088"/>
                  <a:gd name="T31" fmla="*/ 45 h 1090"/>
                  <a:gd name="T32" fmla="*/ 455 w 1088"/>
                  <a:gd name="T33" fmla="*/ 52 h 1090"/>
                  <a:gd name="T34" fmla="*/ 404 w 1088"/>
                  <a:gd name="T35" fmla="*/ 64 h 1090"/>
                  <a:gd name="T36" fmla="*/ 354 w 1088"/>
                  <a:gd name="T37" fmla="*/ 81 h 1090"/>
                  <a:gd name="T38" fmla="*/ 307 w 1088"/>
                  <a:gd name="T39" fmla="*/ 104 h 1090"/>
                  <a:gd name="T40" fmla="*/ 262 w 1088"/>
                  <a:gd name="T41" fmla="*/ 131 h 1090"/>
                  <a:gd name="T42" fmla="*/ 221 w 1088"/>
                  <a:gd name="T43" fmla="*/ 163 h 1090"/>
                  <a:gd name="T44" fmla="*/ 182 w 1088"/>
                  <a:gd name="T45" fmla="*/ 199 h 1090"/>
                  <a:gd name="T46" fmla="*/ 148 w 1088"/>
                  <a:gd name="T47" fmla="*/ 238 h 1090"/>
                  <a:gd name="T48" fmla="*/ 118 w 1088"/>
                  <a:gd name="T49" fmla="*/ 282 h 1090"/>
                  <a:gd name="T50" fmla="*/ 93 w 1088"/>
                  <a:gd name="T51" fmla="*/ 328 h 1090"/>
                  <a:gd name="T52" fmla="*/ 73 w 1088"/>
                  <a:gd name="T53" fmla="*/ 376 h 1090"/>
                  <a:gd name="T54" fmla="*/ 58 w 1088"/>
                  <a:gd name="T55" fmla="*/ 426 h 1090"/>
                  <a:gd name="T56" fmla="*/ 48 w 1088"/>
                  <a:gd name="T57" fmla="*/ 478 h 1090"/>
                  <a:gd name="T58" fmla="*/ 44 w 1088"/>
                  <a:gd name="T59" fmla="*/ 530 h 1090"/>
                  <a:gd name="T60" fmla="*/ 45 w 1088"/>
                  <a:gd name="T61" fmla="*/ 582 h 1090"/>
                  <a:gd name="T62" fmla="*/ 52 w 1088"/>
                  <a:gd name="T63" fmla="*/ 634 h 1090"/>
                  <a:gd name="T64" fmla="*/ 64 w 1088"/>
                  <a:gd name="T65" fmla="*/ 686 h 1090"/>
                  <a:gd name="T66" fmla="*/ 81 w 1088"/>
                  <a:gd name="T67" fmla="*/ 735 h 1090"/>
                  <a:gd name="T68" fmla="*/ 104 w 1088"/>
                  <a:gd name="T69" fmla="*/ 782 h 1090"/>
                  <a:gd name="T70" fmla="*/ 131 w 1088"/>
                  <a:gd name="T71" fmla="*/ 827 h 1090"/>
                  <a:gd name="T72" fmla="*/ 163 w 1088"/>
                  <a:gd name="T73" fmla="*/ 869 h 1090"/>
                  <a:gd name="T74" fmla="*/ 198 w 1088"/>
                  <a:gd name="T75" fmla="*/ 907 h 1090"/>
                  <a:gd name="T76" fmla="*/ 238 w 1088"/>
                  <a:gd name="T77" fmla="*/ 941 h 1090"/>
                  <a:gd name="T78" fmla="*/ 281 w 1088"/>
                  <a:gd name="T79" fmla="*/ 971 h 1090"/>
                  <a:gd name="T80" fmla="*/ 327 w 1088"/>
                  <a:gd name="T81" fmla="*/ 996 h 1090"/>
                  <a:gd name="T82" fmla="*/ 375 w 1088"/>
                  <a:gd name="T83" fmla="*/ 1017 h 1090"/>
                  <a:gd name="T84" fmla="*/ 425 w 1088"/>
                  <a:gd name="T85" fmla="*/ 1032 h 1090"/>
                  <a:gd name="T86" fmla="*/ 477 w 1088"/>
                  <a:gd name="T87" fmla="*/ 1041 h 1090"/>
                  <a:gd name="T88" fmla="*/ 529 w 1088"/>
                  <a:gd name="T89" fmla="*/ 1046 h 1090"/>
                  <a:gd name="T90" fmla="*/ 581 w 1088"/>
                  <a:gd name="T91" fmla="*/ 1045 h 1090"/>
                  <a:gd name="T92" fmla="*/ 633 w 1088"/>
                  <a:gd name="T93" fmla="*/ 1038 h 1090"/>
                  <a:gd name="T94" fmla="*/ 684 w 1088"/>
                  <a:gd name="T95" fmla="*/ 1026 h 1090"/>
                  <a:gd name="T96" fmla="*/ 734 w 1088"/>
                  <a:gd name="T97" fmla="*/ 1009 h 1090"/>
                  <a:gd name="T98" fmla="*/ 781 w 1088"/>
                  <a:gd name="T99" fmla="*/ 986 h 1090"/>
                  <a:gd name="T100" fmla="*/ 826 w 1088"/>
                  <a:gd name="T101" fmla="*/ 959 h 1090"/>
                  <a:gd name="T102" fmla="*/ 867 w 1088"/>
                  <a:gd name="T103" fmla="*/ 927 h 1090"/>
                  <a:gd name="T104" fmla="*/ 905 w 1088"/>
                  <a:gd name="T105" fmla="*/ 891 h 1090"/>
                  <a:gd name="T106" fmla="*/ 940 w 1088"/>
                  <a:gd name="T107" fmla="*/ 851 h 1090"/>
                  <a:gd name="T108" fmla="*/ 969 w 1088"/>
                  <a:gd name="T109" fmla="*/ 808 h 1090"/>
                  <a:gd name="T110" fmla="*/ 995 w 1088"/>
                  <a:gd name="T111" fmla="*/ 762 h 1090"/>
                  <a:gd name="T112" fmla="*/ 1015 w 1088"/>
                  <a:gd name="T113" fmla="*/ 714 h 1090"/>
                  <a:gd name="T114" fmla="*/ 1030 w 1088"/>
                  <a:gd name="T115" fmla="*/ 664 h 1090"/>
                  <a:gd name="T116" fmla="*/ 1040 w 1088"/>
                  <a:gd name="T117" fmla="*/ 612 h 1090"/>
                  <a:gd name="T118" fmla="*/ 1044 w 1088"/>
                  <a:gd name="T119" fmla="*/ 560 h 109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88"/>
                  <a:gd name="T181" fmla="*/ 0 h 1090"/>
                  <a:gd name="T182" fmla="*/ 1088 w 1088"/>
                  <a:gd name="T183" fmla="*/ 1090 h 1090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88" h="1090">
                    <a:moveTo>
                      <a:pt x="1078" y="557"/>
                    </a:moveTo>
                    <a:cubicBezTo>
                      <a:pt x="1080" y="556"/>
                      <a:pt x="1083" y="555"/>
                      <a:pt x="1085" y="553"/>
                    </a:cubicBezTo>
                    <a:cubicBezTo>
                      <a:pt x="1087" y="551"/>
                      <a:pt x="1088" y="548"/>
                      <a:pt x="1088" y="545"/>
                    </a:cubicBezTo>
                    <a:cubicBezTo>
                      <a:pt x="1088" y="542"/>
                      <a:pt x="1087" y="539"/>
                      <a:pt x="1085" y="537"/>
                    </a:cubicBezTo>
                    <a:cubicBezTo>
                      <a:pt x="1083" y="535"/>
                      <a:pt x="1080" y="533"/>
                      <a:pt x="1078" y="533"/>
                    </a:cubicBezTo>
                    <a:cubicBezTo>
                      <a:pt x="1074" y="533"/>
                      <a:pt x="1058" y="531"/>
                      <a:pt x="1044" y="530"/>
                    </a:cubicBezTo>
                    <a:cubicBezTo>
                      <a:pt x="1044" y="522"/>
                      <a:pt x="1043" y="515"/>
                      <a:pt x="1043" y="507"/>
                    </a:cubicBezTo>
                    <a:cubicBezTo>
                      <a:pt x="1057" y="505"/>
                      <a:pt x="1073" y="501"/>
                      <a:pt x="1076" y="501"/>
                    </a:cubicBezTo>
                    <a:cubicBezTo>
                      <a:pt x="1079" y="500"/>
                      <a:pt x="1081" y="498"/>
                      <a:pt x="1083" y="496"/>
                    </a:cubicBezTo>
                    <a:cubicBezTo>
                      <a:pt x="1084" y="494"/>
                      <a:pt x="1085" y="491"/>
                      <a:pt x="1085" y="488"/>
                    </a:cubicBezTo>
                    <a:cubicBezTo>
                      <a:pt x="1084" y="485"/>
                      <a:pt x="1083" y="482"/>
                      <a:pt x="1081" y="481"/>
                    </a:cubicBezTo>
                    <a:cubicBezTo>
                      <a:pt x="1079" y="479"/>
                      <a:pt x="1076" y="477"/>
                      <a:pt x="1073" y="477"/>
                    </a:cubicBezTo>
                    <a:cubicBezTo>
                      <a:pt x="1070" y="477"/>
                      <a:pt x="1054" y="478"/>
                      <a:pt x="1040" y="478"/>
                    </a:cubicBezTo>
                    <a:cubicBezTo>
                      <a:pt x="1039" y="470"/>
                      <a:pt x="1037" y="463"/>
                      <a:pt x="1036" y="455"/>
                    </a:cubicBezTo>
                    <a:cubicBezTo>
                      <a:pt x="1050" y="451"/>
                      <a:pt x="1065" y="446"/>
                      <a:pt x="1068" y="445"/>
                    </a:cubicBezTo>
                    <a:cubicBezTo>
                      <a:pt x="1071" y="444"/>
                      <a:pt x="1073" y="442"/>
                      <a:pt x="1075" y="440"/>
                    </a:cubicBezTo>
                    <a:cubicBezTo>
                      <a:pt x="1076" y="437"/>
                      <a:pt x="1076" y="435"/>
                      <a:pt x="1076" y="432"/>
                    </a:cubicBezTo>
                    <a:cubicBezTo>
                      <a:pt x="1075" y="429"/>
                      <a:pt x="1074" y="426"/>
                      <a:pt x="1071" y="425"/>
                    </a:cubicBezTo>
                    <a:cubicBezTo>
                      <a:pt x="1069" y="423"/>
                      <a:pt x="1066" y="422"/>
                      <a:pt x="1063" y="422"/>
                    </a:cubicBezTo>
                    <a:cubicBezTo>
                      <a:pt x="1060" y="423"/>
                      <a:pt x="1044" y="425"/>
                      <a:pt x="1030" y="426"/>
                    </a:cubicBezTo>
                    <a:cubicBezTo>
                      <a:pt x="1028" y="419"/>
                      <a:pt x="1026" y="412"/>
                      <a:pt x="1024" y="404"/>
                    </a:cubicBezTo>
                    <a:cubicBezTo>
                      <a:pt x="1037" y="399"/>
                      <a:pt x="1052" y="392"/>
                      <a:pt x="1055" y="391"/>
                    </a:cubicBezTo>
                    <a:cubicBezTo>
                      <a:pt x="1058" y="390"/>
                      <a:pt x="1060" y="388"/>
                      <a:pt x="1061" y="385"/>
                    </a:cubicBezTo>
                    <a:cubicBezTo>
                      <a:pt x="1062" y="382"/>
                      <a:pt x="1062" y="379"/>
                      <a:pt x="1061" y="377"/>
                    </a:cubicBezTo>
                    <a:cubicBezTo>
                      <a:pt x="1060" y="374"/>
                      <a:pt x="1058" y="372"/>
                      <a:pt x="1056" y="370"/>
                    </a:cubicBezTo>
                    <a:cubicBezTo>
                      <a:pt x="1054" y="369"/>
                      <a:pt x="1051" y="368"/>
                      <a:pt x="1048" y="369"/>
                    </a:cubicBezTo>
                    <a:cubicBezTo>
                      <a:pt x="1045" y="369"/>
                      <a:pt x="1029" y="373"/>
                      <a:pt x="1015" y="376"/>
                    </a:cubicBezTo>
                    <a:cubicBezTo>
                      <a:pt x="1012" y="369"/>
                      <a:pt x="1010" y="362"/>
                      <a:pt x="1007" y="355"/>
                    </a:cubicBezTo>
                    <a:cubicBezTo>
                      <a:pt x="1020" y="348"/>
                      <a:pt x="1033" y="340"/>
                      <a:pt x="1036" y="338"/>
                    </a:cubicBezTo>
                    <a:cubicBezTo>
                      <a:pt x="1039" y="337"/>
                      <a:pt x="1040" y="334"/>
                      <a:pt x="1041" y="332"/>
                    </a:cubicBezTo>
                    <a:cubicBezTo>
                      <a:pt x="1042" y="329"/>
                      <a:pt x="1042" y="326"/>
                      <a:pt x="1041" y="323"/>
                    </a:cubicBezTo>
                    <a:cubicBezTo>
                      <a:pt x="1039" y="321"/>
                      <a:pt x="1037" y="319"/>
                      <a:pt x="1035" y="317"/>
                    </a:cubicBezTo>
                    <a:cubicBezTo>
                      <a:pt x="1032" y="316"/>
                      <a:pt x="1029" y="316"/>
                      <a:pt x="1027" y="317"/>
                    </a:cubicBezTo>
                    <a:cubicBezTo>
                      <a:pt x="1024" y="318"/>
                      <a:pt x="1009" y="323"/>
                      <a:pt x="995" y="328"/>
                    </a:cubicBezTo>
                    <a:cubicBezTo>
                      <a:pt x="991" y="321"/>
                      <a:pt x="988" y="314"/>
                      <a:pt x="984" y="307"/>
                    </a:cubicBezTo>
                    <a:cubicBezTo>
                      <a:pt x="996" y="299"/>
                      <a:pt x="1009" y="290"/>
                      <a:pt x="1012" y="288"/>
                    </a:cubicBezTo>
                    <a:cubicBezTo>
                      <a:pt x="1014" y="286"/>
                      <a:pt x="1016" y="284"/>
                      <a:pt x="1016" y="281"/>
                    </a:cubicBezTo>
                    <a:cubicBezTo>
                      <a:pt x="1017" y="278"/>
                      <a:pt x="1016" y="275"/>
                      <a:pt x="1015" y="273"/>
                    </a:cubicBezTo>
                    <a:cubicBezTo>
                      <a:pt x="1013" y="270"/>
                      <a:pt x="1011" y="268"/>
                      <a:pt x="1008" y="267"/>
                    </a:cubicBezTo>
                    <a:cubicBezTo>
                      <a:pt x="1006" y="266"/>
                      <a:pt x="1003" y="266"/>
                      <a:pt x="1000" y="268"/>
                    </a:cubicBezTo>
                    <a:cubicBezTo>
                      <a:pt x="997" y="269"/>
                      <a:pt x="983" y="276"/>
                      <a:pt x="969" y="282"/>
                    </a:cubicBezTo>
                    <a:cubicBezTo>
                      <a:pt x="966" y="275"/>
                      <a:pt x="961" y="269"/>
                      <a:pt x="957" y="263"/>
                    </a:cubicBezTo>
                    <a:cubicBezTo>
                      <a:pt x="968" y="253"/>
                      <a:pt x="980" y="242"/>
                      <a:pt x="983" y="240"/>
                    </a:cubicBezTo>
                    <a:cubicBezTo>
                      <a:pt x="985" y="238"/>
                      <a:pt x="986" y="236"/>
                      <a:pt x="986" y="233"/>
                    </a:cubicBezTo>
                    <a:cubicBezTo>
                      <a:pt x="986" y="230"/>
                      <a:pt x="986" y="227"/>
                      <a:pt x="984" y="225"/>
                    </a:cubicBezTo>
                    <a:cubicBezTo>
                      <a:pt x="982" y="222"/>
                      <a:pt x="980" y="221"/>
                      <a:pt x="977" y="220"/>
                    </a:cubicBezTo>
                    <a:cubicBezTo>
                      <a:pt x="974" y="220"/>
                      <a:pt x="971" y="220"/>
                      <a:pt x="969" y="221"/>
                    </a:cubicBezTo>
                    <a:cubicBezTo>
                      <a:pt x="966" y="223"/>
                      <a:pt x="952" y="231"/>
                      <a:pt x="940" y="238"/>
                    </a:cubicBezTo>
                    <a:cubicBezTo>
                      <a:pt x="935" y="233"/>
                      <a:pt x="930" y="227"/>
                      <a:pt x="925" y="221"/>
                    </a:cubicBezTo>
                    <a:cubicBezTo>
                      <a:pt x="935" y="210"/>
                      <a:pt x="946" y="198"/>
                      <a:pt x="948" y="196"/>
                    </a:cubicBezTo>
                    <a:cubicBezTo>
                      <a:pt x="950" y="194"/>
                      <a:pt x="951" y="191"/>
                      <a:pt x="951" y="188"/>
                    </a:cubicBezTo>
                    <a:cubicBezTo>
                      <a:pt x="951" y="185"/>
                      <a:pt x="950" y="183"/>
                      <a:pt x="948" y="180"/>
                    </a:cubicBezTo>
                    <a:cubicBezTo>
                      <a:pt x="946" y="178"/>
                      <a:pt x="943" y="177"/>
                      <a:pt x="941" y="177"/>
                    </a:cubicBezTo>
                    <a:cubicBezTo>
                      <a:pt x="938" y="176"/>
                      <a:pt x="935" y="177"/>
                      <a:pt x="933" y="179"/>
                    </a:cubicBezTo>
                    <a:cubicBezTo>
                      <a:pt x="930" y="181"/>
                      <a:pt x="917" y="190"/>
                      <a:pt x="905" y="199"/>
                    </a:cubicBezTo>
                    <a:cubicBezTo>
                      <a:pt x="900" y="193"/>
                      <a:pt x="895" y="188"/>
                      <a:pt x="890" y="183"/>
                    </a:cubicBezTo>
                    <a:cubicBezTo>
                      <a:pt x="898" y="171"/>
                      <a:pt x="908" y="158"/>
                      <a:pt x="910" y="156"/>
                    </a:cubicBezTo>
                    <a:cubicBezTo>
                      <a:pt x="911" y="153"/>
                      <a:pt x="912" y="150"/>
                      <a:pt x="912" y="148"/>
                    </a:cubicBezTo>
                    <a:cubicBezTo>
                      <a:pt x="911" y="145"/>
                      <a:pt x="910" y="142"/>
                      <a:pt x="908" y="140"/>
                    </a:cubicBezTo>
                    <a:cubicBezTo>
                      <a:pt x="906" y="138"/>
                      <a:pt x="903" y="137"/>
                      <a:pt x="900" y="137"/>
                    </a:cubicBezTo>
                    <a:cubicBezTo>
                      <a:pt x="897" y="137"/>
                      <a:pt x="894" y="138"/>
                      <a:pt x="892" y="140"/>
                    </a:cubicBezTo>
                    <a:cubicBezTo>
                      <a:pt x="890" y="142"/>
                      <a:pt x="878" y="153"/>
                      <a:pt x="867" y="163"/>
                    </a:cubicBezTo>
                    <a:cubicBezTo>
                      <a:pt x="862" y="158"/>
                      <a:pt x="856" y="153"/>
                      <a:pt x="850" y="149"/>
                    </a:cubicBezTo>
                    <a:cubicBezTo>
                      <a:pt x="857" y="136"/>
                      <a:pt x="865" y="122"/>
                      <a:pt x="867" y="119"/>
                    </a:cubicBezTo>
                    <a:cubicBezTo>
                      <a:pt x="869" y="117"/>
                      <a:pt x="869" y="114"/>
                      <a:pt x="868" y="111"/>
                    </a:cubicBezTo>
                    <a:cubicBezTo>
                      <a:pt x="868" y="109"/>
                      <a:pt x="866" y="106"/>
                      <a:pt x="864" y="104"/>
                    </a:cubicBezTo>
                    <a:cubicBezTo>
                      <a:pt x="861" y="103"/>
                      <a:pt x="858" y="102"/>
                      <a:pt x="856" y="102"/>
                    </a:cubicBezTo>
                    <a:cubicBezTo>
                      <a:pt x="853" y="102"/>
                      <a:pt x="850" y="103"/>
                      <a:pt x="848" y="106"/>
                    </a:cubicBezTo>
                    <a:cubicBezTo>
                      <a:pt x="846" y="108"/>
                      <a:pt x="835" y="120"/>
                      <a:pt x="826" y="131"/>
                    </a:cubicBezTo>
                    <a:cubicBezTo>
                      <a:pt x="820" y="127"/>
                      <a:pt x="813" y="123"/>
                      <a:pt x="807" y="119"/>
                    </a:cubicBezTo>
                    <a:cubicBezTo>
                      <a:pt x="813" y="105"/>
                      <a:pt x="820" y="91"/>
                      <a:pt x="821" y="88"/>
                    </a:cubicBezTo>
                    <a:cubicBezTo>
                      <a:pt x="822" y="85"/>
                      <a:pt x="822" y="82"/>
                      <a:pt x="821" y="80"/>
                    </a:cubicBezTo>
                    <a:cubicBezTo>
                      <a:pt x="820" y="77"/>
                      <a:pt x="818" y="75"/>
                      <a:pt x="816" y="73"/>
                    </a:cubicBezTo>
                    <a:cubicBezTo>
                      <a:pt x="813" y="72"/>
                      <a:pt x="810" y="71"/>
                      <a:pt x="808" y="72"/>
                    </a:cubicBezTo>
                    <a:cubicBezTo>
                      <a:pt x="805" y="72"/>
                      <a:pt x="802" y="74"/>
                      <a:pt x="801" y="76"/>
                    </a:cubicBezTo>
                    <a:cubicBezTo>
                      <a:pt x="799" y="79"/>
                      <a:pt x="790" y="92"/>
                      <a:pt x="781" y="104"/>
                    </a:cubicBezTo>
                    <a:cubicBezTo>
                      <a:pt x="774" y="100"/>
                      <a:pt x="768" y="97"/>
                      <a:pt x="761" y="93"/>
                    </a:cubicBezTo>
                    <a:cubicBezTo>
                      <a:pt x="766" y="80"/>
                      <a:pt x="771" y="65"/>
                      <a:pt x="772" y="61"/>
                    </a:cubicBezTo>
                    <a:cubicBezTo>
                      <a:pt x="773" y="59"/>
                      <a:pt x="772" y="56"/>
                      <a:pt x="771" y="53"/>
                    </a:cubicBezTo>
                    <a:cubicBezTo>
                      <a:pt x="770" y="51"/>
                      <a:pt x="768" y="49"/>
                      <a:pt x="765" y="47"/>
                    </a:cubicBezTo>
                    <a:cubicBezTo>
                      <a:pt x="762" y="46"/>
                      <a:pt x="760" y="46"/>
                      <a:pt x="757" y="47"/>
                    </a:cubicBezTo>
                    <a:cubicBezTo>
                      <a:pt x="754" y="48"/>
                      <a:pt x="752" y="49"/>
                      <a:pt x="750" y="52"/>
                    </a:cubicBezTo>
                    <a:cubicBezTo>
                      <a:pt x="749" y="55"/>
                      <a:pt x="741" y="69"/>
                      <a:pt x="734" y="81"/>
                    </a:cubicBezTo>
                    <a:cubicBezTo>
                      <a:pt x="727" y="78"/>
                      <a:pt x="720" y="76"/>
                      <a:pt x="713" y="73"/>
                    </a:cubicBezTo>
                    <a:cubicBezTo>
                      <a:pt x="716" y="59"/>
                      <a:pt x="719" y="43"/>
                      <a:pt x="720" y="40"/>
                    </a:cubicBezTo>
                    <a:cubicBezTo>
                      <a:pt x="721" y="37"/>
                      <a:pt x="720" y="34"/>
                      <a:pt x="719" y="32"/>
                    </a:cubicBezTo>
                    <a:cubicBezTo>
                      <a:pt x="717" y="30"/>
                      <a:pt x="715" y="28"/>
                      <a:pt x="712" y="27"/>
                    </a:cubicBezTo>
                    <a:cubicBezTo>
                      <a:pt x="709" y="26"/>
                      <a:pt x="706" y="26"/>
                      <a:pt x="704" y="27"/>
                    </a:cubicBezTo>
                    <a:cubicBezTo>
                      <a:pt x="701" y="28"/>
                      <a:pt x="699" y="30"/>
                      <a:pt x="698" y="33"/>
                    </a:cubicBezTo>
                    <a:cubicBezTo>
                      <a:pt x="696" y="36"/>
                      <a:pt x="690" y="51"/>
                      <a:pt x="684" y="64"/>
                    </a:cubicBezTo>
                    <a:cubicBezTo>
                      <a:pt x="677" y="62"/>
                      <a:pt x="670" y="60"/>
                      <a:pt x="663" y="58"/>
                    </a:cubicBezTo>
                    <a:cubicBezTo>
                      <a:pt x="664" y="44"/>
                      <a:pt x="666" y="28"/>
                      <a:pt x="666" y="25"/>
                    </a:cubicBezTo>
                    <a:cubicBezTo>
                      <a:pt x="667" y="22"/>
                      <a:pt x="666" y="19"/>
                      <a:pt x="664" y="17"/>
                    </a:cubicBezTo>
                    <a:cubicBezTo>
                      <a:pt x="662" y="14"/>
                      <a:pt x="660" y="13"/>
                      <a:pt x="657" y="12"/>
                    </a:cubicBezTo>
                    <a:cubicBezTo>
                      <a:pt x="654" y="12"/>
                      <a:pt x="651" y="12"/>
                      <a:pt x="649" y="13"/>
                    </a:cubicBezTo>
                    <a:cubicBezTo>
                      <a:pt x="646" y="15"/>
                      <a:pt x="644" y="17"/>
                      <a:pt x="643" y="20"/>
                    </a:cubicBezTo>
                    <a:cubicBezTo>
                      <a:pt x="642" y="23"/>
                      <a:pt x="638" y="38"/>
                      <a:pt x="633" y="52"/>
                    </a:cubicBezTo>
                    <a:cubicBezTo>
                      <a:pt x="626" y="51"/>
                      <a:pt x="619" y="49"/>
                      <a:pt x="611" y="48"/>
                    </a:cubicBezTo>
                    <a:cubicBezTo>
                      <a:pt x="611" y="34"/>
                      <a:pt x="611" y="18"/>
                      <a:pt x="611" y="15"/>
                    </a:cubicBezTo>
                    <a:cubicBezTo>
                      <a:pt x="611" y="12"/>
                      <a:pt x="610" y="9"/>
                      <a:pt x="608" y="7"/>
                    </a:cubicBezTo>
                    <a:cubicBezTo>
                      <a:pt x="606" y="5"/>
                      <a:pt x="604" y="4"/>
                      <a:pt x="601" y="3"/>
                    </a:cubicBezTo>
                    <a:cubicBezTo>
                      <a:pt x="598" y="3"/>
                      <a:pt x="595" y="4"/>
                      <a:pt x="593" y="5"/>
                    </a:cubicBezTo>
                    <a:cubicBezTo>
                      <a:pt x="590" y="7"/>
                      <a:pt x="589" y="9"/>
                      <a:pt x="588" y="12"/>
                    </a:cubicBezTo>
                    <a:cubicBezTo>
                      <a:pt x="587" y="15"/>
                      <a:pt x="584" y="31"/>
                      <a:pt x="581" y="45"/>
                    </a:cubicBezTo>
                    <a:cubicBezTo>
                      <a:pt x="574" y="45"/>
                      <a:pt x="566" y="44"/>
                      <a:pt x="559" y="44"/>
                    </a:cubicBezTo>
                    <a:cubicBezTo>
                      <a:pt x="558" y="30"/>
                      <a:pt x="556" y="14"/>
                      <a:pt x="556" y="10"/>
                    </a:cubicBezTo>
                    <a:cubicBezTo>
                      <a:pt x="555" y="8"/>
                      <a:pt x="554" y="5"/>
                      <a:pt x="552" y="3"/>
                    </a:cubicBezTo>
                    <a:cubicBezTo>
                      <a:pt x="550" y="1"/>
                      <a:pt x="547" y="0"/>
                      <a:pt x="544" y="0"/>
                    </a:cubicBezTo>
                    <a:cubicBezTo>
                      <a:pt x="541" y="0"/>
                      <a:pt x="538" y="1"/>
                      <a:pt x="536" y="3"/>
                    </a:cubicBezTo>
                    <a:cubicBezTo>
                      <a:pt x="534" y="5"/>
                      <a:pt x="533" y="8"/>
                      <a:pt x="532" y="10"/>
                    </a:cubicBezTo>
                    <a:cubicBezTo>
                      <a:pt x="532" y="14"/>
                      <a:pt x="530" y="30"/>
                      <a:pt x="529" y="44"/>
                    </a:cubicBezTo>
                    <a:cubicBezTo>
                      <a:pt x="522" y="44"/>
                      <a:pt x="514" y="45"/>
                      <a:pt x="507" y="45"/>
                    </a:cubicBezTo>
                    <a:cubicBezTo>
                      <a:pt x="504" y="31"/>
                      <a:pt x="501" y="15"/>
                      <a:pt x="500" y="12"/>
                    </a:cubicBezTo>
                    <a:cubicBezTo>
                      <a:pt x="499" y="9"/>
                      <a:pt x="497" y="7"/>
                      <a:pt x="495" y="5"/>
                    </a:cubicBezTo>
                    <a:cubicBezTo>
                      <a:pt x="493" y="4"/>
                      <a:pt x="490" y="3"/>
                      <a:pt x="487" y="3"/>
                    </a:cubicBezTo>
                    <a:cubicBezTo>
                      <a:pt x="484" y="4"/>
                      <a:pt x="482" y="5"/>
                      <a:pt x="480" y="7"/>
                    </a:cubicBezTo>
                    <a:cubicBezTo>
                      <a:pt x="478" y="9"/>
                      <a:pt x="477" y="12"/>
                      <a:pt x="477" y="15"/>
                    </a:cubicBezTo>
                    <a:cubicBezTo>
                      <a:pt x="477" y="18"/>
                      <a:pt x="477" y="34"/>
                      <a:pt x="477" y="48"/>
                    </a:cubicBezTo>
                    <a:cubicBezTo>
                      <a:pt x="469" y="49"/>
                      <a:pt x="462" y="51"/>
                      <a:pt x="455" y="52"/>
                    </a:cubicBezTo>
                    <a:cubicBezTo>
                      <a:pt x="450" y="38"/>
                      <a:pt x="446" y="23"/>
                      <a:pt x="445" y="20"/>
                    </a:cubicBezTo>
                    <a:cubicBezTo>
                      <a:pt x="444" y="17"/>
                      <a:pt x="442" y="15"/>
                      <a:pt x="439" y="13"/>
                    </a:cubicBezTo>
                    <a:cubicBezTo>
                      <a:pt x="437" y="12"/>
                      <a:pt x="434" y="12"/>
                      <a:pt x="431" y="12"/>
                    </a:cubicBezTo>
                    <a:cubicBezTo>
                      <a:pt x="428" y="13"/>
                      <a:pt x="426" y="14"/>
                      <a:pt x="424" y="17"/>
                    </a:cubicBezTo>
                    <a:cubicBezTo>
                      <a:pt x="422" y="19"/>
                      <a:pt x="421" y="22"/>
                      <a:pt x="422" y="25"/>
                    </a:cubicBezTo>
                    <a:cubicBezTo>
                      <a:pt x="422" y="28"/>
                      <a:pt x="424" y="44"/>
                      <a:pt x="425" y="58"/>
                    </a:cubicBezTo>
                    <a:cubicBezTo>
                      <a:pt x="418" y="60"/>
                      <a:pt x="411" y="62"/>
                      <a:pt x="404" y="64"/>
                    </a:cubicBezTo>
                    <a:cubicBezTo>
                      <a:pt x="398" y="51"/>
                      <a:pt x="392" y="36"/>
                      <a:pt x="390" y="33"/>
                    </a:cubicBezTo>
                    <a:cubicBezTo>
                      <a:pt x="389" y="30"/>
                      <a:pt x="387" y="28"/>
                      <a:pt x="384" y="27"/>
                    </a:cubicBezTo>
                    <a:cubicBezTo>
                      <a:pt x="382" y="26"/>
                      <a:pt x="379" y="26"/>
                      <a:pt x="376" y="27"/>
                    </a:cubicBezTo>
                    <a:cubicBezTo>
                      <a:pt x="373" y="28"/>
                      <a:pt x="371" y="30"/>
                      <a:pt x="369" y="32"/>
                    </a:cubicBezTo>
                    <a:cubicBezTo>
                      <a:pt x="368" y="34"/>
                      <a:pt x="367" y="37"/>
                      <a:pt x="368" y="40"/>
                    </a:cubicBezTo>
                    <a:cubicBezTo>
                      <a:pt x="369" y="43"/>
                      <a:pt x="372" y="59"/>
                      <a:pt x="375" y="73"/>
                    </a:cubicBezTo>
                    <a:cubicBezTo>
                      <a:pt x="368" y="76"/>
                      <a:pt x="361" y="78"/>
                      <a:pt x="354" y="81"/>
                    </a:cubicBezTo>
                    <a:cubicBezTo>
                      <a:pt x="347" y="69"/>
                      <a:pt x="339" y="55"/>
                      <a:pt x="338" y="52"/>
                    </a:cubicBezTo>
                    <a:cubicBezTo>
                      <a:pt x="336" y="49"/>
                      <a:pt x="334" y="48"/>
                      <a:pt x="331" y="47"/>
                    </a:cubicBezTo>
                    <a:cubicBezTo>
                      <a:pt x="328" y="46"/>
                      <a:pt x="326" y="46"/>
                      <a:pt x="323" y="47"/>
                    </a:cubicBezTo>
                    <a:cubicBezTo>
                      <a:pt x="320" y="49"/>
                      <a:pt x="318" y="51"/>
                      <a:pt x="317" y="53"/>
                    </a:cubicBezTo>
                    <a:cubicBezTo>
                      <a:pt x="316" y="56"/>
                      <a:pt x="315" y="59"/>
                      <a:pt x="316" y="61"/>
                    </a:cubicBezTo>
                    <a:cubicBezTo>
                      <a:pt x="317" y="65"/>
                      <a:pt x="322" y="80"/>
                      <a:pt x="327" y="93"/>
                    </a:cubicBezTo>
                    <a:cubicBezTo>
                      <a:pt x="320" y="97"/>
                      <a:pt x="314" y="100"/>
                      <a:pt x="307" y="104"/>
                    </a:cubicBezTo>
                    <a:cubicBezTo>
                      <a:pt x="298" y="92"/>
                      <a:pt x="289" y="79"/>
                      <a:pt x="287" y="76"/>
                    </a:cubicBezTo>
                    <a:cubicBezTo>
                      <a:pt x="286" y="74"/>
                      <a:pt x="283" y="72"/>
                      <a:pt x="280" y="72"/>
                    </a:cubicBezTo>
                    <a:cubicBezTo>
                      <a:pt x="278" y="71"/>
                      <a:pt x="275" y="72"/>
                      <a:pt x="272" y="73"/>
                    </a:cubicBezTo>
                    <a:cubicBezTo>
                      <a:pt x="270" y="75"/>
                      <a:pt x="268" y="77"/>
                      <a:pt x="267" y="80"/>
                    </a:cubicBezTo>
                    <a:cubicBezTo>
                      <a:pt x="266" y="82"/>
                      <a:pt x="266" y="85"/>
                      <a:pt x="267" y="88"/>
                    </a:cubicBezTo>
                    <a:cubicBezTo>
                      <a:pt x="268" y="91"/>
                      <a:pt x="275" y="105"/>
                      <a:pt x="281" y="119"/>
                    </a:cubicBezTo>
                    <a:cubicBezTo>
                      <a:pt x="275" y="123"/>
                      <a:pt x="268" y="127"/>
                      <a:pt x="262" y="131"/>
                    </a:cubicBezTo>
                    <a:cubicBezTo>
                      <a:pt x="253" y="120"/>
                      <a:pt x="242" y="108"/>
                      <a:pt x="240" y="106"/>
                    </a:cubicBezTo>
                    <a:cubicBezTo>
                      <a:pt x="238" y="103"/>
                      <a:pt x="235" y="102"/>
                      <a:pt x="232" y="102"/>
                    </a:cubicBezTo>
                    <a:cubicBezTo>
                      <a:pt x="230" y="102"/>
                      <a:pt x="227" y="103"/>
                      <a:pt x="224" y="104"/>
                    </a:cubicBezTo>
                    <a:cubicBezTo>
                      <a:pt x="222" y="106"/>
                      <a:pt x="220" y="109"/>
                      <a:pt x="220" y="111"/>
                    </a:cubicBezTo>
                    <a:cubicBezTo>
                      <a:pt x="219" y="114"/>
                      <a:pt x="219" y="117"/>
                      <a:pt x="221" y="119"/>
                    </a:cubicBezTo>
                    <a:cubicBezTo>
                      <a:pt x="223" y="122"/>
                      <a:pt x="231" y="136"/>
                      <a:pt x="238" y="149"/>
                    </a:cubicBezTo>
                    <a:cubicBezTo>
                      <a:pt x="232" y="153"/>
                      <a:pt x="226" y="158"/>
                      <a:pt x="221" y="163"/>
                    </a:cubicBezTo>
                    <a:cubicBezTo>
                      <a:pt x="210" y="153"/>
                      <a:pt x="198" y="142"/>
                      <a:pt x="196" y="140"/>
                    </a:cubicBezTo>
                    <a:cubicBezTo>
                      <a:pt x="194" y="138"/>
                      <a:pt x="191" y="137"/>
                      <a:pt x="188" y="137"/>
                    </a:cubicBezTo>
                    <a:cubicBezTo>
                      <a:pt x="185" y="137"/>
                      <a:pt x="182" y="138"/>
                      <a:pt x="180" y="140"/>
                    </a:cubicBezTo>
                    <a:cubicBezTo>
                      <a:pt x="178" y="142"/>
                      <a:pt x="177" y="145"/>
                      <a:pt x="176" y="148"/>
                    </a:cubicBezTo>
                    <a:cubicBezTo>
                      <a:pt x="176" y="150"/>
                      <a:pt x="176" y="153"/>
                      <a:pt x="178" y="156"/>
                    </a:cubicBezTo>
                    <a:cubicBezTo>
                      <a:pt x="180" y="158"/>
                      <a:pt x="190" y="171"/>
                      <a:pt x="198" y="183"/>
                    </a:cubicBezTo>
                    <a:cubicBezTo>
                      <a:pt x="193" y="188"/>
                      <a:pt x="188" y="193"/>
                      <a:pt x="182" y="199"/>
                    </a:cubicBezTo>
                    <a:cubicBezTo>
                      <a:pt x="171" y="190"/>
                      <a:pt x="158" y="181"/>
                      <a:pt x="155" y="179"/>
                    </a:cubicBezTo>
                    <a:cubicBezTo>
                      <a:pt x="153" y="177"/>
                      <a:pt x="150" y="176"/>
                      <a:pt x="147" y="177"/>
                    </a:cubicBezTo>
                    <a:cubicBezTo>
                      <a:pt x="145" y="177"/>
                      <a:pt x="142" y="178"/>
                      <a:pt x="140" y="180"/>
                    </a:cubicBezTo>
                    <a:cubicBezTo>
                      <a:pt x="138" y="183"/>
                      <a:pt x="137" y="185"/>
                      <a:pt x="137" y="188"/>
                    </a:cubicBezTo>
                    <a:cubicBezTo>
                      <a:pt x="137" y="191"/>
                      <a:pt x="138" y="194"/>
                      <a:pt x="140" y="196"/>
                    </a:cubicBezTo>
                    <a:cubicBezTo>
                      <a:pt x="142" y="198"/>
                      <a:pt x="153" y="210"/>
                      <a:pt x="163" y="221"/>
                    </a:cubicBezTo>
                    <a:cubicBezTo>
                      <a:pt x="158" y="227"/>
                      <a:pt x="153" y="233"/>
                      <a:pt x="148" y="238"/>
                    </a:cubicBezTo>
                    <a:cubicBezTo>
                      <a:pt x="136" y="231"/>
                      <a:pt x="122" y="223"/>
                      <a:pt x="119" y="221"/>
                    </a:cubicBezTo>
                    <a:cubicBezTo>
                      <a:pt x="117" y="220"/>
                      <a:pt x="114" y="220"/>
                      <a:pt x="111" y="220"/>
                    </a:cubicBezTo>
                    <a:cubicBezTo>
                      <a:pt x="108" y="221"/>
                      <a:pt x="106" y="222"/>
                      <a:pt x="104" y="225"/>
                    </a:cubicBezTo>
                    <a:cubicBezTo>
                      <a:pt x="102" y="227"/>
                      <a:pt x="102" y="230"/>
                      <a:pt x="102" y="233"/>
                    </a:cubicBezTo>
                    <a:cubicBezTo>
                      <a:pt x="102" y="236"/>
                      <a:pt x="103" y="238"/>
                      <a:pt x="105" y="240"/>
                    </a:cubicBezTo>
                    <a:cubicBezTo>
                      <a:pt x="108" y="242"/>
                      <a:pt x="120" y="253"/>
                      <a:pt x="131" y="263"/>
                    </a:cubicBezTo>
                    <a:cubicBezTo>
                      <a:pt x="127" y="269"/>
                      <a:pt x="122" y="275"/>
                      <a:pt x="118" y="282"/>
                    </a:cubicBezTo>
                    <a:cubicBezTo>
                      <a:pt x="105" y="276"/>
                      <a:pt x="91" y="269"/>
                      <a:pt x="88" y="268"/>
                    </a:cubicBezTo>
                    <a:cubicBezTo>
                      <a:pt x="85" y="266"/>
                      <a:pt x="82" y="266"/>
                      <a:pt x="80" y="267"/>
                    </a:cubicBezTo>
                    <a:cubicBezTo>
                      <a:pt x="77" y="268"/>
                      <a:pt x="75" y="270"/>
                      <a:pt x="73" y="273"/>
                    </a:cubicBezTo>
                    <a:cubicBezTo>
                      <a:pt x="72" y="275"/>
                      <a:pt x="71" y="278"/>
                      <a:pt x="72" y="281"/>
                    </a:cubicBezTo>
                    <a:cubicBezTo>
                      <a:pt x="72" y="284"/>
                      <a:pt x="74" y="286"/>
                      <a:pt x="76" y="288"/>
                    </a:cubicBezTo>
                    <a:cubicBezTo>
                      <a:pt x="79" y="290"/>
                      <a:pt x="92" y="299"/>
                      <a:pt x="104" y="307"/>
                    </a:cubicBezTo>
                    <a:cubicBezTo>
                      <a:pt x="100" y="314"/>
                      <a:pt x="97" y="321"/>
                      <a:pt x="93" y="328"/>
                    </a:cubicBezTo>
                    <a:cubicBezTo>
                      <a:pt x="79" y="323"/>
                      <a:pt x="64" y="318"/>
                      <a:pt x="61" y="317"/>
                    </a:cubicBezTo>
                    <a:cubicBezTo>
                      <a:pt x="59" y="316"/>
                      <a:pt x="56" y="316"/>
                      <a:pt x="53" y="317"/>
                    </a:cubicBezTo>
                    <a:cubicBezTo>
                      <a:pt x="51" y="319"/>
                      <a:pt x="48" y="321"/>
                      <a:pt x="47" y="323"/>
                    </a:cubicBezTo>
                    <a:cubicBezTo>
                      <a:pt x="46" y="326"/>
                      <a:pt x="46" y="329"/>
                      <a:pt x="47" y="332"/>
                    </a:cubicBezTo>
                    <a:cubicBezTo>
                      <a:pt x="48" y="334"/>
                      <a:pt x="49" y="337"/>
                      <a:pt x="52" y="338"/>
                    </a:cubicBezTo>
                    <a:cubicBezTo>
                      <a:pt x="55" y="340"/>
                      <a:pt x="68" y="348"/>
                      <a:pt x="81" y="355"/>
                    </a:cubicBezTo>
                    <a:cubicBezTo>
                      <a:pt x="78" y="362"/>
                      <a:pt x="76" y="369"/>
                      <a:pt x="73" y="376"/>
                    </a:cubicBezTo>
                    <a:cubicBezTo>
                      <a:pt x="59" y="373"/>
                      <a:pt x="43" y="369"/>
                      <a:pt x="40" y="369"/>
                    </a:cubicBezTo>
                    <a:cubicBezTo>
                      <a:pt x="37" y="368"/>
                      <a:pt x="34" y="369"/>
                      <a:pt x="32" y="370"/>
                    </a:cubicBezTo>
                    <a:cubicBezTo>
                      <a:pt x="30" y="372"/>
                      <a:pt x="28" y="374"/>
                      <a:pt x="27" y="377"/>
                    </a:cubicBezTo>
                    <a:cubicBezTo>
                      <a:pt x="26" y="379"/>
                      <a:pt x="26" y="382"/>
                      <a:pt x="27" y="385"/>
                    </a:cubicBezTo>
                    <a:cubicBezTo>
                      <a:pt x="28" y="388"/>
                      <a:pt x="30" y="390"/>
                      <a:pt x="33" y="391"/>
                    </a:cubicBezTo>
                    <a:cubicBezTo>
                      <a:pt x="36" y="392"/>
                      <a:pt x="50" y="399"/>
                      <a:pt x="64" y="404"/>
                    </a:cubicBezTo>
                    <a:cubicBezTo>
                      <a:pt x="62" y="412"/>
                      <a:pt x="60" y="419"/>
                      <a:pt x="58" y="426"/>
                    </a:cubicBezTo>
                    <a:cubicBezTo>
                      <a:pt x="44" y="425"/>
                      <a:pt x="28" y="423"/>
                      <a:pt x="25" y="422"/>
                    </a:cubicBezTo>
                    <a:cubicBezTo>
                      <a:pt x="22" y="422"/>
                      <a:pt x="19" y="423"/>
                      <a:pt x="17" y="425"/>
                    </a:cubicBezTo>
                    <a:cubicBezTo>
                      <a:pt x="14" y="426"/>
                      <a:pt x="13" y="429"/>
                      <a:pt x="12" y="432"/>
                    </a:cubicBezTo>
                    <a:cubicBezTo>
                      <a:pt x="12" y="435"/>
                      <a:pt x="12" y="437"/>
                      <a:pt x="13" y="440"/>
                    </a:cubicBezTo>
                    <a:cubicBezTo>
                      <a:pt x="15" y="442"/>
                      <a:pt x="17" y="444"/>
                      <a:pt x="20" y="445"/>
                    </a:cubicBezTo>
                    <a:cubicBezTo>
                      <a:pt x="23" y="446"/>
                      <a:pt x="38" y="451"/>
                      <a:pt x="52" y="455"/>
                    </a:cubicBezTo>
                    <a:cubicBezTo>
                      <a:pt x="50" y="463"/>
                      <a:pt x="49" y="470"/>
                      <a:pt x="48" y="478"/>
                    </a:cubicBezTo>
                    <a:cubicBezTo>
                      <a:pt x="34" y="478"/>
                      <a:pt x="18" y="477"/>
                      <a:pt x="15" y="477"/>
                    </a:cubicBezTo>
                    <a:cubicBezTo>
                      <a:pt x="12" y="477"/>
                      <a:pt x="9" y="479"/>
                      <a:pt x="7" y="481"/>
                    </a:cubicBezTo>
                    <a:cubicBezTo>
                      <a:pt x="5" y="482"/>
                      <a:pt x="4" y="485"/>
                      <a:pt x="3" y="488"/>
                    </a:cubicBezTo>
                    <a:cubicBezTo>
                      <a:pt x="3" y="491"/>
                      <a:pt x="4" y="494"/>
                      <a:pt x="5" y="496"/>
                    </a:cubicBezTo>
                    <a:cubicBezTo>
                      <a:pt x="7" y="498"/>
                      <a:pt x="9" y="500"/>
                      <a:pt x="12" y="501"/>
                    </a:cubicBezTo>
                    <a:cubicBezTo>
                      <a:pt x="15" y="501"/>
                      <a:pt x="31" y="505"/>
                      <a:pt x="45" y="507"/>
                    </a:cubicBezTo>
                    <a:cubicBezTo>
                      <a:pt x="45" y="515"/>
                      <a:pt x="44" y="522"/>
                      <a:pt x="44" y="530"/>
                    </a:cubicBezTo>
                    <a:cubicBezTo>
                      <a:pt x="30" y="531"/>
                      <a:pt x="14" y="533"/>
                      <a:pt x="10" y="533"/>
                    </a:cubicBezTo>
                    <a:cubicBezTo>
                      <a:pt x="7" y="533"/>
                      <a:pt x="5" y="535"/>
                      <a:pt x="3" y="537"/>
                    </a:cubicBezTo>
                    <a:cubicBezTo>
                      <a:pt x="1" y="539"/>
                      <a:pt x="0" y="542"/>
                      <a:pt x="0" y="545"/>
                    </a:cubicBezTo>
                    <a:cubicBezTo>
                      <a:pt x="0" y="548"/>
                      <a:pt x="1" y="551"/>
                      <a:pt x="3" y="553"/>
                    </a:cubicBezTo>
                    <a:cubicBezTo>
                      <a:pt x="5" y="555"/>
                      <a:pt x="7" y="556"/>
                      <a:pt x="10" y="557"/>
                    </a:cubicBezTo>
                    <a:cubicBezTo>
                      <a:pt x="14" y="557"/>
                      <a:pt x="30" y="558"/>
                      <a:pt x="44" y="560"/>
                    </a:cubicBezTo>
                    <a:cubicBezTo>
                      <a:pt x="44" y="567"/>
                      <a:pt x="45" y="575"/>
                      <a:pt x="45" y="582"/>
                    </a:cubicBezTo>
                    <a:cubicBezTo>
                      <a:pt x="31" y="585"/>
                      <a:pt x="15" y="588"/>
                      <a:pt x="12" y="589"/>
                    </a:cubicBezTo>
                    <a:cubicBezTo>
                      <a:pt x="9" y="590"/>
                      <a:pt x="7" y="591"/>
                      <a:pt x="5" y="594"/>
                    </a:cubicBezTo>
                    <a:cubicBezTo>
                      <a:pt x="4" y="596"/>
                      <a:pt x="3" y="599"/>
                      <a:pt x="3" y="602"/>
                    </a:cubicBezTo>
                    <a:cubicBezTo>
                      <a:pt x="4" y="605"/>
                      <a:pt x="5" y="607"/>
                      <a:pt x="7" y="609"/>
                    </a:cubicBezTo>
                    <a:cubicBezTo>
                      <a:pt x="9" y="611"/>
                      <a:pt x="12" y="613"/>
                      <a:pt x="15" y="612"/>
                    </a:cubicBezTo>
                    <a:cubicBezTo>
                      <a:pt x="18" y="612"/>
                      <a:pt x="34" y="612"/>
                      <a:pt x="48" y="612"/>
                    </a:cubicBezTo>
                    <a:cubicBezTo>
                      <a:pt x="49" y="620"/>
                      <a:pt x="50" y="627"/>
                      <a:pt x="52" y="634"/>
                    </a:cubicBezTo>
                    <a:cubicBezTo>
                      <a:pt x="38" y="639"/>
                      <a:pt x="23" y="644"/>
                      <a:pt x="20" y="645"/>
                    </a:cubicBezTo>
                    <a:cubicBezTo>
                      <a:pt x="17" y="645"/>
                      <a:pt x="15" y="647"/>
                      <a:pt x="13" y="650"/>
                    </a:cubicBezTo>
                    <a:cubicBezTo>
                      <a:pt x="12" y="652"/>
                      <a:pt x="12" y="655"/>
                      <a:pt x="12" y="658"/>
                    </a:cubicBezTo>
                    <a:cubicBezTo>
                      <a:pt x="13" y="661"/>
                      <a:pt x="14" y="664"/>
                      <a:pt x="17" y="665"/>
                    </a:cubicBezTo>
                    <a:cubicBezTo>
                      <a:pt x="19" y="667"/>
                      <a:pt x="22" y="668"/>
                      <a:pt x="25" y="668"/>
                    </a:cubicBezTo>
                    <a:cubicBezTo>
                      <a:pt x="28" y="667"/>
                      <a:pt x="44" y="665"/>
                      <a:pt x="58" y="664"/>
                    </a:cubicBezTo>
                    <a:cubicBezTo>
                      <a:pt x="60" y="671"/>
                      <a:pt x="62" y="678"/>
                      <a:pt x="64" y="686"/>
                    </a:cubicBezTo>
                    <a:cubicBezTo>
                      <a:pt x="50" y="691"/>
                      <a:pt x="36" y="698"/>
                      <a:pt x="33" y="699"/>
                    </a:cubicBezTo>
                    <a:cubicBezTo>
                      <a:pt x="30" y="700"/>
                      <a:pt x="28" y="702"/>
                      <a:pt x="27" y="705"/>
                    </a:cubicBezTo>
                    <a:cubicBezTo>
                      <a:pt x="26" y="708"/>
                      <a:pt x="26" y="710"/>
                      <a:pt x="27" y="713"/>
                    </a:cubicBezTo>
                    <a:cubicBezTo>
                      <a:pt x="28" y="716"/>
                      <a:pt x="30" y="718"/>
                      <a:pt x="32" y="720"/>
                    </a:cubicBezTo>
                    <a:cubicBezTo>
                      <a:pt x="34" y="721"/>
                      <a:pt x="37" y="722"/>
                      <a:pt x="40" y="721"/>
                    </a:cubicBezTo>
                    <a:cubicBezTo>
                      <a:pt x="43" y="721"/>
                      <a:pt x="59" y="717"/>
                      <a:pt x="73" y="714"/>
                    </a:cubicBezTo>
                    <a:cubicBezTo>
                      <a:pt x="76" y="721"/>
                      <a:pt x="78" y="728"/>
                      <a:pt x="81" y="735"/>
                    </a:cubicBezTo>
                    <a:cubicBezTo>
                      <a:pt x="68" y="742"/>
                      <a:pt x="55" y="750"/>
                      <a:pt x="52" y="752"/>
                    </a:cubicBezTo>
                    <a:cubicBezTo>
                      <a:pt x="49" y="753"/>
                      <a:pt x="48" y="755"/>
                      <a:pt x="47" y="758"/>
                    </a:cubicBezTo>
                    <a:cubicBezTo>
                      <a:pt x="46" y="761"/>
                      <a:pt x="46" y="764"/>
                      <a:pt x="47" y="766"/>
                    </a:cubicBezTo>
                    <a:cubicBezTo>
                      <a:pt x="48" y="769"/>
                      <a:pt x="51" y="771"/>
                      <a:pt x="53" y="772"/>
                    </a:cubicBezTo>
                    <a:cubicBezTo>
                      <a:pt x="56" y="774"/>
                      <a:pt x="59" y="774"/>
                      <a:pt x="61" y="773"/>
                    </a:cubicBezTo>
                    <a:cubicBezTo>
                      <a:pt x="64" y="772"/>
                      <a:pt x="79" y="767"/>
                      <a:pt x="93" y="762"/>
                    </a:cubicBezTo>
                    <a:cubicBezTo>
                      <a:pt x="97" y="769"/>
                      <a:pt x="100" y="776"/>
                      <a:pt x="104" y="782"/>
                    </a:cubicBezTo>
                    <a:cubicBezTo>
                      <a:pt x="92" y="791"/>
                      <a:pt x="79" y="800"/>
                      <a:pt x="76" y="802"/>
                    </a:cubicBezTo>
                    <a:cubicBezTo>
                      <a:pt x="74" y="804"/>
                      <a:pt x="72" y="806"/>
                      <a:pt x="72" y="809"/>
                    </a:cubicBezTo>
                    <a:cubicBezTo>
                      <a:pt x="71" y="812"/>
                      <a:pt x="72" y="815"/>
                      <a:pt x="73" y="817"/>
                    </a:cubicBezTo>
                    <a:cubicBezTo>
                      <a:pt x="75" y="820"/>
                      <a:pt x="77" y="822"/>
                      <a:pt x="80" y="823"/>
                    </a:cubicBezTo>
                    <a:cubicBezTo>
                      <a:pt x="82" y="824"/>
                      <a:pt x="85" y="824"/>
                      <a:pt x="88" y="822"/>
                    </a:cubicBezTo>
                    <a:cubicBezTo>
                      <a:pt x="91" y="821"/>
                      <a:pt x="105" y="814"/>
                      <a:pt x="118" y="808"/>
                    </a:cubicBezTo>
                    <a:cubicBezTo>
                      <a:pt x="122" y="815"/>
                      <a:pt x="127" y="821"/>
                      <a:pt x="131" y="827"/>
                    </a:cubicBezTo>
                    <a:cubicBezTo>
                      <a:pt x="120" y="837"/>
                      <a:pt x="108" y="847"/>
                      <a:pt x="105" y="850"/>
                    </a:cubicBezTo>
                    <a:cubicBezTo>
                      <a:pt x="103" y="852"/>
                      <a:pt x="102" y="854"/>
                      <a:pt x="102" y="857"/>
                    </a:cubicBezTo>
                    <a:cubicBezTo>
                      <a:pt x="102" y="860"/>
                      <a:pt x="102" y="863"/>
                      <a:pt x="104" y="865"/>
                    </a:cubicBezTo>
                    <a:cubicBezTo>
                      <a:pt x="106" y="867"/>
                      <a:pt x="108" y="869"/>
                      <a:pt x="111" y="870"/>
                    </a:cubicBezTo>
                    <a:cubicBezTo>
                      <a:pt x="114" y="870"/>
                      <a:pt x="117" y="870"/>
                      <a:pt x="119" y="869"/>
                    </a:cubicBezTo>
                    <a:cubicBezTo>
                      <a:pt x="122" y="867"/>
                      <a:pt x="136" y="859"/>
                      <a:pt x="148" y="851"/>
                    </a:cubicBezTo>
                    <a:cubicBezTo>
                      <a:pt x="153" y="857"/>
                      <a:pt x="158" y="863"/>
                      <a:pt x="163" y="869"/>
                    </a:cubicBezTo>
                    <a:cubicBezTo>
                      <a:pt x="153" y="880"/>
                      <a:pt x="142" y="891"/>
                      <a:pt x="140" y="894"/>
                    </a:cubicBezTo>
                    <a:cubicBezTo>
                      <a:pt x="138" y="896"/>
                      <a:pt x="137" y="899"/>
                      <a:pt x="137" y="902"/>
                    </a:cubicBezTo>
                    <a:cubicBezTo>
                      <a:pt x="137" y="904"/>
                      <a:pt x="138" y="907"/>
                      <a:pt x="140" y="909"/>
                    </a:cubicBezTo>
                    <a:cubicBezTo>
                      <a:pt x="142" y="912"/>
                      <a:pt x="145" y="913"/>
                      <a:pt x="147" y="913"/>
                    </a:cubicBezTo>
                    <a:cubicBezTo>
                      <a:pt x="150" y="914"/>
                      <a:pt x="153" y="913"/>
                      <a:pt x="155" y="911"/>
                    </a:cubicBezTo>
                    <a:cubicBezTo>
                      <a:pt x="158" y="909"/>
                      <a:pt x="171" y="900"/>
                      <a:pt x="182" y="891"/>
                    </a:cubicBezTo>
                    <a:cubicBezTo>
                      <a:pt x="188" y="897"/>
                      <a:pt x="193" y="902"/>
                      <a:pt x="198" y="907"/>
                    </a:cubicBezTo>
                    <a:cubicBezTo>
                      <a:pt x="190" y="919"/>
                      <a:pt x="180" y="932"/>
                      <a:pt x="178" y="934"/>
                    </a:cubicBezTo>
                    <a:cubicBezTo>
                      <a:pt x="176" y="937"/>
                      <a:pt x="176" y="940"/>
                      <a:pt x="176" y="942"/>
                    </a:cubicBezTo>
                    <a:cubicBezTo>
                      <a:pt x="177" y="945"/>
                      <a:pt x="178" y="948"/>
                      <a:pt x="180" y="950"/>
                    </a:cubicBezTo>
                    <a:cubicBezTo>
                      <a:pt x="182" y="952"/>
                      <a:pt x="185" y="953"/>
                      <a:pt x="188" y="953"/>
                    </a:cubicBezTo>
                    <a:cubicBezTo>
                      <a:pt x="191" y="953"/>
                      <a:pt x="194" y="952"/>
                      <a:pt x="196" y="950"/>
                    </a:cubicBezTo>
                    <a:cubicBezTo>
                      <a:pt x="198" y="948"/>
                      <a:pt x="210" y="937"/>
                      <a:pt x="221" y="927"/>
                    </a:cubicBezTo>
                    <a:cubicBezTo>
                      <a:pt x="226" y="932"/>
                      <a:pt x="232" y="937"/>
                      <a:pt x="238" y="941"/>
                    </a:cubicBezTo>
                    <a:cubicBezTo>
                      <a:pt x="231" y="954"/>
                      <a:pt x="223" y="968"/>
                      <a:pt x="221" y="970"/>
                    </a:cubicBezTo>
                    <a:cubicBezTo>
                      <a:pt x="219" y="973"/>
                      <a:pt x="219" y="976"/>
                      <a:pt x="220" y="979"/>
                    </a:cubicBezTo>
                    <a:cubicBezTo>
                      <a:pt x="220" y="981"/>
                      <a:pt x="222" y="984"/>
                      <a:pt x="224" y="986"/>
                    </a:cubicBezTo>
                    <a:cubicBezTo>
                      <a:pt x="227" y="987"/>
                      <a:pt x="230" y="988"/>
                      <a:pt x="232" y="988"/>
                    </a:cubicBezTo>
                    <a:cubicBezTo>
                      <a:pt x="235" y="988"/>
                      <a:pt x="238" y="986"/>
                      <a:pt x="240" y="984"/>
                    </a:cubicBezTo>
                    <a:cubicBezTo>
                      <a:pt x="242" y="982"/>
                      <a:pt x="253" y="970"/>
                      <a:pt x="262" y="959"/>
                    </a:cubicBezTo>
                    <a:cubicBezTo>
                      <a:pt x="268" y="963"/>
                      <a:pt x="275" y="967"/>
                      <a:pt x="281" y="971"/>
                    </a:cubicBezTo>
                    <a:cubicBezTo>
                      <a:pt x="275" y="984"/>
                      <a:pt x="268" y="999"/>
                      <a:pt x="267" y="1002"/>
                    </a:cubicBezTo>
                    <a:cubicBezTo>
                      <a:pt x="266" y="1005"/>
                      <a:pt x="266" y="1008"/>
                      <a:pt x="267" y="1010"/>
                    </a:cubicBezTo>
                    <a:cubicBezTo>
                      <a:pt x="268" y="1013"/>
                      <a:pt x="270" y="1015"/>
                      <a:pt x="272" y="1017"/>
                    </a:cubicBezTo>
                    <a:cubicBezTo>
                      <a:pt x="275" y="1018"/>
                      <a:pt x="278" y="1019"/>
                      <a:pt x="280" y="1018"/>
                    </a:cubicBezTo>
                    <a:cubicBezTo>
                      <a:pt x="283" y="1018"/>
                      <a:pt x="286" y="1016"/>
                      <a:pt x="287" y="1014"/>
                    </a:cubicBezTo>
                    <a:cubicBezTo>
                      <a:pt x="289" y="1011"/>
                      <a:pt x="298" y="998"/>
                      <a:pt x="307" y="986"/>
                    </a:cubicBezTo>
                    <a:cubicBezTo>
                      <a:pt x="314" y="990"/>
                      <a:pt x="320" y="993"/>
                      <a:pt x="327" y="996"/>
                    </a:cubicBezTo>
                    <a:cubicBezTo>
                      <a:pt x="322" y="1010"/>
                      <a:pt x="317" y="1025"/>
                      <a:pt x="316" y="1028"/>
                    </a:cubicBezTo>
                    <a:cubicBezTo>
                      <a:pt x="315" y="1031"/>
                      <a:pt x="316" y="1034"/>
                      <a:pt x="317" y="1037"/>
                    </a:cubicBezTo>
                    <a:cubicBezTo>
                      <a:pt x="318" y="1039"/>
                      <a:pt x="320" y="1041"/>
                      <a:pt x="323" y="1042"/>
                    </a:cubicBezTo>
                    <a:cubicBezTo>
                      <a:pt x="326" y="1044"/>
                      <a:pt x="328" y="1044"/>
                      <a:pt x="331" y="1043"/>
                    </a:cubicBezTo>
                    <a:cubicBezTo>
                      <a:pt x="334" y="1042"/>
                      <a:pt x="336" y="1041"/>
                      <a:pt x="338" y="1038"/>
                    </a:cubicBezTo>
                    <a:cubicBezTo>
                      <a:pt x="339" y="1035"/>
                      <a:pt x="347" y="1021"/>
                      <a:pt x="354" y="1009"/>
                    </a:cubicBezTo>
                    <a:cubicBezTo>
                      <a:pt x="361" y="1011"/>
                      <a:pt x="368" y="1014"/>
                      <a:pt x="375" y="1017"/>
                    </a:cubicBezTo>
                    <a:cubicBezTo>
                      <a:pt x="372" y="1031"/>
                      <a:pt x="369" y="1046"/>
                      <a:pt x="368" y="1050"/>
                    </a:cubicBezTo>
                    <a:cubicBezTo>
                      <a:pt x="367" y="1052"/>
                      <a:pt x="368" y="1055"/>
                      <a:pt x="369" y="1058"/>
                    </a:cubicBezTo>
                    <a:cubicBezTo>
                      <a:pt x="371" y="1060"/>
                      <a:pt x="373" y="1062"/>
                      <a:pt x="376" y="1063"/>
                    </a:cubicBezTo>
                    <a:cubicBezTo>
                      <a:pt x="379" y="1064"/>
                      <a:pt x="382" y="1064"/>
                      <a:pt x="384" y="1063"/>
                    </a:cubicBezTo>
                    <a:cubicBezTo>
                      <a:pt x="387" y="1062"/>
                      <a:pt x="389" y="1060"/>
                      <a:pt x="390" y="1057"/>
                    </a:cubicBezTo>
                    <a:cubicBezTo>
                      <a:pt x="392" y="1054"/>
                      <a:pt x="398" y="1039"/>
                      <a:pt x="404" y="1026"/>
                    </a:cubicBezTo>
                    <a:cubicBezTo>
                      <a:pt x="411" y="1028"/>
                      <a:pt x="418" y="1030"/>
                      <a:pt x="425" y="1032"/>
                    </a:cubicBezTo>
                    <a:cubicBezTo>
                      <a:pt x="424" y="1046"/>
                      <a:pt x="422" y="1062"/>
                      <a:pt x="422" y="1065"/>
                    </a:cubicBezTo>
                    <a:cubicBezTo>
                      <a:pt x="421" y="1068"/>
                      <a:pt x="422" y="1071"/>
                      <a:pt x="424" y="1073"/>
                    </a:cubicBezTo>
                    <a:cubicBezTo>
                      <a:pt x="426" y="1075"/>
                      <a:pt x="428" y="1077"/>
                      <a:pt x="431" y="1078"/>
                    </a:cubicBezTo>
                    <a:cubicBezTo>
                      <a:pt x="434" y="1078"/>
                      <a:pt x="437" y="1078"/>
                      <a:pt x="439" y="1076"/>
                    </a:cubicBezTo>
                    <a:cubicBezTo>
                      <a:pt x="442" y="1075"/>
                      <a:pt x="444" y="1073"/>
                      <a:pt x="445" y="1070"/>
                    </a:cubicBezTo>
                    <a:cubicBezTo>
                      <a:pt x="446" y="1067"/>
                      <a:pt x="450" y="1052"/>
                      <a:pt x="455" y="1038"/>
                    </a:cubicBezTo>
                    <a:cubicBezTo>
                      <a:pt x="462" y="1039"/>
                      <a:pt x="469" y="1040"/>
                      <a:pt x="477" y="1041"/>
                    </a:cubicBezTo>
                    <a:cubicBezTo>
                      <a:pt x="477" y="1056"/>
                      <a:pt x="477" y="1072"/>
                      <a:pt x="477" y="1075"/>
                    </a:cubicBezTo>
                    <a:cubicBezTo>
                      <a:pt x="477" y="1078"/>
                      <a:pt x="478" y="1081"/>
                      <a:pt x="480" y="1083"/>
                    </a:cubicBezTo>
                    <a:cubicBezTo>
                      <a:pt x="482" y="1085"/>
                      <a:pt x="484" y="1086"/>
                      <a:pt x="487" y="1087"/>
                    </a:cubicBezTo>
                    <a:cubicBezTo>
                      <a:pt x="490" y="1087"/>
                      <a:pt x="493" y="1086"/>
                      <a:pt x="495" y="1085"/>
                    </a:cubicBezTo>
                    <a:cubicBezTo>
                      <a:pt x="497" y="1083"/>
                      <a:pt x="499" y="1081"/>
                      <a:pt x="500" y="1078"/>
                    </a:cubicBezTo>
                    <a:cubicBezTo>
                      <a:pt x="501" y="1074"/>
                      <a:pt x="504" y="1059"/>
                      <a:pt x="507" y="1045"/>
                    </a:cubicBezTo>
                    <a:cubicBezTo>
                      <a:pt x="514" y="1045"/>
                      <a:pt x="522" y="1045"/>
                      <a:pt x="529" y="1046"/>
                    </a:cubicBezTo>
                    <a:cubicBezTo>
                      <a:pt x="530" y="1060"/>
                      <a:pt x="532" y="1076"/>
                      <a:pt x="532" y="1079"/>
                    </a:cubicBezTo>
                    <a:cubicBezTo>
                      <a:pt x="533" y="1082"/>
                      <a:pt x="534" y="1085"/>
                      <a:pt x="536" y="1087"/>
                    </a:cubicBezTo>
                    <a:cubicBezTo>
                      <a:pt x="538" y="1089"/>
                      <a:pt x="541" y="1090"/>
                      <a:pt x="544" y="1090"/>
                    </a:cubicBezTo>
                    <a:cubicBezTo>
                      <a:pt x="547" y="1090"/>
                      <a:pt x="550" y="1088"/>
                      <a:pt x="552" y="1087"/>
                    </a:cubicBezTo>
                    <a:cubicBezTo>
                      <a:pt x="554" y="1085"/>
                      <a:pt x="555" y="1082"/>
                      <a:pt x="556" y="1079"/>
                    </a:cubicBezTo>
                    <a:cubicBezTo>
                      <a:pt x="556" y="1076"/>
                      <a:pt x="558" y="1060"/>
                      <a:pt x="559" y="1046"/>
                    </a:cubicBezTo>
                    <a:cubicBezTo>
                      <a:pt x="566" y="1045"/>
                      <a:pt x="574" y="1045"/>
                      <a:pt x="581" y="1045"/>
                    </a:cubicBezTo>
                    <a:cubicBezTo>
                      <a:pt x="584" y="1059"/>
                      <a:pt x="587" y="1074"/>
                      <a:pt x="588" y="1078"/>
                    </a:cubicBezTo>
                    <a:cubicBezTo>
                      <a:pt x="589" y="1081"/>
                      <a:pt x="590" y="1083"/>
                      <a:pt x="593" y="1085"/>
                    </a:cubicBezTo>
                    <a:cubicBezTo>
                      <a:pt x="595" y="1086"/>
                      <a:pt x="598" y="1087"/>
                      <a:pt x="601" y="1087"/>
                    </a:cubicBezTo>
                    <a:cubicBezTo>
                      <a:pt x="604" y="1086"/>
                      <a:pt x="606" y="1085"/>
                      <a:pt x="608" y="1083"/>
                    </a:cubicBezTo>
                    <a:cubicBezTo>
                      <a:pt x="610" y="1081"/>
                      <a:pt x="611" y="1078"/>
                      <a:pt x="611" y="1075"/>
                    </a:cubicBezTo>
                    <a:cubicBezTo>
                      <a:pt x="611" y="1072"/>
                      <a:pt x="611" y="1056"/>
                      <a:pt x="611" y="1041"/>
                    </a:cubicBezTo>
                    <a:cubicBezTo>
                      <a:pt x="619" y="1040"/>
                      <a:pt x="626" y="1039"/>
                      <a:pt x="633" y="1038"/>
                    </a:cubicBezTo>
                    <a:cubicBezTo>
                      <a:pt x="638" y="1052"/>
                      <a:pt x="642" y="1067"/>
                      <a:pt x="643" y="1070"/>
                    </a:cubicBezTo>
                    <a:cubicBezTo>
                      <a:pt x="644" y="1073"/>
                      <a:pt x="646" y="1075"/>
                      <a:pt x="649" y="1076"/>
                    </a:cubicBezTo>
                    <a:cubicBezTo>
                      <a:pt x="651" y="1078"/>
                      <a:pt x="654" y="1078"/>
                      <a:pt x="657" y="1078"/>
                    </a:cubicBezTo>
                    <a:cubicBezTo>
                      <a:pt x="660" y="1077"/>
                      <a:pt x="662" y="1075"/>
                      <a:pt x="664" y="1073"/>
                    </a:cubicBezTo>
                    <a:cubicBezTo>
                      <a:pt x="666" y="1071"/>
                      <a:pt x="667" y="1068"/>
                      <a:pt x="666" y="1065"/>
                    </a:cubicBezTo>
                    <a:cubicBezTo>
                      <a:pt x="666" y="1062"/>
                      <a:pt x="664" y="1046"/>
                      <a:pt x="663" y="1032"/>
                    </a:cubicBezTo>
                    <a:cubicBezTo>
                      <a:pt x="670" y="1030"/>
                      <a:pt x="677" y="1028"/>
                      <a:pt x="684" y="1026"/>
                    </a:cubicBezTo>
                    <a:cubicBezTo>
                      <a:pt x="690" y="1039"/>
                      <a:pt x="696" y="1054"/>
                      <a:pt x="698" y="1057"/>
                    </a:cubicBezTo>
                    <a:cubicBezTo>
                      <a:pt x="699" y="1060"/>
                      <a:pt x="701" y="1062"/>
                      <a:pt x="704" y="1063"/>
                    </a:cubicBezTo>
                    <a:cubicBezTo>
                      <a:pt x="706" y="1064"/>
                      <a:pt x="709" y="1064"/>
                      <a:pt x="712" y="1063"/>
                    </a:cubicBezTo>
                    <a:cubicBezTo>
                      <a:pt x="715" y="1062"/>
                      <a:pt x="717" y="1060"/>
                      <a:pt x="719" y="1058"/>
                    </a:cubicBezTo>
                    <a:cubicBezTo>
                      <a:pt x="720" y="1055"/>
                      <a:pt x="721" y="1052"/>
                      <a:pt x="720" y="1050"/>
                    </a:cubicBezTo>
                    <a:cubicBezTo>
                      <a:pt x="719" y="1046"/>
                      <a:pt x="716" y="1031"/>
                      <a:pt x="713" y="1017"/>
                    </a:cubicBezTo>
                    <a:cubicBezTo>
                      <a:pt x="720" y="1014"/>
                      <a:pt x="727" y="1011"/>
                      <a:pt x="734" y="1009"/>
                    </a:cubicBezTo>
                    <a:cubicBezTo>
                      <a:pt x="741" y="1021"/>
                      <a:pt x="749" y="1035"/>
                      <a:pt x="750" y="1038"/>
                    </a:cubicBezTo>
                    <a:cubicBezTo>
                      <a:pt x="752" y="1041"/>
                      <a:pt x="754" y="1042"/>
                      <a:pt x="757" y="1043"/>
                    </a:cubicBezTo>
                    <a:cubicBezTo>
                      <a:pt x="760" y="1044"/>
                      <a:pt x="762" y="1044"/>
                      <a:pt x="765" y="1042"/>
                    </a:cubicBezTo>
                    <a:cubicBezTo>
                      <a:pt x="768" y="1041"/>
                      <a:pt x="770" y="1039"/>
                      <a:pt x="771" y="1037"/>
                    </a:cubicBezTo>
                    <a:cubicBezTo>
                      <a:pt x="772" y="1034"/>
                      <a:pt x="773" y="1031"/>
                      <a:pt x="772" y="1028"/>
                    </a:cubicBezTo>
                    <a:cubicBezTo>
                      <a:pt x="771" y="1025"/>
                      <a:pt x="766" y="1010"/>
                      <a:pt x="761" y="996"/>
                    </a:cubicBezTo>
                    <a:cubicBezTo>
                      <a:pt x="768" y="993"/>
                      <a:pt x="774" y="990"/>
                      <a:pt x="781" y="986"/>
                    </a:cubicBezTo>
                    <a:cubicBezTo>
                      <a:pt x="790" y="998"/>
                      <a:pt x="799" y="1011"/>
                      <a:pt x="801" y="1014"/>
                    </a:cubicBezTo>
                    <a:cubicBezTo>
                      <a:pt x="802" y="1016"/>
                      <a:pt x="805" y="1018"/>
                      <a:pt x="808" y="1018"/>
                    </a:cubicBezTo>
                    <a:cubicBezTo>
                      <a:pt x="810" y="1019"/>
                      <a:pt x="813" y="1018"/>
                      <a:pt x="816" y="1017"/>
                    </a:cubicBezTo>
                    <a:cubicBezTo>
                      <a:pt x="818" y="1015"/>
                      <a:pt x="820" y="1013"/>
                      <a:pt x="821" y="1010"/>
                    </a:cubicBezTo>
                    <a:cubicBezTo>
                      <a:pt x="822" y="1008"/>
                      <a:pt x="822" y="1005"/>
                      <a:pt x="821" y="1002"/>
                    </a:cubicBezTo>
                    <a:cubicBezTo>
                      <a:pt x="820" y="999"/>
                      <a:pt x="813" y="984"/>
                      <a:pt x="807" y="971"/>
                    </a:cubicBezTo>
                    <a:cubicBezTo>
                      <a:pt x="813" y="967"/>
                      <a:pt x="820" y="963"/>
                      <a:pt x="826" y="959"/>
                    </a:cubicBezTo>
                    <a:cubicBezTo>
                      <a:pt x="835" y="970"/>
                      <a:pt x="846" y="982"/>
                      <a:pt x="848" y="984"/>
                    </a:cubicBezTo>
                    <a:cubicBezTo>
                      <a:pt x="850" y="986"/>
                      <a:pt x="853" y="988"/>
                      <a:pt x="856" y="988"/>
                    </a:cubicBezTo>
                    <a:cubicBezTo>
                      <a:pt x="858" y="988"/>
                      <a:pt x="861" y="987"/>
                      <a:pt x="864" y="986"/>
                    </a:cubicBezTo>
                    <a:cubicBezTo>
                      <a:pt x="866" y="984"/>
                      <a:pt x="868" y="981"/>
                      <a:pt x="868" y="979"/>
                    </a:cubicBezTo>
                    <a:cubicBezTo>
                      <a:pt x="869" y="976"/>
                      <a:pt x="869" y="973"/>
                      <a:pt x="867" y="970"/>
                    </a:cubicBezTo>
                    <a:cubicBezTo>
                      <a:pt x="865" y="968"/>
                      <a:pt x="857" y="954"/>
                      <a:pt x="850" y="941"/>
                    </a:cubicBezTo>
                    <a:cubicBezTo>
                      <a:pt x="856" y="937"/>
                      <a:pt x="862" y="932"/>
                      <a:pt x="867" y="927"/>
                    </a:cubicBezTo>
                    <a:cubicBezTo>
                      <a:pt x="878" y="937"/>
                      <a:pt x="890" y="948"/>
                      <a:pt x="892" y="950"/>
                    </a:cubicBezTo>
                    <a:cubicBezTo>
                      <a:pt x="894" y="952"/>
                      <a:pt x="897" y="953"/>
                      <a:pt x="900" y="953"/>
                    </a:cubicBezTo>
                    <a:cubicBezTo>
                      <a:pt x="903" y="953"/>
                      <a:pt x="906" y="952"/>
                      <a:pt x="908" y="950"/>
                    </a:cubicBezTo>
                    <a:cubicBezTo>
                      <a:pt x="910" y="948"/>
                      <a:pt x="911" y="945"/>
                      <a:pt x="912" y="942"/>
                    </a:cubicBezTo>
                    <a:cubicBezTo>
                      <a:pt x="912" y="940"/>
                      <a:pt x="911" y="937"/>
                      <a:pt x="910" y="934"/>
                    </a:cubicBezTo>
                    <a:cubicBezTo>
                      <a:pt x="908" y="932"/>
                      <a:pt x="898" y="919"/>
                      <a:pt x="890" y="907"/>
                    </a:cubicBezTo>
                    <a:cubicBezTo>
                      <a:pt x="895" y="902"/>
                      <a:pt x="900" y="897"/>
                      <a:pt x="905" y="891"/>
                    </a:cubicBezTo>
                    <a:cubicBezTo>
                      <a:pt x="917" y="900"/>
                      <a:pt x="930" y="909"/>
                      <a:pt x="933" y="911"/>
                    </a:cubicBezTo>
                    <a:cubicBezTo>
                      <a:pt x="935" y="913"/>
                      <a:pt x="938" y="914"/>
                      <a:pt x="941" y="913"/>
                    </a:cubicBezTo>
                    <a:cubicBezTo>
                      <a:pt x="943" y="913"/>
                      <a:pt x="946" y="912"/>
                      <a:pt x="948" y="909"/>
                    </a:cubicBezTo>
                    <a:cubicBezTo>
                      <a:pt x="950" y="907"/>
                      <a:pt x="951" y="904"/>
                      <a:pt x="951" y="902"/>
                    </a:cubicBezTo>
                    <a:cubicBezTo>
                      <a:pt x="951" y="899"/>
                      <a:pt x="950" y="896"/>
                      <a:pt x="948" y="894"/>
                    </a:cubicBezTo>
                    <a:cubicBezTo>
                      <a:pt x="946" y="891"/>
                      <a:pt x="935" y="880"/>
                      <a:pt x="925" y="869"/>
                    </a:cubicBezTo>
                    <a:cubicBezTo>
                      <a:pt x="930" y="863"/>
                      <a:pt x="935" y="857"/>
                      <a:pt x="940" y="851"/>
                    </a:cubicBezTo>
                    <a:cubicBezTo>
                      <a:pt x="952" y="859"/>
                      <a:pt x="966" y="867"/>
                      <a:pt x="969" y="869"/>
                    </a:cubicBezTo>
                    <a:cubicBezTo>
                      <a:pt x="971" y="870"/>
                      <a:pt x="974" y="870"/>
                      <a:pt x="977" y="870"/>
                    </a:cubicBezTo>
                    <a:cubicBezTo>
                      <a:pt x="980" y="869"/>
                      <a:pt x="982" y="867"/>
                      <a:pt x="984" y="865"/>
                    </a:cubicBezTo>
                    <a:cubicBezTo>
                      <a:pt x="986" y="863"/>
                      <a:pt x="986" y="860"/>
                      <a:pt x="986" y="857"/>
                    </a:cubicBezTo>
                    <a:cubicBezTo>
                      <a:pt x="986" y="854"/>
                      <a:pt x="985" y="852"/>
                      <a:pt x="983" y="850"/>
                    </a:cubicBezTo>
                    <a:cubicBezTo>
                      <a:pt x="980" y="847"/>
                      <a:pt x="968" y="837"/>
                      <a:pt x="957" y="827"/>
                    </a:cubicBezTo>
                    <a:cubicBezTo>
                      <a:pt x="961" y="821"/>
                      <a:pt x="966" y="815"/>
                      <a:pt x="969" y="808"/>
                    </a:cubicBezTo>
                    <a:cubicBezTo>
                      <a:pt x="983" y="814"/>
                      <a:pt x="997" y="821"/>
                      <a:pt x="1000" y="822"/>
                    </a:cubicBezTo>
                    <a:cubicBezTo>
                      <a:pt x="1003" y="824"/>
                      <a:pt x="1006" y="824"/>
                      <a:pt x="1008" y="823"/>
                    </a:cubicBezTo>
                    <a:cubicBezTo>
                      <a:pt x="1011" y="822"/>
                      <a:pt x="1013" y="820"/>
                      <a:pt x="1015" y="817"/>
                    </a:cubicBezTo>
                    <a:cubicBezTo>
                      <a:pt x="1016" y="815"/>
                      <a:pt x="1017" y="812"/>
                      <a:pt x="1016" y="809"/>
                    </a:cubicBezTo>
                    <a:cubicBezTo>
                      <a:pt x="1016" y="806"/>
                      <a:pt x="1014" y="804"/>
                      <a:pt x="1012" y="802"/>
                    </a:cubicBezTo>
                    <a:cubicBezTo>
                      <a:pt x="1009" y="800"/>
                      <a:pt x="996" y="791"/>
                      <a:pt x="984" y="782"/>
                    </a:cubicBezTo>
                    <a:cubicBezTo>
                      <a:pt x="988" y="776"/>
                      <a:pt x="991" y="769"/>
                      <a:pt x="995" y="762"/>
                    </a:cubicBezTo>
                    <a:cubicBezTo>
                      <a:pt x="1009" y="767"/>
                      <a:pt x="1024" y="772"/>
                      <a:pt x="1027" y="773"/>
                    </a:cubicBezTo>
                    <a:cubicBezTo>
                      <a:pt x="1029" y="774"/>
                      <a:pt x="1032" y="774"/>
                      <a:pt x="1035" y="772"/>
                    </a:cubicBezTo>
                    <a:cubicBezTo>
                      <a:pt x="1037" y="771"/>
                      <a:pt x="1039" y="769"/>
                      <a:pt x="1041" y="766"/>
                    </a:cubicBezTo>
                    <a:cubicBezTo>
                      <a:pt x="1042" y="764"/>
                      <a:pt x="1042" y="761"/>
                      <a:pt x="1041" y="758"/>
                    </a:cubicBezTo>
                    <a:cubicBezTo>
                      <a:pt x="1040" y="755"/>
                      <a:pt x="1039" y="753"/>
                      <a:pt x="1036" y="752"/>
                    </a:cubicBezTo>
                    <a:cubicBezTo>
                      <a:pt x="1033" y="750"/>
                      <a:pt x="1020" y="742"/>
                      <a:pt x="1007" y="735"/>
                    </a:cubicBezTo>
                    <a:cubicBezTo>
                      <a:pt x="1010" y="728"/>
                      <a:pt x="1012" y="721"/>
                      <a:pt x="1015" y="714"/>
                    </a:cubicBezTo>
                    <a:cubicBezTo>
                      <a:pt x="1029" y="717"/>
                      <a:pt x="1045" y="721"/>
                      <a:pt x="1048" y="721"/>
                    </a:cubicBezTo>
                    <a:cubicBezTo>
                      <a:pt x="1051" y="722"/>
                      <a:pt x="1054" y="721"/>
                      <a:pt x="1056" y="720"/>
                    </a:cubicBezTo>
                    <a:cubicBezTo>
                      <a:pt x="1058" y="718"/>
                      <a:pt x="1060" y="716"/>
                      <a:pt x="1061" y="713"/>
                    </a:cubicBezTo>
                    <a:cubicBezTo>
                      <a:pt x="1062" y="710"/>
                      <a:pt x="1062" y="707"/>
                      <a:pt x="1061" y="705"/>
                    </a:cubicBezTo>
                    <a:cubicBezTo>
                      <a:pt x="1060" y="702"/>
                      <a:pt x="1058" y="700"/>
                      <a:pt x="1055" y="699"/>
                    </a:cubicBezTo>
                    <a:cubicBezTo>
                      <a:pt x="1052" y="698"/>
                      <a:pt x="1037" y="691"/>
                      <a:pt x="1024" y="686"/>
                    </a:cubicBezTo>
                    <a:cubicBezTo>
                      <a:pt x="1026" y="678"/>
                      <a:pt x="1028" y="671"/>
                      <a:pt x="1030" y="664"/>
                    </a:cubicBezTo>
                    <a:cubicBezTo>
                      <a:pt x="1044" y="665"/>
                      <a:pt x="1060" y="667"/>
                      <a:pt x="1063" y="668"/>
                    </a:cubicBezTo>
                    <a:cubicBezTo>
                      <a:pt x="1066" y="668"/>
                      <a:pt x="1069" y="667"/>
                      <a:pt x="1071" y="665"/>
                    </a:cubicBezTo>
                    <a:cubicBezTo>
                      <a:pt x="1074" y="664"/>
                      <a:pt x="1075" y="661"/>
                      <a:pt x="1076" y="658"/>
                    </a:cubicBezTo>
                    <a:cubicBezTo>
                      <a:pt x="1076" y="655"/>
                      <a:pt x="1076" y="652"/>
                      <a:pt x="1075" y="650"/>
                    </a:cubicBezTo>
                    <a:cubicBezTo>
                      <a:pt x="1073" y="647"/>
                      <a:pt x="1071" y="645"/>
                      <a:pt x="1068" y="645"/>
                    </a:cubicBezTo>
                    <a:cubicBezTo>
                      <a:pt x="1065" y="644"/>
                      <a:pt x="1050" y="639"/>
                      <a:pt x="1036" y="634"/>
                    </a:cubicBezTo>
                    <a:cubicBezTo>
                      <a:pt x="1037" y="627"/>
                      <a:pt x="1039" y="620"/>
                      <a:pt x="1040" y="612"/>
                    </a:cubicBezTo>
                    <a:cubicBezTo>
                      <a:pt x="1054" y="612"/>
                      <a:pt x="1070" y="612"/>
                      <a:pt x="1073" y="612"/>
                    </a:cubicBezTo>
                    <a:cubicBezTo>
                      <a:pt x="1076" y="613"/>
                      <a:pt x="1079" y="611"/>
                      <a:pt x="1081" y="609"/>
                    </a:cubicBezTo>
                    <a:cubicBezTo>
                      <a:pt x="1083" y="607"/>
                      <a:pt x="1084" y="605"/>
                      <a:pt x="1085" y="602"/>
                    </a:cubicBezTo>
                    <a:cubicBezTo>
                      <a:pt x="1085" y="599"/>
                      <a:pt x="1084" y="596"/>
                      <a:pt x="1083" y="594"/>
                    </a:cubicBezTo>
                    <a:cubicBezTo>
                      <a:pt x="1081" y="591"/>
                      <a:pt x="1079" y="590"/>
                      <a:pt x="1076" y="589"/>
                    </a:cubicBezTo>
                    <a:cubicBezTo>
                      <a:pt x="1073" y="588"/>
                      <a:pt x="1057" y="585"/>
                      <a:pt x="1043" y="582"/>
                    </a:cubicBezTo>
                    <a:cubicBezTo>
                      <a:pt x="1043" y="575"/>
                      <a:pt x="1044" y="567"/>
                      <a:pt x="1044" y="560"/>
                    </a:cubicBezTo>
                    <a:cubicBezTo>
                      <a:pt x="1058" y="558"/>
                      <a:pt x="1074" y="557"/>
                      <a:pt x="1078" y="557"/>
                    </a:cubicBezTo>
                    <a:close/>
                    <a:moveTo>
                      <a:pt x="544" y="979"/>
                    </a:moveTo>
                    <a:cubicBezTo>
                      <a:pt x="305" y="979"/>
                      <a:pt x="111" y="785"/>
                      <a:pt x="111" y="545"/>
                    </a:cubicBezTo>
                    <a:cubicBezTo>
                      <a:pt x="111" y="305"/>
                      <a:pt x="305" y="111"/>
                      <a:pt x="544" y="111"/>
                    </a:cubicBezTo>
                    <a:cubicBezTo>
                      <a:pt x="783" y="111"/>
                      <a:pt x="977" y="305"/>
                      <a:pt x="977" y="545"/>
                    </a:cubicBezTo>
                    <a:cubicBezTo>
                      <a:pt x="977" y="785"/>
                      <a:pt x="783" y="979"/>
                      <a:pt x="544" y="97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89" name="Group 89">
                <a:extLst>
                  <a:ext uri="{FF2B5EF4-FFF2-40B4-BE49-F238E27FC236}">
                    <a16:creationId xmlns:a16="http://schemas.microsoft.com/office/drawing/2014/main" id="{9DB9133C-1E77-1279-5666-DABEF0796520}"/>
                  </a:ext>
                </a:extLst>
              </p:cNvPr>
              <p:cNvGrpSpPr/>
              <p:nvPr/>
            </p:nvGrpSpPr>
            <p:grpSpPr bwMode="auto">
              <a:xfrm flipH="1">
                <a:off x="62876" y="75662"/>
                <a:ext cx="100179" cy="71606"/>
                <a:chOff x="0" y="0"/>
                <a:chExt cx="461963" cy="330201"/>
              </a:xfrm>
              <a:grpFill/>
            </p:grpSpPr>
            <p:sp>
              <p:nvSpPr>
                <p:cNvPr id="90" name="Freeform 13">
                  <a:extLst>
                    <a:ext uri="{FF2B5EF4-FFF2-40B4-BE49-F238E27FC236}">
                      <a16:creationId xmlns:a16="http://schemas.microsoft.com/office/drawing/2014/main" id="{3207D0F3-1C0C-3B75-5C16-7BAECCC111C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61913"/>
                  <a:ext cx="461963" cy="268288"/>
                </a:xfrm>
                <a:custGeom>
                  <a:avLst/>
                  <a:gdLst>
                    <a:gd name="T0" fmla="*/ 0 w 291"/>
                    <a:gd name="T1" fmla="*/ 0 h 169"/>
                    <a:gd name="T2" fmla="*/ 0 w 291"/>
                    <a:gd name="T3" fmla="*/ 169 h 169"/>
                    <a:gd name="T4" fmla="*/ 291 w 291"/>
                    <a:gd name="T5" fmla="*/ 169 h 169"/>
                    <a:gd name="T6" fmla="*/ 291 w 291"/>
                    <a:gd name="T7" fmla="*/ 0 h 169"/>
                    <a:gd name="T8" fmla="*/ 146 w 291"/>
                    <a:gd name="T9" fmla="*/ 105 h 169"/>
                    <a:gd name="T10" fmla="*/ 0 w 291"/>
                    <a:gd name="T11" fmla="*/ 0 h 16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91"/>
                    <a:gd name="T19" fmla="*/ 0 h 169"/>
                    <a:gd name="T20" fmla="*/ 291 w 291"/>
                    <a:gd name="T21" fmla="*/ 169 h 16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91" h="169">
                      <a:moveTo>
                        <a:pt x="0" y="0"/>
                      </a:moveTo>
                      <a:lnTo>
                        <a:pt x="0" y="169"/>
                      </a:lnTo>
                      <a:lnTo>
                        <a:pt x="291" y="169"/>
                      </a:lnTo>
                      <a:lnTo>
                        <a:pt x="291" y="0"/>
                      </a:lnTo>
                      <a:lnTo>
                        <a:pt x="146" y="10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zh-CN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1" name="Freeform 14">
                  <a:extLst>
                    <a:ext uri="{FF2B5EF4-FFF2-40B4-BE49-F238E27FC236}">
                      <a16:creationId xmlns:a16="http://schemas.microsoft.com/office/drawing/2014/main" id="{2DC11B89-6C52-F353-4BB3-473404A1DE7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61963" cy="192088"/>
                </a:xfrm>
                <a:custGeom>
                  <a:avLst/>
                  <a:gdLst>
                    <a:gd name="T0" fmla="*/ 291 w 291"/>
                    <a:gd name="T1" fmla="*/ 17 h 121"/>
                    <a:gd name="T2" fmla="*/ 291 w 291"/>
                    <a:gd name="T3" fmla="*/ 0 h 121"/>
                    <a:gd name="T4" fmla="*/ 0 w 291"/>
                    <a:gd name="T5" fmla="*/ 0 h 121"/>
                    <a:gd name="T6" fmla="*/ 0 w 291"/>
                    <a:gd name="T7" fmla="*/ 17 h 121"/>
                    <a:gd name="T8" fmla="*/ 146 w 291"/>
                    <a:gd name="T9" fmla="*/ 121 h 121"/>
                    <a:gd name="T10" fmla="*/ 291 w 291"/>
                    <a:gd name="T11" fmla="*/ 17 h 1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91"/>
                    <a:gd name="T19" fmla="*/ 0 h 121"/>
                    <a:gd name="T20" fmla="*/ 291 w 291"/>
                    <a:gd name="T21" fmla="*/ 121 h 1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91" h="121">
                      <a:moveTo>
                        <a:pt x="291" y="17"/>
                      </a:move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17"/>
                      </a:lnTo>
                      <a:lnTo>
                        <a:pt x="146" y="121"/>
                      </a:lnTo>
                      <a:lnTo>
                        <a:pt x="291" y="1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zh-CN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  <p:grpSp>
          <p:nvGrpSpPr>
            <p:cNvPr id="92" name="组合 18">
              <a:extLst>
                <a:ext uri="{FF2B5EF4-FFF2-40B4-BE49-F238E27FC236}">
                  <a16:creationId xmlns:a16="http://schemas.microsoft.com/office/drawing/2014/main" id="{7B3AEFCE-8E93-6BD7-6599-0D746D35EE9C}"/>
                </a:ext>
              </a:extLst>
            </p:cNvPr>
            <p:cNvGrpSpPr/>
            <p:nvPr/>
          </p:nvGrpSpPr>
          <p:grpSpPr bwMode="auto">
            <a:xfrm>
              <a:off x="7032626" y="1865086"/>
              <a:ext cx="300039" cy="301625"/>
              <a:chOff x="0" y="0"/>
              <a:chExt cx="225931" cy="226411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93" name="Freeform 14">
                <a:extLst>
                  <a:ext uri="{FF2B5EF4-FFF2-40B4-BE49-F238E27FC236}">
                    <a16:creationId xmlns:a16="http://schemas.microsoft.com/office/drawing/2014/main" id="{064932E8-BDC3-5443-03BA-0F1BD9C3D054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225931" cy="226411"/>
              </a:xfrm>
              <a:custGeom>
                <a:avLst/>
                <a:gdLst>
                  <a:gd name="T0" fmla="*/ 1043 w 1088"/>
                  <a:gd name="T1" fmla="*/ 507 h 1090"/>
                  <a:gd name="T2" fmla="*/ 1036 w 1088"/>
                  <a:gd name="T3" fmla="*/ 455 h 1090"/>
                  <a:gd name="T4" fmla="*/ 1024 w 1088"/>
                  <a:gd name="T5" fmla="*/ 404 h 1090"/>
                  <a:gd name="T6" fmla="*/ 1007 w 1088"/>
                  <a:gd name="T7" fmla="*/ 355 h 1090"/>
                  <a:gd name="T8" fmla="*/ 984 w 1088"/>
                  <a:gd name="T9" fmla="*/ 307 h 1090"/>
                  <a:gd name="T10" fmla="*/ 957 w 1088"/>
                  <a:gd name="T11" fmla="*/ 263 h 1090"/>
                  <a:gd name="T12" fmla="*/ 925 w 1088"/>
                  <a:gd name="T13" fmla="*/ 221 h 1090"/>
                  <a:gd name="T14" fmla="*/ 890 w 1088"/>
                  <a:gd name="T15" fmla="*/ 183 h 1090"/>
                  <a:gd name="T16" fmla="*/ 850 w 1088"/>
                  <a:gd name="T17" fmla="*/ 149 h 1090"/>
                  <a:gd name="T18" fmla="*/ 807 w 1088"/>
                  <a:gd name="T19" fmla="*/ 119 h 1090"/>
                  <a:gd name="T20" fmla="*/ 761 w 1088"/>
                  <a:gd name="T21" fmla="*/ 93 h 1090"/>
                  <a:gd name="T22" fmla="*/ 713 w 1088"/>
                  <a:gd name="T23" fmla="*/ 73 h 1090"/>
                  <a:gd name="T24" fmla="*/ 663 w 1088"/>
                  <a:gd name="T25" fmla="*/ 58 h 1090"/>
                  <a:gd name="T26" fmla="*/ 611 w 1088"/>
                  <a:gd name="T27" fmla="*/ 48 h 1090"/>
                  <a:gd name="T28" fmla="*/ 559 w 1088"/>
                  <a:gd name="T29" fmla="*/ 44 h 1090"/>
                  <a:gd name="T30" fmla="*/ 507 w 1088"/>
                  <a:gd name="T31" fmla="*/ 45 h 1090"/>
                  <a:gd name="T32" fmla="*/ 455 w 1088"/>
                  <a:gd name="T33" fmla="*/ 52 h 1090"/>
                  <a:gd name="T34" fmla="*/ 404 w 1088"/>
                  <a:gd name="T35" fmla="*/ 64 h 1090"/>
                  <a:gd name="T36" fmla="*/ 354 w 1088"/>
                  <a:gd name="T37" fmla="*/ 81 h 1090"/>
                  <a:gd name="T38" fmla="*/ 307 w 1088"/>
                  <a:gd name="T39" fmla="*/ 104 h 1090"/>
                  <a:gd name="T40" fmla="*/ 262 w 1088"/>
                  <a:gd name="T41" fmla="*/ 131 h 1090"/>
                  <a:gd name="T42" fmla="*/ 221 w 1088"/>
                  <a:gd name="T43" fmla="*/ 163 h 1090"/>
                  <a:gd name="T44" fmla="*/ 182 w 1088"/>
                  <a:gd name="T45" fmla="*/ 199 h 1090"/>
                  <a:gd name="T46" fmla="*/ 148 w 1088"/>
                  <a:gd name="T47" fmla="*/ 238 h 1090"/>
                  <a:gd name="T48" fmla="*/ 118 w 1088"/>
                  <a:gd name="T49" fmla="*/ 282 h 1090"/>
                  <a:gd name="T50" fmla="*/ 93 w 1088"/>
                  <a:gd name="T51" fmla="*/ 328 h 1090"/>
                  <a:gd name="T52" fmla="*/ 73 w 1088"/>
                  <a:gd name="T53" fmla="*/ 376 h 1090"/>
                  <a:gd name="T54" fmla="*/ 58 w 1088"/>
                  <a:gd name="T55" fmla="*/ 426 h 1090"/>
                  <a:gd name="T56" fmla="*/ 48 w 1088"/>
                  <a:gd name="T57" fmla="*/ 478 h 1090"/>
                  <a:gd name="T58" fmla="*/ 44 w 1088"/>
                  <a:gd name="T59" fmla="*/ 530 h 1090"/>
                  <a:gd name="T60" fmla="*/ 45 w 1088"/>
                  <a:gd name="T61" fmla="*/ 582 h 1090"/>
                  <a:gd name="T62" fmla="*/ 52 w 1088"/>
                  <a:gd name="T63" fmla="*/ 634 h 1090"/>
                  <a:gd name="T64" fmla="*/ 64 w 1088"/>
                  <a:gd name="T65" fmla="*/ 686 h 1090"/>
                  <a:gd name="T66" fmla="*/ 81 w 1088"/>
                  <a:gd name="T67" fmla="*/ 735 h 1090"/>
                  <a:gd name="T68" fmla="*/ 104 w 1088"/>
                  <a:gd name="T69" fmla="*/ 782 h 1090"/>
                  <a:gd name="T70" fmla="*/ 131 w 1088"/>
                  <a:gd name="T71" fmla="*/ 827 h 1090"/>
                  <a:gd name="T72" fmla="*/ 163 w 1088"/>
                  <a:gd name="T73" fmla="*/ 869 h 1090"/>
                  <a:gd name="T74" fmla="*/ 198 w 1088"/>
                  <a:gd name="T75" fmla="*/ 907 h 1090"/>
                  <a:gd name="T76" fmla="*/ 238 w 1088"/>
                  <a:gd name="T77" fmla="*/ 941 h 1090"/>
                  <a:gd name="T78" fmla="*/ 281 w 1088"/>
                  <a:gd name="T79" fmla="*/ 971 h 1090"/>
                  <a:gd name="T80" fmla="*/ 327 w 1088"/>
                  <a:gd name="T81" fmla="*/ 996 h 1090"/>
                  <a:gd name="T82" fmla="*/ 375 w 1088"/>
                  <a:gd name="T83" fmla="*/ 1017 h 1090"/>
                  <a:gd name="T84" fmla="*/ 425 w 1088"/>
                  <a:gd name="T85" fmla="*/ 1032 h 1090"/>
                  <a:gd name="T86" fmla="*/ 477 w 1088"/>
                  <a:gd name="T87" fmla="*/ 1041 h 1090"/>
                  <a:gd name="T88" fmla="*/ 529 w 1088"/>
                  <a:gd name="T89" fmla="*/ 1046 h 1090"/>
                  <a:gd name="T90" fmla="*/ 581 w 1088"/>
                  <a:gd name="T91" fmla="*/ 1045 h 1090"/>
                  <a:gd name="T92" fmla="*/ 633 w 1088"/>
                  <a:gd name="T93" fmla="*/ 1038 h 1090"/>
                  <a:gd name="T94" fmla="*/ 684 w 1088"/>
                  <a:gd name="T95" fmla="*/ 1026 h 1090"/>
                  <a:gd name="T96" fmla="*/ 734 w 1088"/>
                  <a:gd name="T97" fmla="*/ 1009 h 1090"/>
                  <a:gd name="T98" fmla="*/ 781 w 1088"/>
                  <a:gd name="T99" fmla="*/ 986 h 1090"/>
                  <a:gd name="T100" fmla="*/ 826 w 1088"/>
                  <a:gd name="T101" fmla="*/ 959 h 1090"/>
                  <a:gd name="T102" fmla="*/ 867 w 1088"/>
                  <a:gd name="T103" fmla="*/ 927 h 1090"/>
                  <a:gd name="T104" fmla="*/ 905 w 1088"/>
                  <a:gd name="T105" fmla="*/ 891 h 1090"/>
                  <a:gd name="T106" fmla="*/ 940 w 1088"/>
                  <a:gd name="T107" fmla="*/ 851 h 1090"/>
                  <a:gd name="T108" fmla="*/ 969 w 1088"/>
                  <a:gd name="T109" fmla="*/ 808 h 1090"/>
                  <a:gd name="T110" fmla="*/ 995 w 1088"/>
                  <a:gd name="T111" fmla="*/ 762 h 1090"/>
                  <a:gd name="T112" fmla="*/ 1015 w 1088"/>
                  <a:gd name="T113" fmla="*/ 714 h 1090"/>
                  <a:gd name="T114" fmla="*/ 1030 w 1088"/>
                  <a:gd name="T115" fmla="*/ 664 h 1090"/>
                  <a:gd name="T116" fmla="*/ 1040 w 1088"/>
                  <a:gd name="T117" fmla="*/ 612 h 1090"/>
                  <a:gd name="T118" fmla="*/ 1044 w 1088"/>
                  <a:gd name="T119" fmla="*/ 560 h 109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88"/>
                  <a:gd name="T181" fmla="*/ 0 h 1090"/>
                  <a:gd name="T182" fmla="*/ 1088 w 1088"/>
                  <a:gd name="T183" fmla="*/ 1090 h 1090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88" h="1090">
                    <a:moveTo>
                      <a:pt x="1078" y="557"/>
                    </a:moveTo>
                    <a:cubicBezTo>
                      <a:pt x="1080" y="556"/>
                      <a:pt x="1083" y="555"/>
                      <a:pt x="1085" y="553"/>
                    </a:cubicBezTo>
                    <a:cubicBezTo>
                      <a:pt x="1087" y="551"/>
                      <a:pt x="1088" y="548"/>
                      <a:pt x="1088" y="545"/>
                    </a:cubicBezTo>
                    <a:cubicBezTo>
                      <a:pt x="1088" y="542"/>
                      <a:pt x="1087" y="539"/>
                      <a:pt x="1085" y="537"/>
                    </a:cubicBezTo>
                    <a:cubicBezTo>
                      <a:pt x="1083" y="535"/>
                      <a:pt x="1080" y="533"/>
                      <a:pt x="1078" y="533"/>
                    </a:cubicBezTo>
                    <a:cubicBezTo>
                      <a:pt x="1074" y="533"/>
                      <a:pt x="1058" y="531"/>
                      <a:pt x="1044" y="530"/>
                    </a:cubicBezTo>
                    <a:cubicBezTo>
                      <a:pt x="1044" y="522"/>
                      <a:pt x="1043" y="515"/>
                      <a:pt x="1043" y="507"/>
                    </a:cubicBezTo>
                    <a:cubicBezTo>
                      <a:pt x="1057" y="505"/>
                      <a:pt x="1073" y="501"/>
                      <a:pt x="1076" y="501"/>
                    </a:cubicBezTo>
                    <a:cubicBezTo>
                      <a:pt x="1079" y="500"/>
                      <a:pt x="1081" y="498"/>
                      <a:pt x="1083" y="496"/>
                    </a:cubicBezTo>
                    <a:cubicBezTo>
                      <a:pt x="1084" y="494"/>
                      <a:pt x="1085" y="491"/>
                      <a:pt x="1085" y="488"/>
                    </a:cubicBezTo>
                    <a:cubicBezTo>
                      <a:pt x="1084" y="485"/>
                      <a:pt x="1083" y="482"/>
                      <a:pt x="1081" y="481"/>
                    </a:cubicBezTo>
                    <a:cubicBezTo>
                      <a:pt x="1079" y="479"/>
                      <a:pt x="1076" y="477"/>
                      <a:pt x="1073" y="477"/>
                    </a:cubicBezTo>
                    <a:cubicBezTo>
                      <a:pt x="1070" y="477"/>
                      <a:pt x="1054" y="478"/>
                      <a:pt x="1040" y="478"/>
                    </a:cubicBezTo>
                    <a:cubicBezTo>
                      <a:pt x="1039" y="470"/>
                      <a:pt x="1037" y="463"/>
                      <a:pt x="1036" y="455"/>
                    </a:cubicBezTo>
                    <a:cubicBezTo>
                      <a:pt x="1050" y="451"/>
                      <a:pt x="1065" y="446"/>
                      <a:pt x="1068" y="445"/>
                    </a:cubicBezTo>
                    <a:cubicBezTo>
                      <a:pt x="1071" y="444"/>
                      <a:pt x="1073" y="442"/>
                      <a:pt x="1075" y="440"/>
                    </a:cubicBezTo>
                    <a:cubicBezTo>
                      <a:pt x="1076" y="437"/>
                      <a:pt x="1076" y="435"/>
                      <a:pt x="1076" y="432"/>
                    </a:cubicBezTo>
                    <a:cubicBezTo>
                      <a:pt x="1075" y="429"/>
                      <a:pt x="1074" y="426"/>
                      <a:pt x="1071" y="425"/>
                    </a:cubicBezTo>
                    <a:cubicBezTo>
                      <a:pt x="1069" y="423"/>
                      <a:pt x="1066" y="422"/>
                      <a:pt x="1063" y="422"/>
                    </a:cubicBezTo>
                    <a:cubicBezTo>
                      <a:pt x="1060" y="423"/>
                      <a:pt x="1044" y="425"/>
                      <a:pt x="1030" y="426"/>
                    </a:cubicBezTo>
                    <a:cubicBezTo>
                      <a:pt x="1028" y="419"/>
                      <a:pt x="1026" y="412"/>
                      <a:pt x="1024" y="404"/>
                    </a:cubicBezTo>
                    <a:cubicBezTo>
                      <a:pt x="1037" y="399"/>
                      <a:pt x="1052" y="392"/>
                      <a:pt x="1055" y="391"/>
                    </a:cubicBezTo>
                    <a:cubicBezTo>
                      <a:pt x="1058" y="390"/>
                      <a:pt x="1060" y="388"/>
                      <a:pt x="1061" y="385"/>
                    </a:cubicBezTo>
                    <a:cubicBezTo>
                      <a:pt x="1062" y="382"/>
                      <a:pt x="1062" y="379"/>
                      <a:pt x="1061" y="377"/>
                    </a:cubicBezTo>
                    <a:cubicBezTo>
                      <a:pt x="1060" y="374"/>
                      <a:pt x="1058" y="372"/>
                      <a:pt x="1056" y="370"/>
                    </a:cubicBezTo>
                    <a:cubicBezTo>
                      <a:pt x="1054" y="369"/>
                      <a:pt x="1051" y="368"/>
                      <a:pt x="1048" y="369"/>
                    </a:cubicBezTo>
                    <a:cubicBezTo>
                      <a:pt x="1045" y="369"/>
                      <a:pt x="1029" y="373"/>
                      <a:pt x="1015" y="376"/>
                    </a:cubicBezTo>
                    <a:cubicBezTo>
                      <a:pt x="1012" y="369"/>
                      <a:pt x="1010" y="362"/>
                      <a:pt x="1007" y="355"/>
                    </a:cubicBezTo>
                    <a:cubicBezTo>
                      <a:pt x="1020" y="348"/>
                      <a:pt x="1033" y="340"/>
                      <a:pt x="1036" y="338"/>
                    </a:cubicBezTo>
                    <a:cubicBezTo>
                      <a:pt x="1039" y="337"/>
                      <a:pt x="1040" y="334"/>
                      <a:pt x="1041" y="332"/>
                    </a:cubicBezTo>
                    <a:cubicBezTo>
                      <a:pt x="1042" y="329"/>
                      <a:pt x="1042" y="326"/>
                      <a:pt x="1041" y="323"/>
                    </a:cubicBezTo>
                    <a:cubicBezTo>
                      <a:pt x="1039" y="321"/>
                      <a:pt x="1037" y="319"/>
                      <a:pt x="1035" y="317"/>
                    </a:cubicBezTo>
                    <a:cubicBezTo>
                      <a:pt x="1032" y="316"/>
                      <a:pt x="1029" y="316"/>
                      <a:pt x="1027" y="317"/>
                    </a:cubicBezTo>
                    <a:cubicBezTo>
                      <a:pt x="1024" y="318"/>
                      <a:pt x="1009" y="323"/>
                      <a:pt x="995" y="328"/>
                    </a:cubicBezTo>
                    <a:cubicBezTo>
                      <a:pt x="991" y="321"/>
                      <a:pt x="988" y="314"/>
                      <a:pt x="984" y="307"/>
                    </a:cubicBezTo>
                    <a:cubicBezTo>
                      <a:pt x="996" y="299"/>
                      <a:pt x="1009" y="290"/>
                      <a:pt x="1012" y="288"/>
                    </a:cubicBezTo>
                    <a:cubicBezTo>
                      <a:pt x="1014" y="286"/>
                      <a:pt x="1016" y="284"/>
                      <a:pt x="1016" y="281"/>
                    </a:cubicBezTo>
                    <a:cubicBezTo>
                      <a:pt x="1017" y="278"/>
                      <a:pt x="1016" y="275"/>
                      <a:pt x="1015" y="273"/>
                    </a:cubicBezTo>
                    <a:cubicBezTo>
                      <a:pt x="1013" y="270"/>
                      <a:pt x="1011" y="268"/>
                      <a:pt x="1008" y="267"/>
                    </a:cubicBezTo>
                    <a:cubicBezTo>
                      <a:pt x="1006" y="266"/>
                      <a:pt x="1003" y="266"/>
                      <a:pt x="1000" y="268"/>
                    </a:cubicBezTo>
                    <a:cubicBezTo>
                      <a:pt x="997" y="269"/>
                      <a:pt x="983" y="276"/>
                      <a:pt x="969" y="282"/>
                    </a:cubicBezTo>
                    <a:cubicBezTo>
                      <a:pt x="966" y="275"/>
                      <a:pt x="961" y="269"/>
                      <a:pt x="957" y="263"/>
                    </a:cubicBezTo>
                    <a:cubicBezTo>
                      <a:pt x="968" y="253"/>
                      <a:pt x="980" y="242"/>
                      <a:pt x="983" y="240"/>
                    </a:cubicBezTo>
                    <a:cubicBezTo>
                      <a:pt x="985" y="238"/>
                      <a:pt x="986" y="236"/>
                      <a:pt x="986" y="233"/>
                    </a:cubicBezTo>
                    <a:cubicBezTo>
                      <a:pt x="986" y="230"/>
                      <a:pt x="986" y="227"/>
                      <a:pt x="984" y="225"/>
                    </a:cubicBezTo>
                    <a:cubicBezTo>
                      <a:pt x="982" y="222"/>
                      <a:pt x="980" y="221"/>
                      <a:pt x="977" y="220"/>
                    </a:cubicBezTo>
                    <a:cubicBezTo>
                      <a:pt x="974" y="220"/>
                      <a:pt x="971" y="220"/>
                      <a:pt x="969" y="221"/>
                    </a:cubicBezTo>
                    <a:cubicBezTo>
                      <a:pt x="966" y="223"/>
                      <a:pt x="952" y="231"/>
                      <a:pt x="940" y="238"/>
                    </a:cubicBezTo>
                    <a:cubicBezTo>
                      <a:pt x="935" y="233"/>
                      <a:pt x="930" y="227"/>
                      <a:pt x="925" y="221"/>
                    </a:cubicBezTo>
                    <a:cubicBezTo>
                      <a:pt x="935" y="210"/>
                      <a:pt x="946" y="198"/>
                      <a:pt x="948" y="196"/>
                    </a:cubicBezTo>
                    <a:cubicBezTo>
                      <a:pt x="950" y="194"/>
                      <a:pt x="951" y="191"/>
                      <a:pt x="951" y="188"/>
                    </a:cubicBezTo>
                    <a:cubicBezTo>
                      <a:pt x="951" y="185"/>
                      <a:pt x="950" y="183"/>
                      <a:pt x="948" y="180"/>
                    </a:cubicBezTo>
                    <a:cubicBezTo>
                      <a:pt x="946" y="178"/>
                      <a:pt x="943" y="177"/>
                      <a:pt x="941" y="177"/>
                    </a:cubicBezTo>
                    <a:cubicBezTo>
                      <a:pt x="938" y="176"/>
                      <a:pt x="935" y="177"/>
                      <a:pt x="933" y="179"/>
                    </a:cubicBezTo>
                    <a:cubicBezTo>
                      <a:pt x="930" y="181"/>
                      <a:pt x="917" y="190"/>
                      <a:pt x="905" y="199"/>
                    </a:cubicBezTo>
                    <a:cubicBezTo>
                      <a:pt x="900" y="193"/>
                      <a:pt x="895" y="188"/>
                      <a:pt x="890" y="183"/>
                    </a:cubicBezTo>
                    <a:cubicBezTo>
                      <a:pt x="898" y="171"/>
                      <a:pt x="908" y="158"/>
                      <a:pt x="910" y="156"/>
                    </a:cubicBezTo>
                    <a:cubicBezTo>
                      <a:pt x="911" y="153"/>
                      <a:pt x="912" y="150"/>
                      <a:pt x="912" y="148"/>
                    </a:cubicBezTo>
                    <a:cubicBezTo>
                      <a:pt x="911" y="145"/>
                      <a:pt x="910" y="142"/>
                      <a:pt x="908" y="140"/>
                    </a:cubicBezTo>
                    <a:cubicBezTo>
                      <a:pt x="906" y="138"/>
                      <a:pt x="903" y="137"/>
                      <a:pt x="900" y="137"/>
                    </a:cubicBezTo>
                    <a:cubicBezTo>
                      <a:pt x="897" y="137"/>
                      <a:pt x="894" y="138"/>
                      <a:pt x="892" y="140"/>
                    </a:cubicBezTo>
                    <a:cubicBezTo>
                      <a:pt x="890" y="142"/>
                      <a:pt x="878" y="153"/>
                      <a:pt x="867" y="163"/>
                    </a:cubicBezTo>
                    <a:cubicBezTo>
                      <a:pt x="862" y="158"/>
                      <a:pt x="856" y="153"/>
                      <a:pt x="850" y="149"/>
                    </a:cubicBezTo>
                    <a:cubicBezTo>
                      <a:pt x="857" y="136"/>
                      <a:pt x="865" y="122"/>
                      <a:pt x="867" y="119"/>
                    </a:cubicBezTo>
                    <a:cubicBezTo>
                      <a:pt x="869" y="117"/>
                      <a:pt x="869" y="114"/>
                      <a:pt x="868" y="111"/>
                    </a:cubicBezTo>
                    <a:cubicBezTo>
                      <a:pt x="868" y="109"/>
                      <a:pt x="866" y="106"/>
                      <a:pt x="864" y="104"/>
                    </a:cubicBezTo>
                    <a:cubicBezTo>
                      <a:pt x="861" y="103"/>
                      <a:pt x="858" y="102"/>
                      <a:pt x="856" y="102"/>
                    </a:cubicBezTo>
                    <a:cubicBezTo>
                      <a:pt x="853" y="102"/>
                      <a:pt x="850" y="103"/>
                      <a:pt x="848" y="106"/>
                    </a:cubicBezTo>
                    <a:cubicBezTo>
                      <a:pt x="846" y="108"/>
                      <a:pt x="835" y="120"/>
                      <a:pt x="826" y="131"/>
                    </a:cubicBezTo>
                    <a:cubicBezTo>
                      <a:pt x="820" y="127"/>
                      <a:pt x="813" y="123"/>
                      <a:pt x="807" y="119"/>
                    </a:cubicBezTo>
                    <a:cubicBezTo>
                      <a:pt x="813" y="105"/>
                      <a:pt x="820" y="91"/>
                      <a:pt x="821" y="88"/>
                    </a:cubicBezTo>
                    <a:cubicBezTo>
                      <a:pt x="822" y="85"/>
                      <a:pt x="822" y="82"/>
                      <a:pt x="821" y="80"/>
                    </a:cubicBezTo>
                    <a:cubicBezTo>
                      <a:pt x="820" y="77"/>
                      <a:pt x="818" y="75"/>
                      <a:pt x="816" y="73"/>
                    </a:cubicBezTo>
                    <a:cubicBezTo>
                      <a:pt x="813" y="72"/>
                      <a:pt x="810" y="71"/>
                      <a:pt x="808" y="72"/>
                    </a:cubicBezTo>
                    <a:cubicBezTo>
                      <a:pt x="805" y="72"/>
                      <a:pt x="802" y="74"/>
                      <a:pt x="801" y="76"/>
                    </a:cubicBezTo>
                    <a:cubicBezTo>
                      <a:pt x="799" y="79"/>
                      <a:pt x="790" y="92"/>
                      <a:pt x="781" y="104"/>
                    </a:cubicBezTo>
                    <a:cubicBezTo>
                      <a:pt x="774" y="100"/>
                      <a:pt x="768" y="97"/>
                      <a:pt x="761" y="93"/>
                    </a:cubicBezTo>
                    <a:cubicBezTo>
                      <a:pt x="766" y="80"/>
                      <a:pt x="771" y="65"/>
                      <a:pt x="772" y="61"/>
                    </a:cubicBezTo>
                    <a:cubicBezTo>
                      <a:pt x="773" y="59"/>
                      <a:pt x="772" y="56"/>
                      <a:pt x="771" y="53"/>
                    </a:cubicBezTo>
                    <a:cubicBezTo>
                      <a:pt x="770" y="51"/>
                      <a:pt x="768" y="49"/>
                      <a:pt x="765" y="47"/>
                    </a:cubicBezTo>
                    <a:cubicBezTo>
                      <a:pt x="762" y="46"/>
                      <a:pt x="760" y="46"/>
                      <a:pt x="757" y="47"/>
                    </a:cubicBezTo>
                    <a:cubicBezTo>
                      <a:pt x="754" y="48"/>
                      <a:pt x="752" y="49"/>
                      <a:pt x="750" y="52"/>
                    </a:cubicBezTo>
                    <a:cubicBezTo>
                      <a:pt x="749" y="55"/>
                      <a:pt x="741" y="69"/>
                      <a:pt x="734" y="81"/>
                    </a:cubicBezTo>
                    <a:cubicBezTo>
                      <a:pt x="727" y="78"/>
                      <a:pt x="720" y="76"/>
                      <a:pt x="713" y="73"/>
                    </a:cubicBezTo>
                    <a:cubicBezTo>
                      <a:pt x="716" y="59"/>
                      <a:pt x="719" y="43"/>
                      <a:pt x="720" y="40"/>
                    </a:cubicBezTo>
                    <a:cubicBezTo>
                      <a:pt x="721" y="37"/>
                      <a:pt x="720" y="34"/>
                      <a:pt x="719" y="32"/>
                    </a:cubicBezTo>
                    <a:cubicBezTo>
                      <a:pt x="717" y="30"/>
                      <a:pt x="715" y="28"/>
                      <a:pt x="712" y="27"/>
                    </a:cubicBezTo>
                    <a:cubicBezTo>
                      <a:pt x="709" y="26"/>
                      <a:pt x="706" y="26"/>
                      <a:pt x="704" y="27"/>
                    </a:cubicBezTo>
                    <a:cubicBezTo>
                      <a:pt x="701" y="28"/>
                      <a:pt x="699" y="30"/>
                      <a:pt x="698" y="33"/>
                    </a:cubicBezTo>
                    <a:cubicBezTo>
                      <a:pt x="696" y="36"/>
                      <a:pt x="690" y="51"/>
                      <a:pt x="684" y="64"/>
                    </a:cubicBezTo>
                    <a:cubicBezTo>
                      <a:pt x="677" y="62"/>
                      <a:pt x="670" y="60"/>
                      <a:pt x="663" y="58"/>
                    </a:cubicBezTo>
                    <a:cubicBezTo>
                      <a:pt x="664" y="44"/>
                      <a:pt x="666" y="28"/>
                      <a:pt x="666" y="25"/>
                    </a:cubicBezTo>
                    <a:cubicBezTo>
                      <a:pt x="667" y="22"/>
                      <a:pt x="666" y="19"/>
                      <a:pt x="664" y="17"/>
                    </a:cubicBezTo>
                    <a:cubicBezTo>
                      <a:pt x="662" y="14"/>
                      <a:pt x="660" y="13"/>
                      <a:pt x="657" y="12"/>
                    </a:cubicBezTo>
                    <a:cubicBezTo>
                      <a:pt x="654" y="12"/>
                      <a:pt x="651" y="12"/>
                      <a:pt x="649" y="13"/>
                    </a:cubicBezTo>
                    <a:cubicBezTo>
                      <a:pt x="646" y="15"/>
                      <a:pt x="644" y="17"/>
                      <a:pt x="643" y="20"/>
                    </a:cubicBezTo>
                    <a:cubicBezTo>
                      <a:pt x="642" y="23"/>
                      <a:pt x="638" y="38"/>
                      <a:pt x="633" y="52"/>
                    </a:cubicBezTo>
                    <a:cubicBezTo>
                      <a:pt x="626" y="51"/>
                      <a:pt x="619" y="49"/>
                      <a:pt x="611" y="48"/>
                    </a:cubicBezTo>
                    <a:cubicBezTo>
                      <a:pt x="611" y="34"/>
                      <a:pt x="611" y="18"/>
                      <a:pt x="611" y="15"/>
                    </a:cubicBezTo>
                    <a:cubicBezTo>
                      <a:pt x="611" y="12"/>
                      <a:pt x="610" y="9"/>
                      <a:pt x="608" y="7"/>
                    </a:cubicBezTo>
                    <a:cubicBezTo>
                      <a:pt x="606" y="5"/>
                      <a:pt x="604" y="4"/>
                      <a:pt x="601" y="3"/>
                    </a:cubicBezTo>
                    <a:cubicBezTo>
                      <a:pt x="598" y="3"/>
                      <a:pt x="595" y="4"/>
                      <a:pt x="593" y="5"/>
                    </a:cubicBezTo>
                    <a:cubicBezTo>
                      <a:pt x="590" y="7"/>
                      <a:pt x="589" y="9"/>
                      <a:pt x="588" y="12"/>
                    </a:cubicBezTo>
                    <a:cubicBezTo>
                      <a:pt x="587" y="15"/>
                      <a:pt x="584" y="31"/>
                      <a:pt x="581" y="45"/>
                    </a:cubicBezTo>
                    <a:cubicBezTo>
                      <a:pt x="574" y="45"/>
                      <a:pt x="566" y="44"/>
                      <a:pt x="559" y="44"/>
                    </a:cubicBezTo>
                    <a:cubicBezTo>
                      <a:pt x="558" y="30"/>
                      <a:pt x="556" y="14"/>
                      <a:pt x="556" y="10"/>
                    </a:cubicBezTo>
                    <a:cubicBezTo>
                      <a:pt x="555" y="8"/>
                      <a:pt x="554" y="5"/>
                      <a:pt x="552" y="3"/>
                    </a:cubicBezTo>
                    <a:cubicBezTo>
                      <a:pt x="550" y="1"/>
                      <a:pt x="547" y="0"/>
                      <a:pt x="544" y="0"/>
                    </a:cubicBezTo>
                    <a:cubicBezTo>
                      <a:pt x="541" y="0"/>
                      <a:pt x="538" y="1"/>
                      <a:pt x="536" y="3"/>
                    </a:cubicBezTo>
                    <a:cubicBezTo>
                      <a:pt x="534" y="5"/>
                      <a:pt x="533" y="8"/>
                      <a:pt x="532" y="10"/>
                    </a:cubicBezTo>
                    <a:cubicBezTo>
                      <a:pt x="532" y="14"/>
                      <a:pt x="530" y="30"/>
                      <a:pt x="529" y="44"/>
                    </a:cubicBezTo>
                    <a:cubicBezTo>
                      <a:pt x="522" y="44"/>
                      <a:pt x="514" y="45"/>
                      <a:pt x="507" y="45"/>
                    </a:cubicBezTo>
                    <a:cubicBezTo>
                      <a:pt x="504" y="31"/>
                      <a:pt x="501" y="15"/>
                      <a:pt x="500" y="12"/>
                    </a:cubicBezTo>
                    <a:cubicBezTo>
                      <a:pt x="499" y="9"/>
                      <a:pt x="497" y="7"/>
                      <a:pt x="495" y="5"/>
                    </a:cubicBezTo>
                    <a:cubicBezTo>
                      <a:pt x="493" y="4"/>
                      <a:pt x="490" y="3"/>
                      <a:pt x="487" y="3"/>
                    </a:cubicBezTo>
                    <a:cubicBezTo>
                      <a:pt x="484" y="4"/>
                      <a:pt x="482" y="5"/>
                      <a:pt x="480" y="7"/>
                    </a:cubicBezTo>
                    <a:cubicBezTo>
                      <a:pt x="478" y="9"/>
                      <a:pt x="477" y="12"/>
                      <a:pt x="477" y="15"/>
                    </a:cubicBezTo>
                    <a:cubicBezTo>
                      <a:pt x="477" y="18"/>
                      <a:pt x="477" y="34"/>
                      <a:pt x="477" y="48"/>
                    </a:cubicBezTo>
                    <a:cubicBezTo>
                      <a:pt x="469" y="49"/>
                      <a:pt x="462" y="51"/>
                      <a:pt x="455" y="52"/>
                    </a:cubicBezTo>
                    <a:cubicBezTo>
                      <a:pt x="450" y="38"/>
                      <a:pt x="446" y="23"/>
                      <a:pt x="445" y="20"/>
                    </a:cubicBezTo>
                    <a:cubicBezTo>
                      <a:pt x="444" y="17"/>
                      <a:pt x="442" y="15"/>
                      <a:pt x="439" y="13"/>
                    </a:cubicBezTo>
                    <a:cubicBezTo>
                      <a:pt x="437" y="12"/>
                      <a:pt x="434" y="12"/>
                      <a:pt x="431" y="12"/>
                    </a:cubicBezTo>
                    <a:cubicBezTo>
                      <a:pt x="428" y="13"/>
                      <a:pt x="426" y="14"/>
                      <a:pt x="424" y="17"/>
                    </a:cubicBezTo>
                    <a:cubicBezTo>
                      <a:pt x="422" y="19"/>
                      <a:pt x="421" y="22"/>
                      <a:pt x="422" y="25"/>
                    </a:cubicBezTo>
                    <a:cubicBezTo>
                      <a:pt x="422" y="28"/>
                      <a:pt x="424" y="44"/>
                      <a:pt x="425" y="58"/>
                    </a:cubicBezTo>
                    <a:cubicBezTo>
                      <a:pt x="418" y="60"/>
                      <a:pt x="411" y="62"/>
                      <a:pt x="404" y="64"/>
                    </a:cubicBezTo>
                    <a:cubicBezTo>
                      <a:pt x="398" y="51"/>
                      <a:pt x="392" y="36"/>
                      <a:pt x="390" y="33"/>
                    </a:cubicBezTo>
                    <a:cubicBezTo>
                      <a:pt x="389" y="30"/>
                      <a:pt x="387" y="28"/>
                      <a:pt x="384" y="27"/>
                    </a:cubicBezTo>
                    <a:cubicBezTo>
                      <a:pt x="382" y="26"/>
                      <a:pt x="379" y="26"/>
                      <a:pt x="376" y="27"/>
                    </a:cubicBezTo>
                    <a:cubicBezTo>
                      <a:pt x="373" y="28"/>
                      <a:pt x="371" y="30"/>
                      <a:pt x="369" y="32"/>
                    </a:cubicBezTo>
                    <a:cubicBezTo>
                      <a:pt x="368" y="34"/>
                      <a:pt x="367" y="37"/>
                      <a:pt x="368" y="40"/>
                    </a:cubicBezTo>
                    <a:cubicBezTo>
                      <a:pt x="369" y="43"/>
                      <a:pt x="372" y="59"/>
                      <a:pt x="375" y="73"/>
                    </a:cubicBezTo>
                    <a:cubicBezTo>
                      <a:pt x="368" y="76"/>
                      <a:pt x="361" y="78"/>
                      <a:pt x="354" y="81"/>
                    </a:cubicBezTo>
                    <a:cubicBezTo>
                      <a:pt x="347" y="69"/>
                      <a:pt x="339" y="55"/>
                      <a:pt x="338" y="52"/>
                    </a:cubicBezTo>
                    <a:cubicBezTo>
                      <a:pt x="336" y="49"/>
                      <a:pt x="334" y="48"/>
                      <a:pt x="331" y="47"/>
                    </a:cubicBezTo>
                    <a:cubicBezTo>
                      <a:pt x="328" y="46"/>
                      <a:pt x="326" y="46"/>
                      <a:pt x="323" y="47"/>
                    </a:cubicBezTo>
                    <a:cubicBezTo>
                      <a:pt x="320" y="49"/>
                      <a:pt x="318" y="51"/>
                      <a:pt x="317" y="53"/>
                    </a:cubicBezTo>
                    <a:cubicBezTo>
                      <a:pt x="316" y="56"/>
                      <a:pt x="315" y="59"/>
                      <a:pt x="316" y="61"/>
                    </a:cubicBezTo>
                    <a:cubicBezTo>
                      <a:pt x="317" y="65"/>
                      <a:pt x="322" y="80"/>
                      <a:pt x="327" y="93"/>
                    </a:cubicBezTo>
                    <a:cubicBezTo>
                      <a:pt x="320" y="97"/>
                      <a:pt x="314" y="100"/>
                      <a:pt x="307" y="104"/>
                    </a:cubicBezTo>
                    <a:cubicBezTo>
                      <a:pt x="298" y="92"/>
                      <a:pt x="289" y="79"/>
                      <a:pt x="287" y="76"/>
                    </a:cubicBezTo>
                    <a:cubicBezTo>
                      <a:pt x="286" y="74"/>
                      <a:pt x="283" y="72"/>
                      <a:pt x="280" y="72"/>
                    </a:cubicBezTo>
                    <a:cubicBezTo>
                      <a:pt x="278" y="71"/>
                      <a:pt x="275" y="72"/>
                      <a:pt x="272" y="73"/>
                    </a:cubicBezTo>
                    <a:cubicBezTo>
                      <a:pt x="270" y="75"/>
                      <a:pt x="268" y="77"/>
                      <a:pt x="267" y="80"/>
                    </a:cubicBezTo>
                    <a:cubicBezTo>
                      <a:pt x="266" y="82"/>
                      <a:pt x="266" y="85"/>
                      <a:pt x="267" y="88"/>
                    </a:cubicBezTo>
                    <a:cubicBezTo>
                      <a:pt x="268" y="91"/>
                      <a:pt x="275" y="105"/>
                      <a:pt x="281" y="119"/>
                    </a:cubicBezTo>
                    <a:cubicBezTo>
                      <a:pt x="275" y="123"/>
                      <a:pt x="268" y="127"/>
                      <a:pt x="262" y="131"/>
                    </a:cubicBezTo>
                    <a:cubicBezTo>
                      <a:pt x="253" y="120"/>
                      <a:pt x="242" y="108"/>
                      <a:pt x="240" y="106"/>
                    </a:cubicBezTo>
                    <a:cubicBezTo>
                      <a:pt x="238" y="103"/>
                      <a:pt x="235" y="102"/>
                      <a:pt x="232" y="102"/>
                    </a:cubicBezTo>
                    <a:cubicBezTo>
                      <a:pt x="230" y="102"/>
                      <a:pt x="227" y="103"/>
                      <a:pt x="224" y="104"/>
                    </a:cubicBezTo>
                    <a:cubicBezTo>
                      <a:pt x="222" y="106"/>
                      <a:pt x="220" y="109"/>
                      <a:pt x="220" y="111"/>
                    </a:cubicBezTo>
                    <a:cubicBezTo>
                      <a:pt x="219" y="114"/>
                      <a:pt x="219" y="117"/>
                      <a:pt x="221" y="119"/>
                    </a:cubicBezTo>
                    <a:cubicBezTo>
                      <a:pt x="223" y="122"/>
                      <a:pt x="231" y="136"/>
                      <a:pt x="238" y="149"/>
                    </a:cubicBezTo>
                    <a:cubicBezTo>
                      <a:pt x="232" y="153"/>
                      <a:pt x="226" y="158"/>
                      <a:pt x="221" y="163"/>
                    </a:cubicBezTo>
                    <a:cubicBezTo>
                      <a:pt x="210" y="153"/>
                      <a:pt x="198" y="142"/>
                      <a:pt x="196" y="140"/>
                    </a:cubicBezTo>
                    <a:cubicBezTo>
                      <a:pt x="194" y="138"/>
                      <a:pt x="191" y="137"/>
                      <a:pt x="188" y="137"/>
                    </a:cubicBezTo>
                    <a:cubicBezTo>
                      <a:pt x="185" y="137"/>
                      <a:pt x="182" y="138"/>
                      <a:pt x="180" y="140"/>
                    </a:cubicBezTo>
                    <a:cubicBezTo>
                      <a:pt x="178" y="142"/>
                      <a:pt x="177" y="145"/>
                      <a:pt x="176" y="148"/>
                    </a:cubicBezTo>
                    <a:cubicBezTo>
                      <a:pt x="176" y="150"/>
                      <a:pt x="176" y="153"/>
                      <a:pt x="178" y="156"/>
                    </a:cubicBezTo>
                    <a:cubicBezTo>
                      <a:pt x="180" y="158"/>
                      <a:pt x="190" y="171"/>
                      <a:pt x="198" y="183"/>
                    </a:cubicBezTo>
                    <a:cubicBezTo>
                      <a:pt x="193" y="188"/>
                      <a:pt x="188" y="193"/>
                      <a:pt x="182" y="199"/>
                    </a:cubicBezTo>
                    <a:cubicBezTo>
                      <a:pt x="171" y="190"/>
                      <a:pt x="158" y="181"/>
                      <a:pt x="155" y="179"/>
                    </a:cubicBezTo>
                    <a:cubicBezTo>
                      <a:pt x="153" y="177"/>
                      <a:pt x="150" y="176"/>
                      <a:pt x="147" y="177"/>
                    </a:cubicBezTo>
                    <a:cubicBezTo>
                      <a:pt x="145" y="177"/>
                      <a:pt x="142" y="178"/>
                      <a:pt x="140" y="180"/>
                    </a:cubicBezTo>
                    <a:cubicBezTo>
                      <a:pt x="138" y="183"/>
                      <a:pt x="137" y="185"/>
                      <a:pt x="137" y="188"/>
                    </a:cubicBezTo>
                    <a:cubicBezTo>
                      <a:pt x="137" y="191"/>
                      <a:pt x="138" y="194"/>
                      <a:pt x="140" y="196"/>
                    </a:cubicBezTo>
                    <a:cubicBezTo>
                      <a:pt x="142" y="198"/>
                      <a:pt x="153" y="210"/>
                      <a:pt x="163" y="221"/>
                    </a:cubicBezTo>
                    <a:cubicBezTo>
                      <a:pt x="158" y="227"/>
                      <a:pt x="153" y="233"/>
                      <a:pt x="148" y="238"/>
                    </a:cubicBezTo>
                    <a:cubicBezTo>
                      <a:pt x="136" y="231"/>
                      <a:pt x="122" y="223"/>
                      <a:pt x="119" y="221"/>
                    </a:cubicBezTo>
                    <a:cubicBezTo>
                      <a:pt x="117" y="220"/>
                      <a:pt x="114" y="220"/>
                      <a:pt x="111" y="220"/>
                    </a:cubicBezTo>
                    <a:cubicBezTo>
                      <a:pt x="108" y="221"/>
                      <a:pt x="106" y="222"/>
                      <a:pt x="104" y="225"/>
                    </a:cubicBezTo>
                    <a:cubicBezTo>
                      <a:pt x="102" y="227"/>
                      <a:pt x="102" y="230"/>
                      <a:pt x="102" y="233"/>
                    </a:cubicBezTo>
                    <a:cubicBezTo>
                      <a:pt x="102" y="236"/>
                      <a:pt x="103" y="238"/>
                      <a:pt x="105" y="240"/>
                    </a:cubicBezTo>
                    <a:cubicBezTo>
                      <a:pt x="108" y="242"/>
                      <a:pt x="120" y="253"/>
                      <a:pt x="131" y="263"/>
                    </a:cubicBezTo>
                    <a:cubicBezTo>
                      <a:pt x="127" y="269"/>
                      <a:pt x="122" y="275"/>
                      <a:pt x="118" y="282"/>
                    </a:cubicBezTo>
                    <a:cubicBezTo>
                      <a:pt x="105" y="276"/>
                      <a:pt x="91" y="269"/>
                      <a:pt x="88" y="268"/>
                    </a:cubicBezTo>
                    <a:cubicBezTo>
                      <a:pt x="85" y="266"/>
                      <a:pt x="82" y="266"/>
                      <a:pt x="80" y="267"/>
                    </a:cubicBezTo>
                    <a:cubicBezTo>
                      <a:pt x="77" y="268"/>
                      <a:pt x="75" y="270"/>
                      <a:pt x="73" y="273"/>
                    </a:cubicBezTo>
                    <a:cubicBezTo>
                      <a:pt x="72" y="275"/>
                      <a:pt x="71" y="278"/>
                      <a:pt x="72" y="281"/>
                    </a:cubicBezTo>
                    <a:cubicBezTo>
                      <a:pt x="72" y="284"/>
                      <a:pt x="74" y="286"/>
                      <a:pt x="76" y="288"/>
                    </a:cubicBezTo>
                    <a:cubicBezTo>
                      <a:pt x="79" y="290"/>
                      <a:pt x="92" y="299"/>
                      <a:pt x="104" y="307"/>
                    </a:cubicBezTo>
                    <a:cubicBezTo>
                      <a:pt x="100" y="314"/>
                      <a:pt x="97" y="321"/>
                      <a:pt x="93" y="328"/>
                    </a:cubicBezTo>
                    <a:cubicBezTo>
                      <a:pt x="79" y="323"/>
                      <a:pt x="64" y="318"/>
                      <a:pt x="61" y="317"/>
                    </a:cubicBezTo>
                    <a:cubicBezTo>
                      <a:pt x="59" y="316"/>
                      <a:pt x="56" y="316"/>
                      <a:pt x="53" y="317"/>
                    </a:cubicBezTo>
                    <a:cubicBezTo>
                      <a:pt x="51" y="319"/>
                      <a:pt x="48" y="321"/>
                      <a:pt x="47" y="323"/>
                    </a:cubicBezTo>
                    <a:cubicBezTo>
                      <a:pt x="46" y="326"/>
                      <a:pt x="46" y="329"/>
                      <a:pt x="47" y="332"/>
                    </a:cubicBezTo>
                    <a:cubicBezTo>
                      <a:pt x="48" y="334"/>
                      <a:pt x="49" y="337"/>
                      <a:pt x="52" y="338"/>
                    </a:cubicBezTo>
                    <a:cubicBezTo>
                      <a:pt x="55" y="340"/>
                      <a:pt x="68" y="348"/>
                      <a:pt x="81" y="355"/>
                    </a:cubicBezTo>
                    <a:cubicBezTo>
                      <a:pt x="78" y="362"/>
                      <a:pt x="76" y="369"/>
                      <a:pt x="73" y="376"/>
                    </a:cubicBezTo>
                    <a:cubicBezTo>
                      <a:pt x="59" y="373"/>
                      <a:pt x="43" y="369"/>
                      <a:pt x="40" y="369"/>
                    </a:cubicBezTo>
                    <a:cubicBezTo>
                      <a:pt x="37" y="368"/>
                      <a:pt x="34" y="369"/>
                      <a:pt x="32" y="370"/>
                    </a:cubicBezTo>
                    <a:cubicBezTo>
                      <a:pt x="30" y="372"/>
                      <a:pt x="28" y="374"/>
                      <a:pt x="27" y="377"/>
                    </a:cubicBezTo>
                    <a:cubicBezTo>
                      <a:pt x="26" y="379"/>
                      <a:pt x="26" y="382"/>
                      <a:pt x="27" y="385"/>
                    </a:cubicBezTo>
                    <a:cubicBezTo>
                      <a:pt x="28" y="388"/>
                      <a:pt x="30" y="390"/>
                      <a:pt x="33" y="391"/>
                    </a:cubicBezTo>
                    <a:cubicBezTo>
                      <a:pt x="36" y="392"/>
                      <a:pt x="50" y="399"/>
                      <a:pt x="64" y="404"/>
                    </a:cubicBezTo>
                    <a:cubicBezTo>
                      <a:pt x="62" y="412"/>
                      <a:pt x="60" y="419"/>
                      <a:pt x="58" y="426"/>
                    </a:cubicBezTo>
                    <a:cubicBezTo>
                      <a:pt x="44" y="425"/>
                      <a:pt x="28" y="423"/>
                      <a:pt x="25" y="422"/>
                    </a:cubicBezTo>
                    <a:cubicBezTo>
                      <a:pt x="22" y="422"/>
                      <a:pt x="19" y="423"/>
                      <a:pt x="17" y="425"/>
                    </a:cubicBezTo>
                    <a:cubicBezTo>
                      <a:pt x="14" y="426"/>
                      <a:pt x="13" y="429"/>
                      <a:pt x="12" y="432"/>
                    </a:cubicBezTo>
                    <a:cubicBezTo>
                      <a:pt x="12" y="435"/>
                      <a:pt x="12" y="437"/>
                      <a:pt x="13" y="440"/>
                    </a:cubicBezTo>
                    <a:cubicBezTo>
                      <a:pt x="15" y="442"/>
                      <a:pt x="17" y="444"/>
                      <a:pt x="20" y="445"/>
                    </a:cubicBezTo>
                    <a:cubicBezTo>
                      <a:pt x="23" y="446"/>
                      <a:pt x="38" y="451"/>
                      <a:pt x="52" y="455"/>
                    </a:cubicBezTo>
                    <a:cubicBezTo>
                      <a:pt x="50" y="463"/>
                      <a:pt x="49" y="470"/>
                      <a:pt x="48" y="478"/>
                    </a:cubicBezTo>
                    <a:cubicBezTo>
                      <a:pt x="34" y="478"/>
                      <a:pt x="18" y="477"/>
                      <a:pt x="15" y="477"/>
                    </a:cubicBezTo>
                    <a:cubicBezTo>
                      <a:pt x="12" y="477"/>
                      <a:pt x="9" y="479"/>
                      <a:pt x="7" y="481"/>
                    </a:cubicBezTo>
                    <a:cubicBezTo>
                      <a:pt x="5" y="482"/>
                      <a:pt x="4" y="485"/>
                      <a:pt x="3" y="488"/>
                    </a:cubicBezTo>
                    <a:cubicBezTo>
                      <a:pt x="3" y="491"/>
                      <a:pt x="4" y="494"/>
                      <a:pt x="5" y="496"/>
                    </a:cubicBezTo>
                    <a:cubicBezTo>
                      <a:pt x="7" y="498"/>
                      <a:pt x="9" y="500"/>
                      <a:pt x="12" y="501"/>
                    </a:cubicBezTo>
                    <a:cubicBezTo>
                      <a:pt x="15" y="501"/>
                      <a:pt x="31" y="505"/>
                      <a:pt x="45" y="507"/>
                    </a:cubicBezTo>
                    <a:cubicBezTo>
                      <a:pt x="45" y="515"/>
                      <a:pt x="44" y="522"/>
                      <a:pt x="44" y="530"/>
                    </a:cubicBezTo>
                    <a:cubicBezTo>
                      <a:pt x="30" y="531"/>
                      <a:pt x="14" y="533"/>
                      <a:pt x="10" y="533"/>
                    </a:cubicBezTo>
                    <a:cubicBezTo>
                      <a:pt x="7" y="533"/>
                      <a:pt x="5" y="535"/>
                      <a:pt x="3" y="537"/>
                    </a:cubicBezTo>
                    <a:cubicBezTo>
                      <a:pt x="1" y="539"/>
                      <a:pt x="0" y="542"/>
                      <a:pt x="0" y="545"/>
                    </a:cubicBezTo>
                    <a:cubicBezTo>
                      <a:pt x="0" y="548"/>
                      <a:pt x="1" y="551"/>
                      <a:pt x="3" y="553"/>
                    </a:cubicBezTo>
                    <a:cubicBezTo>
                      <a:pt x="5" y="555"/>
                      <a:pt x="7" y="556"/>
                      <a:pt x="10" y="557"/>
                    </a:cubicBezTo>
                    <a:cubicBezTo>
                      <a:pt x="14" y="557"/>
                      <a:pt x="30" y="558"/>
                      <a:pt x="44" y="560"/>
                    </a:cubicBezTo>
                    <a:cubicBezTo>
                      <a:pt x="44" y="567"/>
                      <a:pt x="45" y="575"/>
                      <a:pt x="45" y="582"/>
                    </a:cubicBezTo>
                    <a:cubicBezTo>
                      <a:pt x="31" y="585"/>
                      <a:pt x="15" y="588"/>
                      <a:pt x="12" y="589"/>
                    </a:cubicBezTo>
                    <a:cubicBezTo>
                      <a:pt x="9" y="590"/>
                      <a:pt x="7" y="591"/>
                      <a:pt x="5" y="594"/>
                    </a:cubicBezTo>
                    <a:cubicBezTo>
                      <a:pt x="4" y="596"/>
                      <a:pt x="3" y="599"/>
                      <a:pt x="3" y="602"/>
                    </a:cubicBezTo>
                    <a:cubicBezTo>
                      <a:pt x="4" y="605"/>
                      <a:pt x="5" y="607"/>
                      <a:pt x="7" y="609"/>
                    </a:cubicBezTo>
                    <a:cubicBezTo>
                      <a:pt x="9" y="611"/>
                      <a:pt x="12" y="613"/>
                      <a:pt x="15" y="612"/>
                    </a:cubicBezTo>
                    <a:cubicBezTo>
                      <a:pt x="18" y="612"/>
                      <a:pt x="34" y="612"/>
                      <a:pt x="48" y="612"/>
                    </a:cubicBezTo>
                    <a:cubicBezTo>
                      <a:pt x="49" y="620"/>
                      <a:pt x="50" y="627"/>
                      <a:pt x="52" y="634"/>
                    </a:cubicBezTo>
                    <a:cubicBezTo>
                      <a:pt x="38" y="639"/>
                      <a:pt x="23" y="644"/>
                      <a:pt x="20" y="645"/>
                    </a:cubicBezTo>
                    <a:cubicBezTo>
                      <a:pt x="17" y="645"/>
                      <a:pt x="15" y="647"/>
                      <a:pt x="13" y="650"/>
                    </a:cubicBezTo>
                    <a:cubicBezTo>
                      <a:pt x="12" y="652"/>
                      <a:pt x="12" y="655"/>
                      <a:pt x="12" y="658"/>
                    </a:cubicBezTo>
                    <a:cubicBezTo>
                      <a:pt x="13" y="661"/>
                      <a:pt x="14" y="664"/>
                      <a:pt x="17" y="665"/>
                    </a:cubicBezTo>
                    <a:cubicBezTo>
                      <a:pt x="19" y="667"/>
                      <a:pt x="22" y="668"/>
                      <a:pt x="25" y="668"/>
                    </a:cubicBezTo>
                    <a:cubicBezTo>
                      <a:pt x="28" y="667"/>
                      <a:pt x="44" y="665"/>
                      <a:pt x="58" y="664"/>
                    </a:cubicBezTo>
                    <a:cubicBezTo>
                      <a:pt x="60" y="671"/>
                      <a:pt x="62" y="678"/>
                      <a:pt x="64" y="686"/>
                    </a:cubicBezTo>
                    <a:cubicBezTo>
                      <a:pt x="50" y="691"/>
                      <a:pt x="36" y="698"/>
                      <a:pt x="33" y="699"/>
                    </a:cubicBezTo>
                    <a:cubicBezTo>
                      <a:pt x="30" y="700"/>
                      <a:pt x="28" y="702"/>
                      <a:pt x="27" y="705"/>
                    </a:cubicBezTo>
                    <a:cubicBezTo>
                      <a:pt x="26" y="708"/>
                      <a:pt x="26" y="710"/>
                      <a:pt x="27" y="713"/>
                    </a:cubicBezTo>
                    <a:cubicBezTo>
                      <a:pt x="28" y="716"/>
                      <a:pt x="30" y="718"/>
                      <a:pt x="32" y="720"/>
                    </a:cubicBezTo>
                    <a:cubicBezTo>
                      <a:pt x="34" y="721"/>
                      <a:pt x="37" y="722"/>
                      <a:pt x="40" y="721"/>
                    </a:cubicBezTo>
                    <a:cubicBezTo>
                      <a:pt x="43" y="721"/>
                      <a:pt x="59" y="717"/>
                      <a:pt x="73" y="714"/>
                    </a:cubicBezTo>
                    <a:cubicBezTo>
                      <a:pt x="76" y="721"/>
                      <a:pt x="78" y="728"/>
                      <a:pt x="81" y="735"/>
                    </a:cubicBezTo>
                    <a:cubicBezTo>
                      <a:pt x="68" y="742"/>
                      <a:pt x="55" y="750"/>
                      <a:pt x="52" y="752"/>
                    </a:cubicBezTo>
                    <a:cubicBezTo>
                      <a:pt x="49" y="753"/>
                      <a:pt x="48" y="755"/>
                      <a:pt x="47" y="758"/>
                    </a:cubicBezTo>
                    <a:cubicBezTo>
                      <a:pt x="46" y="761"/>
                      <a:pt x="46" y="764"/>
                      <a:pt x="47" y="766"/>
                    </a:cubicBezTo>
                    <a:cubicBezTo>
                      <a:pt x="48" y="769"/>
                      <a:pt x="51" y="771"/>
                      <a:pt x="53" y="772"/>
                    </a:cubicBezTo>
                    <a:cubicBezTo>
                      <a:pt x="56" y="774"/>
                      <a:pt x="59" y="774"/>
                      <a:pt x="61" y="773"/>
                    </a:cubicBezTo>
                    <a:cubicBezTo>
                      <a:pt x="64" y="772"/>
                      <a:pt x="79" y="767"/>
                      <a:pt x="93" y="762"/>
                    </a:cubicBezTo>
                    <a:cubicBezTo>
                      <a:pt x="97" y="769"/>
                      <a:pt x="100" y="776"/>
                      <a:pt x="104" y="782"/>
                    </a:cubicBezTo>
                    <a:cubicBezTo>
                      <a:pt x="92" y="791"/>
                      <a:pt x="79" y="800"/>
                      <a:pt x="76" y="802"/>
                    </a:cubicBezTo>
                    <a:cubicBezTo>
                      <a:pt x="74" y="804"/>
                      <a:pt x="72" y="806"/>
                      <a:pt x="72" y="809"/>
                    </a:cubicBezTo>
                    <a:cubicBezTo>
                      <a:pt x="71" y="812"/>
                      <a:pt x="72" y="815"/>
                      <a:pt x="73" y="817"/>
                    </a:cubicBezTo>
                    <a:cubicBezTo>
                      <a:pt x="75" y="820"/>
                      <a:pt x="77" y="822"/>
                      <a:pt x="80" y="823"/>
                    </a:cubicBezTo>
                    <a:cubicBezTo>
                      <a:pt x="82" y="824"/>
                      <a:pt x="85" y="824"/>
                      <a:pt x="88" y="822"/>
                    </a:cubicBezTo>
                    <a:cubicBezTo>
                      <a:pt x="91" y="821"/>
                      <a:pt x="105" y="814"/>
                      <a:pt x="118" y="808"/>
                    </a:cubicBezTo>
                    <a:cubicBezTo>
                      <a:pt x="122" y="815"/>
                      <a:pt x="127" y="821"/>
                      <a:pt x="131" y="827"/>
                    </a:cubicBezTo>
                    <a:cubicBezTo>
                      <a:pt x="120" y="837"/>
                      <a:pt x="108" y="847"/>
                      <a:pt x="105" y="850"/>
                    </a:cubicBezTo>
                    <a:cubicBezTo>
                      <a:pt x="103" y="852"/>
                      <a:pt x="102" y="854"/>
                      <a:pt x="102" y="857"/>
                    </a:cubicBezTo>
                    <a:cubicBezTo>
                      <a:pt x="102" y="860"/>
                      <a:pt x="102" y="863"/>
                      <a:pt x="104" y="865"/>
                    </a:cubicBezTo>
                    <a:cubicBezTo>
                      <a:pt x="106" y="867"/>
                      <a:pt x="108" y="869"/>
                      <a:pt x="111" y="870"/>
                    </a:cubicBezTo>
                    <a:cubicBezTo>
                      <a:pt x="114" y="870"/>
                      <a:pt x="117" y="870"/>
                      <a:pt x="119" y="869"/>
                    </a:cubicBezTo>
                    <a:cubicBezTo>
                      <a:pt x="122" y="867"/>
                      <a:pt x="136" y="859"/>
                      <a:pt x="148" y="851"/>
                    </a:cubicBezTo>
                    <a:cubicBezTo>
                      <a:pt x="153" y="857"/>
                      <a:pt x="158" y="863"/>
                      <a:pt x="163" y="869"/>
                    </a:cubicBezTo>
                    <a:cubicBezTo>
                      <a:pt x="153" y="880"/>
                      <a:pt x="142" y="891"/>
                      <a:pt x="140" y="894"/>
                    </a:cubicBezTo>
                    <a:cubicBezTo>
                      <a:pt x="138" y="896"/>
                      <a:pt x="137" y="899"/>
                      <a:pt x="137" y="902"/>
                    </a:cubicBezTo>
                    <a:cubicBezTo>
                      <a:pt x="137" y="904"/>
                      <a:pt x="138" y="907"/>
                      <a:pt x="140" y="909"/>
                    </a:cubicBezTo>
                    <a:cubicBezTo>
                      <a:pt x="142" y="912"/>
                      <a:pt x="145" y="913"/>
                      <a:pt x="147" y="913"/>
                    </a:cubicBezTo>
                    <a:cubicBezTo>
                      <a:pt x="150" y="914"/>
                      <a:pt x="153" y="913"/>
                      <a:pt x="155" y="911"/>
                    </a:cubicBezTo>
                    <a:cubicBezTo>
                      <a:pt x="158" y="909"/>
                      <a:pt x="171" y="900"/>
                      <a:pt x="182" y="891"/>
                    </a:cubicBezTo>
                    <a:cubicBezTo>
                      <a:pt x="188" y="897"/>
                      <a:pt x="193" y="902"/>
                      <a:pt x="198" y="907"/>
                    </a:cubicBezTo>
                    <a:cubicBezTo>
                      <a:pt x="190" y="919"/>
                      <a:pt x="180" y="932"/>
                      <a:pt x="178" y="934"/>
                    </a:cubicBezTo>
                    <a:cubicBezTo>
                      <a:pt x="176" y="937"/>
                      <a:pt x="176" y="940"/>
                      <a:pt x="176" y="942"/>
                    </a:cubicBezTo>
                    <a:cubicBezTo>
                      <a:pt x="177" y="945"/>
                      <a:pt x="178" y="948"/>
                      <a:pt x="180" y="950"/>
                    </a:cubicBezTo>
                    <a:cubicBezTo>
                      <a:pt x="182" y="952"/>
                      <a:pt x="185" y="953"/>
                      <a:pt x="188" y="953"/>
                    </a:cubicBezTo>
                    <a:cubicBezTo>
                      <a:pt x="191" y="953"/>
                      <a:pt x="194" y="952"/>
                      <a:pt x="196" y="950"/>
                    </a:cubicBezTo>
                    <a:cubicBezTo>
                      <a:pt x="198" y="948"/>
                      <a:pt x="210" y="937"/>
                      <a:pt x="221" y="927"/>
                    </a:cubicBezTo>
                    <a:cubicBezTo>
                      <a:pt x="226" y="932"/>
                      <a:pt x="232" y="937"/>
                      <a:pt x="238" y="941"/>
                    </a:cubicBezTo>
                    <a:cubicBezTo>
                      <a:pt x="231" y="954"/>
                      <a:pt x="223" y="968"/>
                      <a:pt x="221" y="970"/>
                    </a:cubicBezTo>
                    <a:cubicBezTo>
                      <a:pt x="219" y="973"/>
                      <a:pt x="219" y="976"/>
                      <a:pt x="220" y="979"/>
                    </a:cubicBezTo>
                    <a:cubicBezTo>
                      <a:pt x="220" y="981"/>
                      <a:pt x="222" y="984"/>
                      <a:pt x="224" y="986"/>
                    </a:cubicBezTo>
                    <a:cubicBezTo>
                      <a:pt x="227" y="987"/>
                      <a:pt x="230" y="988"/>
                      <a:pt x="232" y="988"/>
                    </a:cubicBezTo>
                    <a:cubicBezTo>
                      <a:pt x="235" y="988"/>
                      <a:pt x="238" y="986"/>
                      <a:pt x="240" y="984"/>
                    </a:cubicBezTo>
                    <a:cubicBezTo>
                      <a:pt x="242" y="982"/>
                      <a:pt x="253" y="970"/>
                      <a:pt x="262" y="959"/>
                    </a:cubicBezTo>
                    <a:cubicBezTo>
                      <a:pt x="268" y="963"/>
                      <a:pt x="275" y="967"/>
                      <a:pt x="281" y="971"/>
                    </a:cubicBezTo>
                    <a:cubicBezTo>
                      <a:pt x="275" y="984"/>
                      <a:pt x="268" y="999"/>
                      <a:pt x="267" y="1002"/>
                    </a:cubicBezTo>
                    <a:cubicBezTo>
                      <a:pt x="266" y="1005"/>
                      <a:pt x="266" y="1008"/>
                      <a:pt x="267" y="1010"/>
                    </a:cubicBezTo>
                    <a:cubicBezTo>
                      <a:pt x="268" y="1013"/>
                      <a:pt x="270" y="1015"/>
                      <a:pt x="272" y="1017"/>
                    </a:cubicBezTo>
                    <a:cubicBezTo>
                      <a:pt x="275" y="1018"/>
                      <a:pt x="278" y="1019"/>
                      <a:pt x="280" y="1018"/>
                    </a:cubicBezTo>
                    <a:cubicBezTo>
                      <a:pt x="283" y="1018"/>
                      <a:pt x="286" y="1016"/>
                      <a:pt x="287" y="1014"/>
                    </a:cubicBezTo>
                    <a:cubicBezTo>
                      <a:pt x="289" y="1011"/>
                      <a:pt x="298" y="998"/>
                      <a:pt x="307" y="986"/>
                    </a:cubicBezTo>
                    <a:cubicBezTo>
                      <a:pt x="314" y="990"/>
                      <a:pt x="320" y="993"/>
                      <a:pt x="327" y="996"/>
                    </a:cubicBezTo>
                    <a:cubicBezTo>
                      <a:pt x="322" y="1010"/>
                      <a:pt x="317" y="1025"/>
                      <a:pt x="316" y="1028"/>
                    </a:cubicBezTo>
                    <a:cubicBezTo>
                      <a:pt x="315" y="1031"/>
                      <a:pt x="316" y="1034"/>
                      <a:pt x="317" y="1037"/>
                    </a:cubicBezTo>
                    <a:cubicBezTo>
                      <a:pt x="318" y="1039"/>
                      <a:pt x="320" y="1041"/>
                      <a:pt x="323" y="1042"/>
                    </a:cubicBezTo>
                    <a:cubicBezTo>
                      <a:pt x="326" y="1044"/>
                      <a:pt x="328" y="1044"/>
                      <a:pt x="331" y="1043"/>
                    </a:cubicBezTo>
                    <a:cubicBezTo>
                      <a:pt x="334" y="1042"/>
                      <a:pt x="336" y="1041"/>
                      <a:pt x="338" y="1038"/>
                    </a:cubicBezTo>
                    <a:cubicBezTo>
                      <a:pt x="339" y="1035"/>
                      <a:pt x="347" y="1021"/>
                      <a:pt x="354" y="1009"/>
                    </a:cubicBezTo>
                    <a:cubicBezTo>
                      <a:pt x="361" y="1011"/>
                      <a:pt x="368" y="1014"/>
                      <a:pt x="375" y="1017"/>
                    </a:cubicBezTo>
                    <a:cubicBezTo>
                      <a:pt x="372" y="1031"/>
                      <a:pt x="369" y="1046"/>
                      <a:pt x="368" y="1050"/>
                    </a:cubicBezTo>
                    <a:cubicBezTo>
                      <a:pt x="367" y="1052"/>
                      <a:pt x="368" y="1055"/>
                      <a:pt x="369" y="1058"/>
                    </a:cubicBezTo>
                    <a:cubicBezTo>
                      <a:pt x="371" y="1060"/>
                      <a:pt x="373" y="1062"/>
                      <a:pt x="376" y="1063"/>
                    </a:cubicBezTo>
                    <a:cubicBezTo>
                      <a:pt x="379" y="1064"/>
                      <a:pt x="382" y="1064"/>
                      <a:pt x="384" y="1063"/>
                    </a:cubicBezTo>
                    <a:cubicBezTo>
                      <a:pt x="387" y="1062"/>
                      <a:pt x="389" y="1060"/>
                      <a:pt x="390" y="1057"/>
                    </a:cubicBezTo>
                    <a:cubicBezTo>
                      <a:pt x="392" y="1054"/>
                      <a:pt x="398" y="1039"/>
                      <a:pt x="404" y="1026"/>
                    </a:cubicBezTo>
                    <a:cubicBezTo>
                      <a:pt x="411" y="1028"/>
                      <a:pt x="418" y="1030"/>
                      <a:pt x="425" y="1032"/>
                    </a:cubicBezTo>
                    <a:cubicBezTo>
                      <a:pt x="424" y="1046"/>
                      <a:pt x="422" y="1062"/>
                      <a:pt x="422" y="1065"/>
                    </a:cubicBezTo>
                    <a:cubicBezTo>
                      <a:pt x="421" y="1068"/>
                      <a:pt x="422" y="1071"/>
                      <a:pt x="424" y="1073"/>
                    </a:cubicBezTo>
                    <a:cubicBezTo>
                      <a:pt x="426" y="1075"/>
                      <a:pt x="428" y="1077"/>
                      <a:pt x="431" y="1078"/>
                    </a:cubicBezTo>
                    <a:cubicBezTo>
                      <a:pt x="434" y="1078"/>
                      <a:pt x="437" y="1078"/>
                      <a:pt x="439" y="1076"/>
                    </a:cubicBezTo>
                    <a:cubicBezTo>
                      <a:pt x="442" y="1075"/>
                      <a:pt x="444" y="1073"/>
                      <a:pt x="445" y="1070"/>
                    </a:cubicBezTo>
                    <a:cubicBezTo>
                      <a:pt x="446" y="1067"/>
                      <a:pt x="450" y="1052"/>
                      <a:pt x="455" y="1038"/>
                    </a:cubicBezTo>
                    <a:cubicBezTo>
                      <a:pt x="462" y="1039"/>
                      <a:pt x="469" y="1040"/>
                      <a:pt x="477" y="1041"/>
                    </a:cubicBezTo>
                    <a:cubicBezTo>
                      <a:pt x="477" y="1056"/>
                      <a:pt x="477" y="1072"/>
                      <a:pt x="477" y="1075"/>
                    </a:cubicBezTo>
                    <a:cubicBezTo>
                      <a:pt x="477" y="1078"/>
                      <a:pt x="478" y="1081"/>
                      <a:pt x="480" y="1083"/>
                    </a:cubicBezTo>
                    <a:cubicBezTo>
                      <a:pt x="482" y="1085"/>
                      <a:pt x="484" y="1086"/>
                      <a:pt x="487" y="1087"/>
                    </a:cubicBezTo>
                    <a:cubicBezTo>
                      <a:pt x="490" y="1087"/>
                      <a:pt x="493" y="1086"/>
                      <a:pt x="495" y="1085"/>
                    </a:cubicBezTo>
                    <a:cubicBezTo>
                      <a:pt x="497" y="1083"/>
                      <a:pt x="499" y="1081"/>
                      <a:pt x="500" y="1078"/>
                    </a:cubicBezTo>
                    <a:cubicBezTo>
                      <a:pt x="501" y="1074"/>
                      <a:pt x="504" y="1059"/>
                      <a:pt x="507" y="1045"/>
                    </a:cubicBezTo>
                    <a:cubicBezTo>
                      <a:pt x="514" y="1045"/>
                      <a:pt x="522" y="1045"/>
                      <a:pt x="529" y="1046"/>
                    </a:cubicBezTo>
                    <a:cubicBezTo>
                      <a:pt x="530" y="1060"/>
                      <a:pt x="532" y="1076"/>
                      <a:pt x="532" y="1079"/>
                    </a:cubicBezTo>
                    <a:cubicBezTo>
                      <a:pt x="533" y="1082"/>
                      <a:pt x="534" y="1085"/>
                      <a:pt x="536" y="1087"/>
                    </a:cubicBezTo>
                    <a:cubicBezTo>
                      <a:pt x="538" y="1089"/>
                      <a:pt x="541" y="1090"/>
                      <a:pt x="544" y="1090"/>
                    </a:cubicBezTo>
                    <a:cubicBezTo>
                      <a:pt x="547" y="1090"/>
                      <a:pt x="550" y="1088"/>
                      <a:pt x="552" y="1087"/>
                    </a:cubicBezTo>
                    <a:cubicBezTo>
                      <a:pt x="554" y="1085"/>
                      <a:pt x="555" y="1082"/>
                      <a:pt x="556" y="1079"/>
                    </a:cubicBezTo>
                    <a:cubicBezTo>
                      <a:pt x="556" y="1076"/>
                      <a:pt x="558" y="1060"/>
                      <a:pt x="559" y="1046"/>
                    </a:cubicBezTo>
                    <a:cubicBezTo>
                      <a:pt x="566" y="1045"/>
                      <a:pt x="574" y="1045"/>
                      <a:pt x="581" y="1045"/>
                    </a:cubicBezTo>
                    <a:cubicBezTo>
                      <a:pt x="584" y="1059"/>
                      <a:pt x="587" y="1074"/>
                      <a:pt x="588" y="1078"/>
                    </a:cubicBezTo>
                    <a:cubicBezTo>
                      <a:pt x="589" y="1081"/>
                      <a:pt x="590" y="1083"/>
                      <a:pt x="593" y="1085"/>
                    </a:cubicBezTo>
                    <a:cubicBezTo>
                      <a:pt x="595" y="1086"/>
                      <a:pt x="598" y="1087"/>
                      <a:pt x="601" y="1087"/>
                    </a:cubicBezTo>
                    <a:cubicBezTo>
                      <a:pt x="604" y="1086"/>
                      <a:pt x="606" y="1085"/>
                      <a:pt x="608" y="1083"/>
                    </a:cubicBezTo>
                    <a:cubicBezTo>
                      <a:pt x="610" y="1081"/>
                      <a:pt x="611" y="1078"/>
                      <a:pt x="611" y="1075"/>
                    </a:cubicBezTo>
                    <a:cubicBezTo>
                      <a:pt x="611" y="1072"/>
                      <a:pt x="611" y="1056"/>
                      <a:pt x="611" y="1041"/>
                    </a:cubicBezTo>
                    <a:cubicBezTo>
                      <a:pt x="619" y="1040"/>
                      <a:pt x="626" y="1039"/>
                      <a:pt x="633" y="1038"/>
                    </a:cubicBezTo>
                    <a:cubicBezTo>
                      <a:pt x="638" y="1052"/>
                      <a:pt x="642" y="1067"/>
                      <a:pt x="643" y="1070"/>
                    </a:cubicBezTo>
                    <a:cubicBezTo>
                      <a:pt x="644" y="1073"/>
                      <a:pt x="646" y="1075"/>
                      <a:pt x="649" y="1076"/>
                    </a:cubicBezTo>
                    <a:cubicBezTo>
                      <a:pt x="651" y="1078"/>
                      <a:pt x="654" y="1078"/>
                      <a:pt x="657" y="1078"/>
                    </a:cubicBezTo>
                    <a:cubicBezTo>
                      <a:pt x="660" y="1077"/>
                      <a:pt x="662" y="1075"/>
                      <a:pt x="664" y="1073"/>
                    </a:cubicBezTo>
                    <a:cubicBezTo>
                      <a:pt x="666" y="1071"/>
                      <a:pt x="667" y="1068"/>
                      <a:pt x="666" y="1065"/>
                    </a:cubicBezTo>
                    <a:cubicBezTo>
                      <a:pt x="666" y="1062"/>
                      <a:pt x="664" y="1046"/>
                      <a:pt x="663" y="1032"/>
                    </a:cubicBezTo>
                    <a:cubicBezTo>
                      <a:pt x="670" y="1030"/>
                      <a:pt x="677" y="1028"/>
                      <a:pt x="684" y="1026"/>
                    </a:cubicBezTo>
                    <a:cubicBezTo>
                      <a:pt x="690" y="1039"/>
                      <a:pt x="696" y="1054"/>
                      <a:pt x="698" y="1057"/>
                    </a:cubicBezTo>
                    <a:cubicBezTo>
                      <a:pt x="699" y="1060"/>
                      <a:pt x="701" y="1062"/>
                      <a:pt x="704" y="1063"/>
                    </a:cubicBezTo>
                    <a:cubicBezTo>
                      <a:pt x="706" y="1064"/>
                      <a:pt x="709" y="1064"/>
                      <a:pt x="712" y="1063"/>
                    </a:cubicBezTo>
                    <a:cubicBezTo>
                      <a:pt x="715" y="1062"/>
                      <a:pt x="717" y="1060"/>
                      <a:pt x="719" y="1058"/>
                    </a:cubicBezTo>
                    <a:cubicBezTo>
                      <a:pt x="720" y="1055"/>
                      <a:pt x="721" y="1052"/>
                      <a:pt x="720" y="1050"/>
                    </a:cubicBezTo>
                    <a:cubicBezTo>
                      <a:pt x="719" y="1046"/>
                      <a:pt x="716" y="1031"/>
                      <a:pt x="713" y="1017"/>
                    </a:cubicBezTo>
                    <a:cubicBezTo>
                      <a:pt x="720" y="1014"/>
                      <a:pt x="727" y="1011"/>
                      <a:pt x="734" y="1009"/>
                    </a:cubicBezTo>
                    <a:cubicBezTo>
                      <a:pt x="741" y="1021"/>
                      <a:pt x="749" y="1035"/>
                      <a:pt x="750" y="1038"/>
                    </a:cubicBezTo>
                    <a:cubicBezTo>
                      <a:pt x="752" y="1041"/>
                      <a:pt x="754" y="1042"/>
                      <a:pt x="757" y="1043"/>
                    </a:cubicBezTo>
                    <a:cubicBezTo>
                      <a:pt x="760" y="1044"/>
                      <a:pt x="762" y="1044"/>
                      <a:pt x="765" y="1042"/>
                    </a:cubicBezTo>
                    <a:cubicBezTo>
                      <a:pt x="768" y="1041"/>
                      <a:pt x="770" y="1039"/>
                      <a:pt x="771" y="1037"/>
                    </a:cubicBezTo>
                    <a:cubicBezTo>
                      <a:pt x="772" y="1034"/>
                      <a:pt x="773" y="1031"/>
                      <a:pt x="772" y="1028"/>
                    </a:cubicBezTo>
                    <a:cubicBezTo>
                      <a:pt x="771" y="1025"/>
                      <a:pt x="766" y="1010"/>
                      <a:pt x="761" y="996"/>
                    </a:cubicBezTo>
                    <a:cubicBezTo>
                      <a:pt x="768" y="993"/>
                      <a:pt x="774" y="990"/>
                      <a:pt x="781" y="986"/>
                    </a:cubicBezTo>
                    <a:cubicBezTo>
                      <a:pt x="790" y="998"/>
                      <a:pt x="799" y="1011"/>
                      <a:pt x="801" y="1014"/>
                    </a:cubicBezTo>
                    <a:cubicBezTo>
                      <a:pt x="802" y="1016"/>
                      <a:pt x="805" y="1018"/>
                      <a:pt x="808" y="1018"/>
                    </a:cubicBezTo>
                    <a:cubicBezTo>
                      <a:pt x="810" y="1019"/>
                      <a:pt x="813" y="1018"/>
                      <a:pt x="816" y="1017"/>
                    </a:cubicBezTo>
                    <a:cubicBezTo>
                      <a:pt x="818" y="1015"/>
                      <a:pt x="820" y="1013"/>
                      <a:pt x="821" y="1010"/>
                    </a:cubicBezTo>
                    <a:cubicBezTo>
                      <a:pt x="822" y="1008"/>
                      <a:pt x="822" y="1005"/>
                      <a:pt x="821" y="1002"/>
                    </a:cubicBezTo>
                    <a:cubicBezTo>
                      <a:pt x="820" y="999"/>
                      <a:pt x="813" y="984"/>
                      <a:pt x="807" y="971"/>
                    </a:cubicBezTo>
                    <a:cubicBezTo>
                      <a:pt x="813" y="967"/>
                      <a:pt x="820" y="963"/>
                      <a:pt x="826" y="959"/>
                    </a:cubicBezTo>
                    <a:cubicBezTo>
                      <a:pt x="835" y="970"/>
                      <a:pt x="846" y="982"/>
                      <a:pt x="848" y="984"/>
                    </a:cubicBezTo>
                    <a:cubicBezTo>
                      <a:pt x="850" y="986"/>
                      <a:pt x="853" y="988"/>
                      <a:pt x="856" y="988"/>
                    </a:cubicBezTo>
                    <a:cubicBezTo>
                      <a:pt x="858" y="988"/>
                      <a:pt x="861" y="987"/>
                      <a:pt x="864" y="986"/>
                    </a:cubicBezTo>
                    <a:cubicBezTo>
                      <a:pt x="866" y="984"/>
                      <a:pt x="868" y="981"/>
                      <a:pt x="868" y="979"/>
                    </a:cubicBezTo>
                    <a:cubicBezTo>
                      <a:pt x="869" y="976"/>
                      <a:pt x="869" y="973"/>
                      <a:pt x="867" y="970"/>
                    </a:cubicBezTo>
                    <a:cubicBezTo>
                      <a:pt x="865" y="968"/>
                      <a:pt x="857" y="954"/>
                      <a:pt x="850" y="941"/>
                    </a:cubicBezTo>
                    <a:cubicBezTo>
                      <a:pt x="856" y="937"/>
                      <a:pt x="862" y="932"/>
                      <a:pt x="867" y="927"/>
                    </a:cubicBezTo>
                    <a:cubicBezTo>
                      <a:pt x="878" y="937"/>
                      <a:pt x="890" y="948"/>
                      <a:pt x="892" y="950"/>
                    </a:cubicBezTo>
                    <a:cubicBezTo>
                      <a:pt x="894" y="952"/>
                      <a:pt x="897" y="953"/>
                      <a:pt x="900" y="953"/>
                    </a:cubicBezTo>
                    <a:cubicBezTo>
                      <a:pt x="903" y="953"/>
                      <a:pt x="906" y="952"/>
                      <a:pt x="908" y="950"/>
                    </a:cubicBezTo>
                    <a:cubicBezTo>
                      <a:pt x="910" y="948"/>
                      <a:pt x="911" y="945"/>
                      <a:pt x="912" y="942"/>
                    </a:cubicBezTo>
                    <a:cubicBezTo>
                      <a:pt x="912" y="940"/>
                      <a:pt x="911" y="937"/>
                      <a:pt x="910" y="934"/>
                    </a:cubicBezTo>
                    <a:cubicBezTo>
                      <a:pt x="908" y="932"/>
                      <a:pt x="898" y="919"/>
                      <a:pt x="890" y="907"/>
                    </a:cubicBezTo>
                    <a:cubicBezTo>
                      <a:pt x="895" y="902"/>
                      <a:pt x="900" y="897"/>
                      <a:pt x="905" y="891"/>
                    </a:cubicBezTo>
                    <a:cubicBezTo>
                      <a:pt x="917" y="900"/>
                      <a:pt x="930" y="909"/>
                      <a:pt x="933" y="911"/>
                    </a:cubicBezTo>
                    <a:cubicBezTo>
                      <a:pt x="935" y="913"/>
                      <a:pt x="938" y="914"/>
                      <a:pt x="941" y="913"/>
                    </a:cubicBezTo>
                    <a:cubicBezTo>
                      <a:pt x="943" y="913"/>
                      <a:pt x="946" y="912"/>
                      <a:pt x="948" y="909"/>
                    </a:cubicBezTo>
                    <a:cubicBezTo>
                      <a:pt x="950" y="907"/>
                      <a:pt x="951" y="904"/>
                      <a:pt x="951" y="902"/>
                    </a:cubicBezTo>
                    <a:cubicBezTo>
                      <a:pt x="951" y="899"/>
                      <a:pt x="950" y="896"/>
                      <a:pt x="948" y="894"/>
                    </a:cubicBezTo>
                    <a:cubicBezTo>
                      <a:pt x="946" y="891"/>
                      <a:pt x="935" y="880"/>
                      <a:pt x="925" y="869"/>
                    </a:cubicBezTo>
                    <a:cubicBezTo>
                      <a:pt x="930" y="863"/>
                      <a:pt x="935" y="857"/>
                      <a:pt x="940" y="851"/>
                    </a:cubicBezTo>
                    <a:cubicBezTo>
                      <a:pt x="952" y="859"/>
                      <a:pt x="966" y="867"/>
                      <a:pt x="969" y="869"/>
                    </a:cubicBezTo>
                    <a:cubicBezTo>
                      <a:pt x="971" y="870"/>
                      <a:pt x="974" y="870"/>
                      <a:pt x="977" y="870"/>
                    </a:cubicBezTo>
                    <a:cubicBezTo>
                      <a:pt x="980" y="869"/>
                      <a:pt x="982" y="867"/>
                      <a:pt x="984" y="865"/>
                    </a:cubicBezTo>
                    <a:cubicBezTo>
                      <a:pt x="986" y="863"/>
                      <a:pt x="986" y="860"/>
                      <a:pt x="986" y="857"/>
                    </a:cubicBezTo>
                    <a:cubicBezTo>
                      <a:pt x="986" y="854"/>
                      <a:pt x="985" y="852"/>
                      <a:pt x="983" y="850"/>
                    </a:cubicBezTo>
                    <a:cubicBezTo>
                      <a:pt x="980" y="847"/>
                      <a:pt x="968" y="837"/>
                      <a:pt x="957" y="827"/>
                    </a:cubicBezTo>
                    <a:cubicBezTo>
                      <a:pt x="961" y="821"/>
                      <a:pt x="966" y="815"/>
                      <a:pt x="969" y="808"/>
                    </a:cubicBezTo>
                    <a:cubicBezTo>
                      <a:pt x="983" y="814"/>
                      <a:pt x="997" y="821"/>
                      <a:pt x="1000" y="822"/>
                    </a:cubicBezTo>
                    <a:cubicBezTo>
                      <a:pt x="1003" y="824"/>
                      <a:pt x="1006" y="824"/>
                      <a:pt x="1008" y="823"/>
                    </a:cubicBezTo>
                    <a:cubicBezTo>
                      <a:pt x="1011" y="822"/>
                      <a:pt x="1013" y="820"/>
                      <a:pt x="1015" y="817"/>
                    </a:cubicBezTo>
                    <a:cubicBezTo>
                      <a:pt x="1016" y="815"/>
                      <a:pt x="1017" y="812"/>
                      <a:pt x="1016" y="809"/>
                    </a:cubicBezTo>
                    <a:cubicBezTo>
                      <a:pt x="1016" y="806"/>
                      <a:pt x="1014" y="804"/>
                      <a:pt x="1012" y="802"/>
                    </a:cubicBezTo>
                    <a:cubicBezTo>
                      <a:pt x="1009" y="800"/>
                      <a:pt x="996" y="791"/>
                      <a:pt x="984" y="782"/>
                    </a:cubicBezTo>
                    <a:cubicBezTo>
                      <a:pt x="988" y="776"/>
                      <a:pt x="991" y="769"/>
                      <a:pt x="995" y="762"/>
                    </a:cubicBezTo>
                    <a:cubicBezTo>
                      <a:pt x="1009" y="767"/>
                      <a:pt x="1024" y="772"/>
                      <a:pt x="1027" y="773"/>
                    </a:cubicBezTo>
                    <a:cubicBezTo>
                      <a:pt x="1029" y="774"/>
                      <a:pt x="1032" y="774"/>
                      <a:pt x="1035" y="772"/>
                    </a:cubicBezTo>
                    <a:cubicBezTo>
                      <a:pt x="1037" y="771"/>
                      <a:pt x="1039" y="769"/>
                      <a:pt x="1041" y="766"/>
                    </a:cubicBezTo>
                    <a:cubicBezTo>
                      <a:pt x="1042" y="764"/>
                      <a:pt x="1042" y="761"/>
                      <a:pt x="1041" y="758"/>
                    </a:cubicBezTo>
                    <a:cubicBezTo>
                      <a:pt x="1040" y="755"/>
                      <a:pt x="1039" y="753"/>
                      <a:pt x="1036" y="752"/>
                    </a:cubicBezTo>
                    <a:cubicBezTo>
                      <a:pt x="1033" y="750"/>
                      <a:pt x="1020" y="742"/>
                      <a:pt x="1007" y="735"/>
                    </a:cubicBezTo>
                    <a:cubicBezTo>
                      <a:pt x="1010" y="728"/>
                      <a:pt x="1012" y="721"/>
                      <a:pt x="1015" y="714"/>
                    </a:cubicBezTo>
                    <a:cubicBezTo>
                      <a:pt x="1029" y="717"/>
                      <a:pt x="1045" y="721"/>
                      <a:pt x="1048" y="721"/>
                    </a:cubicBezTo>
                    <a:cubicBezTo>
                      <a:pt x="1051" y="722"/>
                      <a:pt x="1054" y="721"/>
                      <a:pt x="1056" y="720"/>
                    </a:cubicBezTo>
                    <a:cubicBezTo>
                      <a:pt x="1058" y="718"/>
                      <a:pt x="1060" y="716"/>
                      <a:pt x="1061" y="713"/>
                    </a:cubicBezTo>
                    <a:cubicBezTo>
                      <a:pt x="1062" y="710"/>
                      <a:pt x="1062" y="707"/>
                      <a:pt x="1061" y="705"/>
                    </a:cubicBezTo>
                    <a:cubicBezTo>
                      <a:pt x="1060" y="702"/>
                      <a:pt x="1058" y="700"/>
                      <a:pt x="1055" y="699"/>
                    </a:cubicBezTo>
                    <a:cubicBezTo>
                      <a:pt x="1052" y="698"/>
                      <a:pt x="1037" y="691"/>
                      <a:pt x="1024" y="686"/>
                    </a:cubicBezTo>
                    <a:cubicBezTo>
                      <a:pt x="1026" y="678"/>
                      <a:pt x="1028" y="671"/>
                      <a:pt x="1030" y="664"/>
                    </a:cubicBezTo>
                    <a:cubicBezTo>
                      <a:pt x="1044" y="665"/>
                      <a:pt x="1060" y="667"/>
                      <a:pt x="1063" y="668"/>
                    </a:cubicBezTo>
                    <a:cubicBezTo>
                      <a:pt x="1066" y="668"/>
                      <a:pt x="1069" y="667"/>
                      <a:pt x="1071" y="665"/>
                    </a:cubicBezTo>
                    <a:cubicBezTo>
                      <a:pt x="1074" y="664"/>
                      <a:pt x="1075" y="661"/>
                      <a:pt x="1076" y="658"/>
                    </a:cubicBezTo>
                    <a:cubicBezTo>
                      <a:pt x="1076" y="655"/>
                      <a:pt x="1076" y="652"/>
                      <a:pt x="1075" y="650"/>
                    </a:cubicBezTo>
                    <a:cubicBezTo>
                      <a:pt x="1073" y="647"/>
                      <a:pt x="1071" y="645"/>
                      <a:pt x="1068" y="645"/>
                    </a:cubicBezTo>
                    <a:cubicBezTo>
                      <a:pt x="1065" y="644"/>
                      <a:pt x="1050" y="639"/>
                      <a:pt x="1036" y="634"/>
                    </a:cubicBezTo>
                    <a:cubicBezTo>
                      <a:pt x="1037" y="627"/>
                      <a:pt x="1039" y="620"/>
                      <a:pt x="1040" y="612"/>
                    </a:cubicBezTo>
                    <a:cubicBezTo>
                      <a:pt x="1054" y="612"/>
                      <a:pt x="1070" y="612"/>
                      <a:pt x="1073" y="612"/>
                    </a:cubicBezTo>
                    <a:cubicBezTo>
                      <a:pt x="1076" y="613"/>
                      <a:pt x="1079" y="611"/>
                      <a:pt x="1081" y="609"/>
                    </a:cubicBezTo>
                    <a:cubicBezTo>
                      <a:pt x="1083" y="607"/>
                      <a:pt x="1084" y="605"/>
                      <a:pt x="1085" y="602"/>
                    </a:cubicBezTo>
                    <a:cubicBezTo>
                      <a:pt x="1085" y="599"/>
                      <a:pt x="1084" y="596"/>
                      <a:pt x="1083" y="594"/>
                    </a:cubicBezTo>
                    <a:cubicBezTo>
                      <a:pt x="1081" y="591"/>
                      <a:pt x="1079" y="590"/>
                      <a:pt x="1076" y="589"/>
                    </a:cubicBezTo>
                    <a:cubicBezTo>
                      <a:pt x="1073" y="588"/>
                      <a:pt x="1057" y="585"/>
                      <a:pt x="1043" y="582"/>
                    </a:cubicBezTo>
                    <a:cubicBezTo>
                      <a:pt x="1043" y="575"/>
                      <a:pt x="1044" y="567"/>
                      <a:pt x="1044" y="560"/>
                    </a:cubicBezTo>
                    <a:cubicBezTo>
                      <a:pt x="1058" y="558"/>
                      <a:pt x="1074" y="557"/>
                      <a:pt x="1078" y="557"/>
                    </a:cubicBezTo>
                    <a:close/>
                    <a:moveTo>
                      <a:pt x="544" y="979"/>
                    </a:moveTo>
                    <a:cubicBezTo>
                      <a:pt x="305" y="979"/>
                      <a:pt x="111" y="785"/>
                      <a:pt x="111" y="545"/>
                    </a:cubicBezTo>
                    <a:cubicBezTo>
                      <a:pt x="111" y="305"/>
                      <a:pt x="305" y="111"/>
                      <a:pt x="544" y="111"/>
                    </a:cubicBezTo>
                    <a:cubicBezTo>
                      <a:pt x="783" y="111"/>
                      <a:pt x="977" y="305"/>
                      <a:pt x="977" y="545"/>
                    </a:cubicBezTo>
                    <a:cubicBezTo>
                      <a:pt x="977" y="785"/>
                      <a:pt x="783" y="979"/>
                      <a:pt x="544" y="97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94" name="Group 92">
                <a:extLst>
                  <a:ext uri="{FF2B5EF4-FFF2-40B4-BE49-F238E27FC236}">
                    <a16:creationId xmlns:a16="http://schemas.microsoft.com/office/drawing/2014/main" id="{43CCF935-AAB2-46C4-C0BF-8AF30660100A}"/>
                  </a:ext>
                </a:extLst>
              </p:cNvPr>
              <p:cNvGrpSpPr/>
              <p:nvPr/>
            </p:nvGrpSpPr>
            <p:grpSpPr bwMode="auto">
              <a:xfrm>
                <a:off x="49675" y="70588"/>
                <a:ext cx="136835" cy="85234"/>
                <a:chOff x="0" y="0"/>
                <a:chExt cx="471488" cy="293688"/>
              </a:xfrm>
              <a:grpFill/>
            </p:grpSpPr>
            <p:sp>
              <p:nvSpPr>
                <p:cNvPr id="95" name="Freeform 8">
                  <a:extLst>
                    <a:ext uri="{FF2B5EF4-FFF2-40B4-BE49-F238E27FC236}">
                      <a16:creationId xmlns:a16="http://schemas.microsoft.com/office/drawing/2014/main" id="{1EB16663-27ED-2419-9AEE-C8C352BD55B6}"/>
                    </a:ext>
                  </a:extLst>
                </p:cNvPr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471488" cy="293688"/>
                </a:xfrm>
                <a:custGeom>
                  <a:avLst/>
                  <a:gdLst>
                    <a:gd name="T0" fmla="*/ 113 w 125"/>
                    <a:gd name="T1" fmla="*/ 18 h 78"/>
                    <a:gd name="T2" fmla="*/ 113 w 125"/>
                    <a:gd name="T3" fmla="*/ 0 h 78"/>
                    <a:gd name="T4" fmla="*/ 0 w 125"/>
                    <a:gd name="T5" fmla="*/ 0 h 78"/>
                    <a:gd name="T6" fmla="*/ 0 w 125"/>
                    <a:gd name="T7" fmla="*/ 78 h 78"/>
                    <a:gd name="T8" fmla="*/ 113 w 125"/>
                    <a:gd name="T9" fmla="*/ 78 h 78"/>
                    <a:gd name="T10" fmla="*/ 113 w 125"/>
                    <a:gd name="T11" fmla="*/ 60 h 78"/>
                    <a:gd name="T12" fmla="*/ 125 w 125"/>
                    <a:gd name="T13" fmla="*/ 54 h 78"/>
                    <a:gd name="T14" fmla="*/ 125 w 125"/>
                    <a:gd name="T15" fmla="*/ 26 h 78"/>
                    <a:gd name="T16" fmla="*/ 113 w 125"/>
                    <a:gd name="T17" fmla="*/ 18 h 78"/>
                    <a:gd name="T18" fmla="*/ 104 w 125"/>
                    <a:gd name="T19" fmla="*/ 69 h 78"/>
                    <a:gd name="T20" fmla="*/ 10 w 125"/>
                    <a:gd name="T21" fmla="*/ 69 h 78"/>
                    <a:gd name="T22" fmla="*/ 10 w 125"/>
                    <a:gd name="T23" fmla="*/ 10 h 78"/>
                    <a:gd name="T24" fmla="*/ 104 w 125"/>
                    <a:gd name="T25" fmla="*/ 10 h 78"/>
                    <a:gd name="T26" fmla="*/ 104 w 125"/>
                    <a:gd name="T27" fmla="*/ 69 h 7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25"/>
                    <a:gd name="T43" fmla="*/ 0 h 78"/>
                    <a:gd name="T44" fmla="*/ 125 w 125"/>
                    <a:gd name="T45" fmla="*/ 78 h 78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25" h="78">
                      <a:moveTo>
                        <a:pt x="113" y="18"/>
                      </a:moveTo>
                      <a:cubicBezTo>
                        <a:pt x="113" y="0"/>
                        <a:pt x="113" y="0"/>
                        <a:pt x="11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8"/>
                        <a:pt x="0" y="78"/>
                        <a:pt x="0" y="78"/>
                      </a:cubicBezTo>
                      <a:cubicBezTo>
                        <a:pt x="113" y="78"/>
                        <a:pt x="113" y="78"/>
                        <a:pt x="113" y="78"/>
                      </a:cubicBezTo>
                      <a:cubicBezTo>
                        <a:pt x="113" y="60"/>
                        <a:pt x="113" y="60"/>
                        <a:pt x="113" y="60"/>
                      </a:cubicBezTo>
                      <a:cubicBezTo>
                        <a:pt x="117" y="60"/>
                        <a:pt x="125" y="61"/>
                        <a:pt x="125" y="54"/>
                      </a:cubicBezTo>
                      <a:cubicBezTo>
                        <a:pt x="125" y="26"/>
                        <a:pt x="125" y="26"/>
                        <a:pt x="125" y="26"/>
                      </a:cubicBezTo>
                      <a:cubicBezTo>
                        <a:pt x="125" y="17"/>
                        <a:pt x="116" y="18"/>
                        <a:pt x="113" y="18"/>
                      </a:cubicBezTo>
                      <a:close/>
                      <a:moveTo>
                        <a:pt x="104" y="69"/>
                      </a:moveTo>
                      <a:cubicBezTo>
                        <a:pt x="10" y="69"/>
                        <a:pt x="10" y="69"/>
                        <a:pt x="10" y="69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4" y="10"/>
                        <a:pt x="104" y="10"/>
                        <a:pt x="104" y="10"/>
                      </a:cubicBezTo>
                      <a:lnTo>
                        <a:pt x="104" y="6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zh-CN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6" name="Rectangle 9">
                  <a:extLst>
                    <a:ext uri="{FF2B5EF4-FFF2-40B4-BE49-F238E27FC236}">
                      <a16:creationId xmlns:a16="http://schemas.microsoft.com/office/drawing/2014/main" id="{02BDFCC6-4805-7AA5-0BF1-F73B3F003F6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500" y="63500"/>
                  <a:ext cx="90488" cy="166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zh-CN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7" name="Rectangle 10">
                  <a:extLst>
                    <a:ext uri="{FF2B5EF4-FFF2-40B4-BE49-F238E27FC236}">
                      <a16:creationId xmlns:a16="http://schemas.microsoft.com/office/drawing/2014/main" id="{81E5C96B-0582-BB06-F83F-9DFD82D33F2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69862" y="63500"/>
                  <a:ext cx="85725" cy="166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zh-CN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  <p:grpSp>
          <p:nvGrpSpPr>
            <p:cNvPr id="98" name="组合 15">
              <a:extLst>
                <a:ext uri="{FF2B5EF4-FFF2-40B4-BE49-F238E27FC236}">
                  <a16:creationId xmlns:a16="http://schemas.microsoft.com/office/drawing/2014/main" id="{142F6279-DF13-75A4-63B6-4AADD5B34602}"/>
                </a:ext>
              </a:extLst>
            </p:cNvPr>
            <p:cNvGrpSpPr/>
            <p:nvPr/>
          </p:nvGrpSpPr>
          <p:grpSpPr bwMode="auto">
            <a:xfrm>
              <a:off x="5365752" y="1503137"/>
              <a:ext cx="301625" cy="301625"/>
              <a:chOff x="0" y="0"/>
              <a:chExt cx="225931" cy="226411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99" name="Freeform 16">
                <a:extLst>
                  <a:ext uri="{FF2B5EF4-FFF2-40B4-BE49-F238E27FC236}">
                    <a16:creationId xmlns:a16="http://schemas.microsoft.com/office/drawing/2014/main" id="{1D768D3E-315F-432A-D37F-C5DE78BDA18F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225931" cy="226411"/>
              </a:xfrm>
              <a:custGeom>
                <a:avLst/>
                <a:gdLst>
                  <a:gd name="T0" fmla="*/ 1043 w 1088"/>
                  <a:gd name="T1" fmla="*/ 507 h 1090"/>
                  <a:gd name="T2" fmla="*/ 1036 w 1088"/>
                  <a:gd name="T3" fmla="*/ 455 h 1090"/>
                  <a:gd name="T4" fmla="*/ 1024 w 1088"/>
                  <a:gd name="T5" fmla="*/ 404 h 1090"/>
                  <a:gd name="T6" fmla="*/ 1007 w 1088"/>
                  <a:gd name="T7" fmla="*/ 355 h 1090"/>
                  <a:gd name="T8" fmla="*/ 984 w 1088"/>
                  <a:gd name="T9" fmla="*/ 307 h 1090"/>
                  <a:gd name="T10" fmla="*/ 957 w 1088"/>
                  <a:gd name="T11" fmla="*/ 263 h 1090"/>
                  <a:gd name="T12" fmla="*/ 925 w 1088"/>
                  <a:gd name="T13" fmla="*/ 221 h 1090"/>
                  <a:gd name="T14" fmla="*/ 890 w 1088"/>
                  <a:gd name="T15" fmla="*/ 183 h 1090"/>
                  <a:gd name="T16" fmla="*/ 850 w 1088"/>
                  <a:gd name="T17" fmla="*/ 149 h 1090"/>
                  <a:gd name="T18" fmla="*/ 807 w 1088"/>
                  <a:gd name="T19" fmla="*/ 119 h 1090"/>
                  <a:gd name="T20" fmla="*/ 761 w 1088"/>
                  <a:gd name="T21" fmla="*/ 93 h 1090"/>
                  <a:gd name="T22" fmla="*/ 713 w 1088"/>
                  <a:gd name="T23" fmla="*/ 73 h 1090"/>
                  <a:gd name="T24" fmla="*/ 663 w 1088"/>
                  <a:gd name="T25" fmla="*/ 58 h 1090"/>
                  <a:gd name="T26" fmla="*/ 611 w 1088"/>
                  <a:gd name="T27" fmla="*/ 48 h 1090"/>
                  <a:gd name="T28" fmla="*/ 559 w 1088"/>
                  <a:gd name="T29" fmla="*/ 44 h 1090"/>
                  <a:gd name="T30" fmla="*/ 507 w 1088"/>
                  <a:gd name="T31" fmla="*/ 45 h 1090"/>
                  <a:gd name="T32" fmla="*/ 455 w 1088"/>
                  <a:gd name="T33" fmla="*/ 52 h 1090"/>
                  <a:gd name="T34" fmla="*/ 404 w 1088"/>
                  <a:gd name="T35" fmla="*/ 64 h 1090"/>
                  <a:gd name="T36" fmla="*/ 354 w 1088"/>
                  <a:gd name="T37" fmla="*/ 81 h 1090"/>
                  <a:gd name="T38" fmla="*/ 307 w 1088"/>
                  <a:gd name="T39" fmla="*/ 104 h 1090"/>
                  <a:gd name="T40" fmla="*/ 262 w 1088"/>
                  <a:gd name="T41" fmla="*/ 131 h 1090"/>
                  <a:gd name="T42" fmla="*/ 221 w 1088"/>
                  <a:gd name="T43" fmla="*/ 163 h 1090"/>
                  <a:gd name="T44" fmla="*/ 182 w 1088"/>
                  <a:gd name="T45" fmla="*/ 199 h 1090"/>
                  <a:gd name="T46" fmla="*/ 148 w 1088"/>
                  <a:gd name="T47" fmla="*/ 238 h 1090"/>
                  <a:gd name="T48" fmla="*/ 118 w 1088"/>
                  <a:gd name="T49" fmla="*/ 282 h 1090"/>
                  <a:gd name="T50" fmla="*/ 93 w 1088"/>
                  <a:gd name="T51" fmla="*/ 328 h 1090"/>
                  <a:gd name="T52" fmla="*/ 73 w 1088"/>
                  <a:gd name="T53" fmla="*/ 376 h 1090"/>
                  <a:gd name="T54" fmla="*/ 58 w 1088"/>
                  <a:gd name="T55" fmla="*/ 426 h 1090"/>
                  <a:gd name="T56" fmla="*/ 48 w 1088"/>
                  <a:gd name="T57" fmla="*/ 478 h 1090"/>
                  <a:gd name="T58" fmla="*/ 44 w 1088"/>
                  <a:gd name="T59" fmla="*/ 530 h 1090"/>
                  <a:gd name="T60" fmla="*/ 45 w 1088"/>
                  <a:gd name="T61" fmla="*/ 582 h 1090"/>
                  <a:gd name="T62" fmla="*/ 52 w 1088"/>
                  <a:gd name="T63" fmla="*/ 634 h 1090"/>
                  <a:gd name="T64" fmla="*/ 64 w 1088"/>
                  <a:gd name="T65" fmla="*/ 686 h 1090"/>
                  <a:gd name="T66" fmla="*/ 81 w 1088"/>
                  <a:gd name="T67" fmla="*/ 735 h 1090"/>
                  <a:gd name="T68" fmla="*/ 104 w 1088"/>
                  <a:gd name="T69" fmla="*/ 782 h 1090"/>
                  <a:gd name="T70" fmla="*/ 131 w 1088"/>
                  <a:gd name="T71" fmla="*/ 827 h 1090"/>
                  <a:gd name="T72" fmla="*/ 163 w 1088"/>
                  <a:gd name="T73" fmla="*/ 869 h 1090"/>
                  <a:gd name="T74" fmla="*/ 198 w 1088"/>
                  <a:gd name="T75" fmla="*/ 907 h 1090"/>
                  <a:gd name="T76" fmla="*/ 238 w 1088"/>
                  <a:gd name="T77" fmla="*/ 941 h 1090"/>
                  <a:gd name="T78" fmla="*/ 281 w 1088"/>
                  <a:gd name="T79" fmla="*/ 971 h 1090"/>
                  <a:gd name="T80" fmla="*/ 327 w 1088"/>
                  <a:gd name="T81" fmla="*/ 996 h 1090"/>
                  <a:gd name="T82" fmla="*/ 375 w 1088"/>
                  <a:gd name="T83" fmla="*/ 1017 h 1090"/>
                  <a:gd name="T84" fmla="*/ 425 w 1088"/>
                  <a:gd name="T85" fmla="*/ 1032 h 1090"/>
                  <a:gd name="T86" fmla="*/ 477 w 1088"/>
                  <a:gd name="T87" fmla="*/ 1041 h 1090"/>
                  <a:gd name="T88" fmla="*/ 529 w 1088"/>
                  <a:gd name="T89" fmla="*/ 1046 h 1090"/>
                  <a:gd name="T90" fmla="*/ 581 w 1088"/>
                  <a:gd name="T91" fmla="*/ 1045 h 1090"/>
                  <a:gd name="T92" fmla="*/ 633 w 1088"/>
                  <a:gd name="T93" fmla="*/ 1038 h 1090"/>
                  <a:gd name="T94" fmla="*/ 684 w 1088"/>
                  <a:gd name="T95" fmla="*/ 1026 h 1090"/>
                  <a:gd name="T96" fmla="*/ 734 w 1088"/>
                  <a:gd name="T97" fmla="*/ 1009 h 1090"/>
                  <a:gd name="T98" fmla="*/ 781 w 1088"/>
                  <a:gd name="T99" fmla="*/ 986 h 1090"/>
                  <a:gd name="T100" fmla="*/ 826 w 1088"/>
                  <a:gd name="T101" fmla="*/ 959 h 1090"/>
                  <a:gd name="T102" fmla="*/ 867 w 1088"/>
                  <a:gd name="T103" fmla="*/ 927 h 1090"/>
                  <a:gd name="T104" fmla="*/ 905 w 1088"/>
                  <a:gd name="T105" fmla="*/ 891 h 1090"/>
                  <a:gd name="T106" fmla="*/ 940 w 1088"/>
                  <a:gd name="T107" fmla="*/ 851 h 1090"/>
                  <a:gd name="T108" fmla="*/ 969 w 1088"/>
                  <a:gd name="T109" fmla="*/ 808 h 1090"/>
                  <a:gd name="T110" fmla="*/ 995 w 1088"/>
                  <a:gd name="T111" fmla="*/ 762 h 1090"/>
                  <a:gd name="T112" fmla="*/ 1015 w 1088"/>
                  <a:gd name="T113" fmla="*/ 714 h 1090"/>
                  <a:gd name="T114" fmla="*/ 1030 w 1088"/>
                  <a:gd name="T115" fmla="*/ 664 h 1090"/>
                  <a:gd name="T116" fmla="*/ 1040 w 1088"/>
                  <a:gd name="T117" fmla="*/ 612 h 1090"/>
                  <a:gd name="T118" fmla="*/ 1044 w 1088"/>
                  <a:gd name="T119" fmla="*/ 560 h 109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88"/>
                  <a:gd name="T181" fmla="*/ 0 h 1090"/>
                  <a:gd name="T182" fmla="*/ 1088 w 1088"/>
                  <a:gd name="T183" fmla="*/ 1090 h 1090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88" h="1090">
                    <a:moveTo>
                      <a:pt x="1078" y="557"/>
                    </a:moveTo>
                    <a:cubicBezTo>
                      <a:pt x="1080" y="556"/>
                      <a:pt x="1083" y="555"/>
                      <a:pt x="1085" y="553"/>
                    </a:cubicBezTo>
                    <a:cubicBezTo>
                      <a:pt x="1087" y="551"/>
                      <a:pt x="1088" y="548"/>
                      <a:pt x="1088" y="545"/>
                    </a:cubicBezTo>
                    <a:cubicBezTo>
                      <a:pt x="1088" y="542"/>
                      <a:pt x="1087" y="539"/>
                      <a:pt x="1085" y="537"/>
                    </a:cubicBezTo>
                    <a:cubicBezTo>
                      <a:pt x="1083" y="535"/>
                      <a:pt x="1080" y="533"/>
                      <a:pt x="1078" y="533"/>
                    </a:cubicBezTo>
                    <a:cubicBezTo>
                      <a:pt x="1074" y="533"/>
                      <a:pt x="1058" y="531"/>
                      <a:pt x="1044" y="530"/>
                    </a:cubicBezTo>
                    <a:cubicBezTo>
                      <a:pt x="1044" y="522"/>
                      <a:pt x="1043" y="515"/>
                      <a:pt x="1043" y="507"/>
                    </a:cubicBezTo>
                    <a:cubicBezTo>
                      <a:pt x="1057" y="505"/>
                      <a:pt x="1073" y="501"/>
                      <a:pt x="1076" y="501"/>
                    </a:cubicBezTo>
                    <a:cubicBezTo>
                      <a:pt x="1079" y="500"/>
                      <a:pt x="1081" y="498"/>
                      <a:pt x="1083" y="496"/>
                    </a:cubicBezTo>
                    <a:cubicBezTo>
                      <a:pt x="1084" y="494"/>
                      <a:pt x="1085" y="491"/>
                      <a:pt x="1085" y="488"/>
                    </a:cubicBezTo>
                    <a:cubicBezTo>
                      <a:pt x="1084" y="485"/>
                      <a:pt x="1083" y="482"/>
                      <a:pt x="1081" y="481"/>
                    </a:cubicBezTo>
                    <a:cubicBezTo>
                      <a:pt x="1079" y="479"/>
                      <a:pt x="1076" y="477"/>
                      <a:pt x="1073" y="477"/>
                    </a:cubicBezTo>
                    <a:cubicBezTo>
                      <a:pt x="1070" y="477"/>
                      <a:pt x="1054" y="478"/>
                      <a:pt x="1040" y="478"/>
                    </a:cubicBezTo>
                    <a:cubicBezTo>
                      <a:pt x="1039" y="470"/>
                      <a:pt x="1037" y="463"/>
                      <a:pt x="1036" y="455"/>
                    </a:cubicBezTo>
                    <a:cubicBezTo>
                      <a:pt x="1050" y="451"/>
                      <a:pt x="1065" y="446"/>
                      <a:pt x="1068" y="445"/>
                    </a:cubicBezTo>
                    <a:cubicBezTo>
                      <a:pt x="1071" y="444"/>
                      <a:pt x="1073" y="442"/>
                      <a:pt x="1075" y="440"/>
                    </a:cubicBezTo>
                    <a:cubicBezTo>
                      <a:pt x="1076" y="437"/>
                      <a:pt x="1076" y="435"/>
                      <a:pt x="1076" y="432"/>
                    </a:cubicBezTo>
                    <a:cubicBezTo>
                      <a:pt x="1075" y="429"/>
                      <a:pt x="1074" y="426"/>
                      <a:pt x="1071" y="425"/>
                    </a:cubicBezTo>
                    <a:cubicBezTo>
                      <a:pt x="1069" y="423"/>
                      <a:pt x="1066" y="422"/>
                      <a:pt x="1063" y="422"/>
                    </a:cubicBezTo>
                    <a:cubicBezTo>
                      <a:pt x="1060" y="423"/>
                      <a:pt x="1044" y="425"/>
                      <a:pt x="1030" y="426"/>
                    </a:cubicBezTo>
                    <a:cubicBezTo>
                      <a:pt x="1028" y="419"/>
                      <a:pt x="1026" y="412"/>
                      <a:pt x="1024" y="404"/>
                    </a:cubicBezTo>
                    <a:cubicBezTo>
                      <a:pt x="1037" y="399"/>
                      <a:pt x="1052" y="392"/>
                      <a:pt x="1055" y="391"/>
                    </a:cubicBezTo>
                    <a:cubicBezTo>
                      <a:pt x="1058" y="390"/>
                      <a:pt x="1060" y="388"/>
                      <a:pt x="1061" y="385"/>
                    </a:cubicBezTo>
                    <a:cubicBezTo>
                      <a:pt x="1062" y="382"/>
                      <a:pt x="1062" y="379"/>
                      <a:pt x="1061" y="377"/>
                    </a:cubicBezTo>
                    <a:cubicBezTo>
                      <a:pt x="1060" y="374"/>
                      <a:pt x="1058" y="372"/>
                      <a:pt x="1056" y="370"/>
                    </a:cubicBezTo>
                    <a:cubicBezTo>
                      <a:pt x="1054" y="369"/>
                      <a:pt x="1051" y="368"/>
                      <a:pt x="1048" y="369"/>
                    </a:cubicBezTo>
                    <a:cubicBezTo>
                      <a:pt x="1045" y="369"/>
                      <a:pt x="1029" y="373"/>
                      <a:pt x="1015" y="376"/>
                    </a:cubicBezTo>
                    <a:cubicBezTo>
                      <a:pt x="1012" y="369"/>
                      <a:pt x="1010" y="362"/>
                      <a:pt x="1007" y="355"/>
                    </a:cubicBezTo>
                    <a:cubicBezTo>
                      <a:pt x="1020" y="348"/>
                      <a:pt x="1033" y="340"/>
                      <a:pt x="1036" y="338"/>
                    </a:cubicBezTo>
                    <a:cubicBezTo>
                      <a:pt x="1039" y="337"/>
                      <a:pt x="1040" y="334"/>
                      <a:pt x="1041" y="332"/>
                    </a:cubicBezTo>
                    <a:cubicBezTo>
                      <a:pt x="1042" y="329"/>
                      <a:pt x="1042" y="326"/>
                      <a:pt x="1041" y="323"/>
                    </a:cubicBezTo>
                    <a:cubicBezTo>
                      <a:pt x="1039" y="321"/>
                      <a:pt x="1037" y="319"/>
                      <a:pt x="1035" y="317"/>
                    </a:cubicBezTo>
                    <a:cubicBezTo>
                      <a:pt x="1032" y="316"/>
                      <a:pt x="1029" y="316"/>
                      <a:pt x="1027" y="317"/>
                    </a:cubicBezTo>
                    <a:cubicBezTo>
                      <a:pt x="1024" y="318"/>
                      <a:pt x="1009" y="323"/>
                      <a:pt x="995" y="328"/>
                    </a:cubicBezTo>
                    <a:cubicBezTo>
                      <a:pt x="991" y="321"/>
                      <a:pt x="988" y="314"/>
                      <a:pt x="984" y="307"/>
                    </a:cubicBezTo>
                    <a:cubicBezTo>
                      <a:pt x="996" y="299"/>
                      <a:pt x="1009" y="290"/>
                      <a:pt x="1012" y="288"/>
                    </a:cubicBezTo>
                    <a:cubicBezTo>
                      <a:pt x="1014" y="286"/>
                      <a:pt x="1016" y="284"/>
                      <a:pt x="1016" y="281"/>
                    </a:cubicBezTo>
                    <a:cubicBezTo>
                      <a:pt x="1017" y="278"/>
                      <a:pt x="1016" y="275"/>
                      <a:pt x="1015" y="273"/>
                    </a:cubicBezTo>
                    <a:cubicBezTo>
                      <a:pt x="1013" y="270"/>
                      <a:pt x="1011" y="268"/>
                      <a:pt x="1008" y="267"/>
                    </a:cubicBezTo>
                    <a:cubicBezTo>
                      <a:pt x="1006" y="266"/>
                      <a:pt x="1003" y="266"/>
                      <a:pt x="1000" y="268"/>
                    </a:cubicBezTo>
                    <a:cubicBezTo>
                      <a:pt x="997" y="269"/>
                      <a:pt x="983" y="276"/>
                      <a:pt x="969" y="282"/>
                    </a:cubicBezTo>
                    <a:cubicBezTo>
                      <a:pt x="966" y="275"/>
                      <a:pt x="961" y="269"/>
                      <a:pt x="957" y="263"/>
                    </a:cubicBezTo>
                    <a:cubicBezTo>
                      <a:pt x="968" y="253"/>
                      <a:pt x="980" y="242"/>
                      <a:pt x="983" y="240"/>
                    </a:cubicBezTo>
                    <a:cubicBezTo>
                      <a:pt x="985" y="238"/>
                      <a:pt x="986" y="236"/>
                      <a:pt x="986" y="233"/>
                    </a:cubicBezTo>
                    <a:cubicBezTo>
                      <a:pt x="986" y="230"/>
                      <a:pt x="986" y="227"/>
                      <a:pt x="984" y="225"/>
                    </a:cubicBezTo>
                    <a:cubicBezTo>
                      <a:pt x="982" y="222"/>
                      <a:pt x="980" y="221"/>
                      <a:pt x="977" y="220"/>
                    </a:cubicBezTo>
                    <a:cubicBezTo>
                      <a:pt x="974" y="220"/>
                      <a:pt x="971" y="220"/>
                      <a:pt x="969" y="221"/>
                    </a:cubicBezTo>
                    <a:cubicBezTo>
                      <a:pt x="966" y="223"/>
                      <a:pt x="952" y="231"/>
                      <a:pt x="940" y="238"/>
                    </a:cubicBezTo>
                    <a:cubicBezTo>
                      <a:pt x="935" y="233"/>
                      <a:pt x="930" y="227"/>
                      <a:pt x="925" y="221"/>
                    </a:cubicBezTo>
                    <a:cubicBezTo>
                      <a:pt x="935" y="210"/>
                      <a:pt x="946" y="198"/>
                      <a:pt x="948" y="196"/>
                    </a:cubicBezTo>
                    <a:cubicBezTo>
                      <a:pt x="950" y="194"/>
                      <a:pt x="951" y="191"/>
                      <a:pt x="951" y="188"/>
                    </a:cubicBezTo>
                    <a:cubicBezTo>
                      <a:pt x="951" y="185"/>
                      <a:pt x="950" y="183"/>
                      <a:pt x="948" y="180"/>
                    </a:cubicBezTo>
                    <a:cubicBezTo>
                      <a:pt x="946" y="178"/>
                      <a:pt x="943" y="177"/>
                      <a:pt x="941" y="177"/>
                    </a:cubicBezTo>
                    <a:cubicBezTo>
                      <a:pt x="938" y="176"/>
                      <a:pt x="935" y="177"/>
                      <a:pt x="933" y="179"/>
                    </a:cubicBezTo>
                    <a:cubicBezTo>
                      <a:pt x="930" y="181"/>
                      <a:pt x="917" y="190"/>
                      <a:pt x="905" y="199"/>
                    </a:cubicBezTo>
                    <a:cubicBezTo>
                      <a:pt x="900" y="193"/>
                      <a:pt x="895" y="188"/>
                      <a:pt x="890" y="183"/>
                    </a:cubicBezTo>
                    <a:cubicBezTo>
                      <a:pt x="898" y="171"/>
                      <a:pt x="908" y="158"/>
                      <a:pt x="910" y="156"/>
                    </a:cubicBezTo>
                    <a:cubicBezTo>
                      <a:pt x="911" y="153"/>
                      <a:pt x="912" y="150"/>
                      <a:pt x="912" y="148"/>
                    </a:cubicBezTo>
                    <a:cubicBezTo>
                      <a:pt x="911" y="145"/>
                      <a:pt x="910" y="142"/>
                      <a:pt x="908" y="140"/>
                    </a:cubicBezTo>
                    <a:cubicBezTo>
                      <a:pt x="906" y="138"/>
                      <a:pt x="903" y="137"/>
                      <a:pt x="900" y="137"/>
                    </a:cubicBezTo>
                    <a:cubicBezTo>
                      <a:pt x="897" y="137"/>
                      <a:pt x="894" y="138"/>
                      <a:pt x="892" y="140"/>
                    </a:cubicBezTo>
                    <a:cubicBezTo>
                      <a:pt x="890" y="142"/>
                      <a:pt x="878" y="153"/>
                      <a:pt x="867" y="163"/>
                    </a:cubicBezTo>
                    <a:cubicBezTo>
                      <a:pt x="862" y="158"/>
                      <a:pt x="856" y="153"/>
                      <a:pt x="850" y="149"/>
                    </a:cubicBezTo>
                    <a:cubicBezTo>
                      <a:pt x="857" y="136"/>
                      <a:pt x="865" y="122"/>
                      <a:pt x="867" y="119"/>
                    </a:cubicBezTo>
                    <a:cubicBezTo>
                      <a:pt x="869" y="117"/>
                      <a:pt x="869" y="114"/>
                      <a:pt x="868" y="111"/>
                    </a:cubicBezTo>
                    <a:cubicBezTo>
                      <a:pt x="868" y="109"/>
                      <a:pt x="866" y="106"/>
                      <a:pt x="864" y="104"/>
                    </a:cubicBezTo>
                    <a:cubicBezTo>
                      <a:pt x="861" y="103"/>
                      <a:pt x="858" y="102"/>
                      <a:pt x="856" y="102"/>
                    </a:cubicBezTo>
                    <a:cubicBezTo>
                      <a:pt x="853" y="102"/>
                      <a:pt x="850" y="103"/>
                      <a:pt x="848" y="106"/>
                    </a:cubicBezTo>
                    <a:cubicBezTo>
                      <a:pt x="846" y="108"/>
                      <a:pt x="835" y="120"/>
                      <a:pt x="826" y="131"/>
                    </a:cubicBezTo>
                    <a:cubicBezTo>
                      <a:pt x="820" y="127"/>
                      <a:pt x="813" y="123"/>
                      <a:pt x="807" y="119"/>
                    </a:cubicBezTo>
                    <a:cubicBezTo>
                      <a:pt x="813" y="105"/>
                      <a:pt x="820" y="91"/>
                      <a:pt x="821" y="88"/>
                    </a:cubicBezTo>
                    <a:cubicBezTo>
                      <a:pt x="822" y="85"/>
                      <a:pt x="822" y="82"/>
                      <a:pt x="821" y="80"/>
                    </a:cubicBezTo>
                    <a:cubicBezTo>
                      <a:pt x="820" y="77"/>
                      <a:pt x="818" y="75"/>
                      <a:pt x="816" y="73"/>
                    </a:cubicBezTo>
                    <a:cubicBezTo>
                      <a:pt x="813" y="72"/>
                      <a:pt x="810" y="71"/>
                      <a:pt x="808" y="72"/>
                    </a:cubicBezTo>
                    <a:cubicBezTo>
                      <a:pt x="805" y="72"/>
                      <a:pt x="802" y="74"/>
                      <a:pt x="801" y="76"/>
                    </a:cubicBezTo>
                    <a:cubicBezTo>
                      <a:pt x="799" y="79"/>
                      <a:pt x="790" y="92"/>
                      <a:pt x="781" y="104"/>
                    </a:cubicBezTo>
                    <a:cubicBezTo>
                      <a:pt x="774" y="100"/>
                      <a:pt x="768" y="97"/>
                      <a:pt x="761" y="93"/>
                    </a:cubicBezTo>
                    <a:cubicBezTo>
                      <a:pt x="766" y="80"/>
                      <a:pt x="771" y="65"/>
                      <a:pt x="772" y="61"/>
                    </a:cubicBezTo>
                    <a:cubicBezTo>
                      <a:pt x="773" y="59"/>
                      <a:pt x="772" y="56"/>
                      <a:pt x="771" y="53"/>
                    </a:cubicBezTo>
                    <a:cubicBezTo>
                      <a:pt x="770" y="51"/>
                      <a:pt x="768" y="49"/>
                      <a:pt x="765" y="47"/>
                    </a:cubicBezTo>
                    <a:cubicBezTo>
                      <a:pt x="762" y="46"/>
                      <a:pt x="760" y="46"/>
                      <a:pt x="757" y="47"/>
                    </a:cubicBezTo>
                    <a:cubicBezTo>
                      <a:pt x="754" y="48"/>
                      <a:pt x="752" y="49"/>
                      <a:pt x="750" y="52"/>
                    </a:cubicBezTo>
                    <a:cubicBezTo>
                      <a:pt x="749" y="55"/>
                      <a:pt x="741" y="69"/>
                      <a:pt x="734" y="81"/>
                    </a:cubicBezTo>
                    <a:cubicBezTo>
                      <a:pt x="727" y="78"/>
                      <a:pt x="720" y="76"/>
                      <a:pt x="713" y="73"/>
                    </a:cubicBezTo>
                    <a:cubicBezTo>
                      <a:pt x="716" y="59"/>
                      <a:pt x="719" y="43"/>
                      <a:pt x="720" y="40"/>
                    </a:cubicBezTo>
                    <a:cubicBezTo>
                      <a:pt x="721" y="37"/>
                      <a:pt x="720" y="34"/>
                      <a:pt x="719" y="32"/>
                    </a:cubicBezTo>
                    <a:cubicBezTo>
                      <a:pt x="717" y="30"/>
                      <a:pt x="715" y="28"/>
                      <a:pt x="712" y="27"/>
                    </a:cubicBezTo>
                    <a:cubicBezTo>
                      <a:pt x="709" y="26"/>
                      <a:pt x="706" y="26"/>
                      <a:pt x="704" y="27"/>
                    </a:cubicBezTo>
                    <a:cubicBezTo>
                      <a:pt x="701" y="28"/>
                      <a:pt x="699" y="30"/>
                      <a:pt x="698" y="33"/>
                    </a:cubicBezTo>
                    <a:cubicBezTo>
                      <a:pt x="696" y="36"/>
                      <a:pt x="690" y="51"/>
                      <a:pt x="684" y="64"/>
                    </a:cubicBezTo>
                    <a:cubicBezTo>
                      <a:pt x="677" y="62"/>
                      <a:pt x="670" y="60"/>
                      <a:pt x="663" y="58"/>
                    </a:cubicBezTo>
                    <a:cubicBezTo>
                      <a:pt x="664" y="44"/>
                      <a:pt x="666" y="28"/>
                      <a:pt x="666" y="25"/>
                    </a:cubicBezTo>
                    <a:cubicBezTo>
                      <a:pt x="667" y="22"/>
                      <a:pt x="666" y="19"/>
                      <a:pt x="664" y="17"/>
                    </a:cubicBezTo>
                    <a:cubicBezTo>
                      <a:pt x="662" y="14"/>
                      <a:pt x="660" y="13"/>
                      <a:pt x="657" y="12"/>
                    </a:cubicBezTo>
                    <a:cubicBezTo>
                      <a:pt x="654" y="12"/>
                      <a:pt x="651" y="12"/>
                      <a:pt x="649" y="13"/>
                    </a:cubicBezTo>
                    <a:cubicBezTo>
                      <a:pt x="646" y="15"/>
                      <a:pt x="644" y="17"/>
                      <a:pt x="643" y="20"/>
                    </a:cubicBezTo>
                    <a:cubicBezTo>
                      <a:pt x="642" y="23"/>
                      <a:pt x="638" y="38"/>
                      <a:pt x="633" y="52"/>
                    </a:cubicBezTo>
                    <a:cubicBezTo>
                      <a:pt x="626" y="51"/>
                      <a:pt x="619" y="49"/>
                      <a:pt x="611" y="48"/>
                    </a:cubicBezTo>
                    <a:cubicBezTo>
                      <a:pt x="611" y="34"/>
                      <a:pt x="611" y="18"/>
                      <a:pt x="611" y="15"/>
                    </a:cubicBezTo>
                    <a:cubicBezTo>
                      <a:pt x="611" y="12"/>
                      <a:pt x="610" y="9"/>
                      <a:pt x="608" y="7"/>
                    </a:cubicBezTo>
                    <a:cubicBezTo>
                      <a:pt x="606" y="5"/>
                      <a:pt x="604" y="4"/>
                      <a:pt x="601" y="3"/>
                    </a:cubicBezTo>
                    <a:cubicBezTo>
                      <a:pt x="598" y="3"/>
                      <a:pt x="595" y="4"/>
                      <a:pt x="593" y="5"/>
                    </a:cubicBezTo>
                    <a:cubicBezTo>
                      <a:pt x="590" y="7"/>
                      <a:pt x="589" y="9"/>
                      <a:pt x="588" y="12"/>
                    </a:cubicBezTo>
                    <a:cubicBezTo>
                      <a:pt x="587" y="15"/>
                      <a:pt x="584" y="31"/>
                      <a:pt x="581" y="45"/>
                    </a:cubicBezTo>
                    <a:cubicBezTo>
                      <a:pt x="574" y="45"/>
                      <a:pt x="566" y="44"/>
                      <a:pt x="559" y="44"/>
                    </a:cubicBezTo>
                    <a:cubicBezTo>
                      <a:pt x="558" y="30"/>
                      <a:pt x="556" y="14"/>
                      <a:pt x="556" y="10"/>
                    </a:cubicBezTo>
                    <a:cubicBezTo>
                      <a:pt x="555" y="8"/>
                      <a:pt x="554" y="5"/>
                      <a:pt x="552" y="3"/>
                    </a:cubicBezTo>
                    <a:cubicBezTo>
                      <a:pt x="550" y="1"/>
                      <a:pt x="547" y="0"/>
                      <a:pt x="544" y="0"/>
                    </a:cubicBezTo>
                    <a:cubicBezTo>
                      <a:pt x="541" y="0"/>
                      <a:pt x="538" y="1"/>
                      <a:pt x="536" y="3"/>
                    </a:cubicBezTo>
                    <a:cubicBezTo>
                      <a:pt x="534" y="5"/>
                      <a:pt x="533" y="8"/>
                      <a:pt x="532" y="10"/>
                    </a:cubicBezTo>
                    <a:cubicBezTo>
                      <a:pt x="532" y="14"/>
                      <a:pt x="530" y="30"/>
                      <a:pt x="529" y="44"/>
                    </a:cubicBezTo>
                    <a:cubicBezTo>
                      <a:pt x="522" y="44"/>
                      <a:pt x="514" y="45"/>
                      <a:pt x="507" y="45"/>
                    </a:cubicBezTo>
                    <a:cubicBezTo>
                      <a:pt x="504" y="31"/>
                      <a:pt x="501" y="15"/>
                      <a:pt x="500" y="12"/>
                    </a:cubicBezTo>
                    <a:cubicBezTo>
                      <a:pt x="499" y="9"/>
                      <a:pt x="497" y="7"/>
                      <a:pt x="495" y="5"/>
                    </a:cubicBezTo>
                    <a:cubicBezTo>
                      <a:pt x="493" y="4"/>
                      <a:pt x="490" y="3"/>
                      <a:pt x="487" y="3"/>
                    </a:cubicBezTo>
                    <a:cubicBezTo>
                      <a:pt x="484" y="4"/>
                      <a:pt x="482" y="5"/>
                      <a:pt x="480" y="7"/>
                    </a:cubicBezTo>
                    <a:cubicBezTo>
                      <a:pt x="478" y="9"/>
                      <a:pt x="477" y="12"/>
                      <a:pt x="477" y="15"/>
                    </a:cubicBezTo>
                    <a:cubicBezTo>
                      <a:pt x="477" y="18"/>
                      <a:pt x="477" y="34"/>
                      <a:pt x="477" y="48"/>
                    </a:cubicBezTo>
                    <a:cubicBezTo>
                      <a:pt x="469" y="49"/>
                      <a:pt x="462" y="51"/>
                      <a:pt x="455" y="52"/>
                    </a:cubicBezTo>
                    <a:cubicBezTo>
                      <a:pt x="450" y="38"/>
                      <a:pt x="446" y="23"/>
                      <a:pt x="445" y="20"/>
                    </a:cubicBezTo>
                    <a:cubicBezTo>
                      <a:pt x="444" y="17"/>
                      <a:pt x="442" y="15"/>
                      <a:pt x="439" y="13"/>
                    </a:cubicBezTo>
                    <a:cubicBezTo>
                      <a:pt x="437" y="12"/>
                      <a:pt x="434" y="12"/>
                      <a:pt x="431" y="12"/>
                    </a:cubicBezTo>
                    <a:cubicBezTo>
                      <a:pt x="428" y="13"/>
                      <a:pt x="426" y="14"/>
                      <a:pt x="424" y="17"/>
                    </a:cubicBezTo>
                    <a:cubicBezTo>
                      <a:pt x="422" y="19"/>
                      <a:pt x="421" y="22"/>
                      <a:pt x="422" y="25"/>
                    </a:cubicBezTo>
                    <a:cubicBezTo>
                      <a:pt x="422" y="28"/>
                      <a:pt x="424" y="44"/>
                      <a:pt x="425" y="58"/>
                    </a:cubicBezTo>
                    <a:cubicBezTo>
                      <a:pt x="418" y="60"/>
                      <a:pt x="411" y="62"/>
                      <a:pt x="404" y="64"/>
                    </a:cubicBezTo>
                    <a:cubicBezTo>
                      <a:pt x="398" y="51"/>
                      <a:pt x="392" y="36"/>
                      <a:pt x="390" y="33"/>
                    </a:cubicBezTo>
                    <a:cubicBezTo>
                      <a:pt x="389" y="30"/>
                      <a:pt x="387" y="28"/>
                      <a:pt x="384" y="27"/>
                    </a:cubicBezTo>
                    <a:cubicBezTo>
                      <a:pt x="382" y="26"/>
                      <a:pt x="379" y="26"/>
                      <a:pt x="376" y="27"/>
                    </a:cubicBezTo>
                    <a:cubicBezTo>
                      <a:pt x="373" y="28"/>
                      <a:pt x="371" y="30"/>
                      <a:pt x="369" y="32"/>
                    </a:cubicBezTo>
                    <a:cubicBezTo>
                      <a:pt x="368" y="34"/>
                      <a:pt x="367" y="37"/>
                      <a:pt x="368" y="40"/>
                    </a:cubicBezTo>
                    <a:cubicBezTo>
                      <a:pt x="369" y="43"/>
                      <a:pt x="372" y="59"/>
                      <a:pt x="375" y="73"/>
                    </a:cubicBezTo>
                    <a:cubicBezTo>
                      <a:pt x="368" y="76"/>
                      <a:pt x="361" y="78"/>
                      <a:pt x="354" y="81"/>
                    </a:cubicBezTo>
                    <a:cubicBezTo>
                      <a:pt x="347" y="69"/>
                      <a:pt x="339" y="55"/>
                      <a:pt x="338" y="52"/>
                    </a:cubicBezTo>
                    <a:cubicBezTo>
                      <a:pt x="336" y="49"/>
                      <a:pt x="334" y="48"/>
                      <a:pt x="331" y="47"/>
                    </a:cubicBezTo>
                    <a:cubicBezTo>
                      <a:pt x="328" y="46"/>
                      <a:pt x="326" y="46"/>
                      <a:pt x="323" y="47"/>
                    </a:cubicBezTo>
                    <a:cubicBezTo>
                      <a:pt x="320" y="49"/>
                      <a:pt x="318" y="51"/>
                      <a:pt x="317" y="53"/>
                    </a:cubicBezTo>
                    <a:cubicBezTo>
                      <a:pt x="316" y="56"/>
                      <a:pt x="315" y="59"/>
                      <a:pt x="316" y="61"/>
                    </a:cubicBezTo>
                    <a:cubicBezTo>
                      <a:pt x="317" y="65"/>
                      <a:pt x="322" y="80"/>
                      <a:pt x="327" y="93"/>
                    </a:cubicBezTo>
                    <a:cubicBezTo>
                      <a:pt x="320" y="97"/>
                      <a:pt x="314" y="100"/>
                      <a:pt x="307" y="104"/>
                    </a:cubicBezTo>
                    <a:cubicBezTo>
                      <a:pt x="298" y="92"/>
                      <a:pt x="289" y="79"/>
                      <a:pt x="287" y="76"/>
                    </a:cubicBezTo>
                    <a:cubicBezTo>
                      <a:pt x="286" y="74"/>
                      <a:pt x="283" y="72"/>
                      <a:pt x="280" y="72"/>
                    </a:cubicBezTo>
                    <a:cubicBezTo>
                      <a:pt x="278" y="71"/>
                      <a:pt x="275" y="72"/>
                      <a:pt x="272" y="73"/>
                    </a:cubicBezTo>
                    <a:cubicBezTo>
                      <a:pt x="270" y="75"/>
                      <a:pt x="268" y="77"/>
                      <a:pt x="267" y="80"/>
                    </a:cubicBezTo>
                    <a:cubicBezTo>
                      <a:pt x="266" y="82"/>
                      <a:pt x="266" y="85"/>
                      <a:pt x="267" y="88"/>
                    </a:cubicBezTo>
                    <a:cubicBezTo>
                      <a:pt x="268" y="91"/>
                      <a:pt x="275" y="105"/>
                      <a:pt x="281" y="119"/>
                    </a:cubicBezTo>
                    <a:cubicBezTo>
                      <a:pt x="275" y="123"/>
                      <a:pt x="268" y="127"/>
                      <a:pt x="262" y="131"/>
                    </a:cubicBezTo>
                    <a:cubicBezTo>
                      <a:pt x="253" y="120"/>
                      <a:pt x="242" y="108"/>
                      <a:pt x="240" y="106"/>
                    </a:cubicBezTo>
                    <a:cubicBezTo>
                      <a:pt x="238" y="103"/>
                      <a:pt x="235" y="102"/>
                      <a:pt x="232" y="102"/>
                    </a:cubicBezTo>
                    <a:cubicBezTo>
                      <a:pt x="230" y="102"/>
                      <a:pt x="227" y="103"/>
                      <a:pt x="224" y="104"/>
                    </a:cubicBezTo>
                    <a:cubicBezTo>
                      <a:pt x="222" y="106"/>
                      <a:pt x="220" y="109"/>
                      <a:pt x="220" y="111"/>
                    </a:cubicBezTo>
                    <a:cubicBezTo>
                      <a:pt x="219" y="114"/>
                      <a:pt x="219" y="117"/>
                      <a:pt x="221" y="119"/>
                    </a:cubicBezTo>
                    <a:cubicBezTo>
                      <a:pt x="223" y="122"/>
                      <a:pt x="231" y="136"/>
                      <a:pt x="238" y="149"/>
                    </a:cubicBezTo>
                    <a:cubicBezTo>
                      <a:pt x="232" y="153"/>
                      <a:pt x="226" y="158"/>
                      <a:pt x="221" y="163"/>
                    </a:cubicBezTo>
                    <a:cubicBezTo>
                      <a:pt x="210" y="153"/>
                      <a:pt x="198" y="142"/>
                      <a:pt x="196" y="140"/>
                    </a:cubicBezTo>
                    <a:cubicBezTo>
                      <a:pt x="194" y="138"/>
                      <a:pt x="191" y="137"/>
                      <a:pt x="188" y="137"/>
                    </a:cubicBezTo>
                    <a:cubicBezTo>
                      <a:pt x="185" y="137"/>
                      <a:pt x="182" y="138"/>
                      <a:pt x="180" y="140"/>
                    </a:cubicBezTo>
                    <a:cubicBezTo>
                      <a:pt x="178" y="142"/>
                      <a:pt x="177" y="145"/>
                      <a:pt x="176" y="148"/>
                    </a:cubicBezTo>
                    <a:cubicBezTo>
                      <a:pt x="176" y="150"/>
                      <a:pt x="176" y="153"/>
                      <a:pt x="178" y="156"/>
                    </a:cubicBezTo>
                    <a:cubicBezTo>
                      <a:pt x="180" y="158"/>
                      <a:pt x="190" y="171"/>
                      <a:pt x="198" y="183"/>
                    </a:cubicBezTo>
                    <a:cubicBezTo>
                      <a:pt x="193" y="188"/>
                      <a:pt x="188" y="193"/>
                      <a:pt x="182" y="199"/>
                    </a:cubicBezTo>
                    <a:cubicBezTo>
                      <a:pt x="171" y="190"/>
                      <a:pt x="158" y="181"/>
                      <a:pt x="155" y="179"/>
                    </a:cubicBezTo>
                    <a:cubicBezTo>
                      <a:pt x="153" y="177"/>
                      <a:pt x="150" y="176"/>
                      <a:pt x="147" y="177"/>
                    </a:cubicBezTo>
                    <a:cubicBezTo>
                      <a:pt x="145" y="177"/>
                      <a:pt x="142" y="178"/>
                      <a:pt x="140" y="180"/>
                    </a:cubicBezTo>
                    <a:cubicBezTo>
                      <a:pt x="138" y="183"/>
                      <a:pt x="137" y="185"/>
                      <a:pt x="137" y="188"/>
                    </a:cubicBezTo>
                    <a:cubicBezTo>
                      <a:pt x="137" y="191"/>
                      <a:pt x="138" y="194"/>
                      <a:pt x="140" y="196"/>
                    </a:cubicBezTo>
                    <a:cubicBezTo>
                      <a:pt x="142" y="198"/>
                      <a:pt x="153" y="210"/>
                      <a:pt x="163" y="221"/>
                    </a:cubicBezTo>
                    <a:cubicBezTo>
                      <a:pt x="158" y="227"/>
                      <a:pt x="153" y="233"/>
                      <a:pt x="148" y="238"/>
                    </a:cubicBezTo>
                    <a:cubicBezTo>
                      <a:pt x="136" y="231"/>
                      <a:pt x="122" y="223"/>
                      <a:pt x="119" y="221"/>
                    </a:cubicBezTo>
                    <a:cubicBezTo>
                      <a:pt x="117" y="220"/>
                      <a:pt x="114" y="220"/>
                      <a:pt x="111" y="220"/>
                    </a:cubicBezTo>
                    <a:cubicBezTo>
                      <a:pt x="108" y="221"/>
                      <a:pt x="106" y="222"/>
                      <a:pt x="104" y="225"/>
                    </a:cubicBezTo>
                    <a:cubicBezTo>
                      <a:pt x="102" y="227"/>
                      <a:pt x="102" y="230"/>
                      <a:pt x="102" y="233"/>
                    </a:cubicBezTo>
                    <a:cubicBezTo>
                      <a:pt x="102" y="236"/>
                      <a:pt x="103" y="238"/>
                      <a:pt x="105" y="240"/>
                    </a:cubicBezTo>
                    <a:cubicBezTo>
                      <a:pt x="108" y="242"/>
                      <a:pt x="120" y="253"/>
                      <a:pt x="131" y="263"/>
                    </a:cubicBezTo>
                    <a:cubicBezTo>
                      <a:pt x="127" y="269"/>
                      <a:pt x="122" y="275"/>
                      <a:pt x="118" y="282"/>
                    </a:cubicBezTo>
                    <a:cubicBezTo>
                      <a:pt x="105" y="276"/>
                      <a:pt x="91" y="269"/>
                      <a:pt x="88" y="268"/>
                    </a:cubicBezTo>
                    <a:cubicBezTo>
                      <a:pt x="85" y="266"/>
                      <a:pt x="82" y="266"/>
                      <a:pt x="80" y="267"/>
                    </a:cubicBezTo>
                    <a:cubicBezTo>
                      <a:pt x="77" y="268"/>
                      <a:pt x="75" y="270"/>
                      <a:pt x="73" y="273"/>
                    </a:cubicBezTo>
                    <a:cubicBezTo>
                      <a:pt x="72" y="275"/>
                      <a:pt x="71" y="278"/>
                      <a:pt x="72" y="281"/>
                    </a:cubicBezTo>
                    <a:cubicBezTo>
                      <a:pt x="72" y="284"/>
                      <a:pt x="74" y="286"/>
                      <a:pt x="76" y="288"/>
                    </a:cubicBezTo>
                    <a:cubicBezTo>
                      <a:pt x="79" y="290"/>
                      <a:pt x="92" y="299"/>
                      <a:pt x="104" y="307"/>
                    </a:cubicBezTo>
                    <a:cubicBezTo>
                      <a:pt x="100" y="314"/>
                      <a:pt x="97" y="321"/>
                      <a:pt x="93" y="328"/>
                    </a:cubicBezTo>
                    <a:cubicBezTo>
                      <a:pt x="79" y="323"/>
                      <a:pt x="64" y="318"/>
                      <a:pt x="61" y="317"/>
                    </a:cubicBezTo>
                    <a:cubicBezTo>
                      <a:pt x="59" y="316"/>
                      <a:pt x="56" y="316"/>
                      <a:pt x="53" y="317"/>
                    </a:cubicBezTo>
                    <a:cubicBezTo>
                      <a:pt x="51" y="319"/>
                      <a:pt x="48" y="321"/>
                      <a:pt x="47" y="323"/>
                    </a:cubicBezTo>
                    <a:cubicBezTo>
                      <a:pt x="46" y="326"/>
                      <a:pt x="46" y="329"/>
                      <a:pt x="47" y="332"/>
                    </a:cubicBezTo>
                    <a:cubicBezTo>
                      <a:pt x="48" y="334"/>
                      <a:pt x="49" y="337"/>
                      <a:pt x="52" y="338"/>
                    </a:cubicBezTo>
                    <a:cubicBezTo>
                      <a:pt x="55" y="340"/>
                      <a:pt x="68" y="348"/>
                      <a:pt x="81" y="355"/>
                    </a:cubicBezTo>
                    <a:cubicBezTo>
                      <a:pt x="78" y="362"/>
                      <a:pt x="76" y="369"/>
                      <a:pt x="73" y="376"/>
                    </a:cubicBezTo>
                    <a:cubicBezTo>
                      <a:pt x="59" y="373"/>
                      <a:pt x="43" y="369"/>
                      <a:pt x="40" y="369"/>
                    </a:cubicBezTo>
                    <a:cubicBezTo>
                      <a:pt x="37" y="368"/>
                      <a:pt x="34" y="369"/>
                      <a:pt x="32" y="370"/>
                    </a:cubicBezTo>
                    <a:cubicBezTo>
                      <a:pt x="30" y="372"/>
                      <a:pt x="28" y="374"/>
                      <a:pt x="27" y="377"/>
                    </a:cubicBezTo>
                    <a:cubicBezTo>
                      <a:pt x="26" y="379"/>
                      <a:pt x="26" y="382"/>
                      <a:pt x="27" y="385"/>
                    </a:cubicBezTo>
                    <a:cubicBezTo>
                      <a:pt x="28" y="388"/>
                      <a:pt x="30" y="390"/>
                      <a:pt x="33" y="391"/>
                    </a:cubicBezTo>
                    <a:cubicBezTo>
                      <a:pt x="36" y="392"/>
                      <a:pt x="50" y="399"/>
                      <a:pt x="64" y="404"/>
                    </a:cubicBezTo>
                    <a:cubicBezTo>
                      <a:pt x="62" y="412"/>
                      <a:pt x="60" y="419"/>
                      <a:pt x="58" y="426"/>
                    </a:cubicBezTo>
                    <a:cubicBezTo>
                      <a:pt x="44" y="425"/>
                      <a:pt x="28" y="423"/>
                      <a:pt x="25" y="422"/>
                    </a:cubicBezTo>
                    <a:cubicBezTo>
                      <a:pt x="22" y="422"/>
                      <a:pt x="19" y="423"/>
                      <a:pt x="17" y="425"/>
                    </a:cubicBezTo>
                    <a:cubicBezTo>
                      <a:pt x="14" y="426"/>
                      <a:pt x="13" y="429"/>
                      <a:pt x="12" y="432"/>
                    </a:cubicBezTo>
                    <a:cubicBezTo>
                      <a:pt x="12" y="435"/>
                      <a:pt x="12" y="437"/>
                      <a:pt x="13" y="440"/>
                    </a:cubicBezTo>
                    <a:cubicBezTo>
                      <a:pt x="15" y="442"/>
                      <a:pt x="17" y="444"/>
                      <a:pt x="20" y="445"/>
                    </a:cubicBezTo>
                    <a:cubicBezTo>
                      <a:pt x="23" y="446"/>
                      <a:pt x="38" y="451"/>
                      <a:pt x="52" y="455"/>
                    </a:cubicBezTo>
                    <a:cubicBezTo>
                      <a:pt x="50" y="463"/>
                      <a:pt x="49" y="470"/>
                      <a:pt x="48" y="478"/>
                    </a:cubicBezTo>
                    <a:cubicBezTo>
                      <a:pt x="34" y="478"/>
                      <a:pt x="18" y="477"/>
                      <a:pt x="15" y="477"/>
                    </a:cubicBezTo>
                    <a:cubicBezTo>
                      <a:pt x="12" y="477"/>
                      <a:pt x="9" y="479"/>
                      <a:pt x="7" y="481"/>
                    </a:cubicBezTo>
                    <a:cubicBezTo>
                      <a:pt x="5" y="482"/>
                      <a:pt x="4" y="485"/>
                      <a:pt x="3" y="488"/>
                    </a:cubicBezTo>
                    <a:cubicBezTo>
                      <a:pt x="3" y="491"/>
                      <a:pt x="4" y="494"/>
                      <a:pt x="5" y="496"/>
                    </a:cubicBezTo>
                    <a:cubicBezTo>
                      <a:pt x="7" y="498"/>
                      <a:pt x="9" y="500"/>
                      <a:pt x="12" y="501"/>
                    </a:cubicBezTo>
                    <a:cubicBezTo>
                      <a:pt x="15" y="501"/>
                      <a:pt x="31" y="505"/>
                      <a:pt x="45" y="507"/>
                    </a:cubicBezTo>
                    <a:cubicBezTo>
                      <a:pt x="45" y="515"/>
                      <a:pt x="44" y="522"/>
                      <a:pt x="44" y="530"/>
                    </a:cubicBezTo>
                    <a:cubicBezTo>
                      <a:pt x="30" y="531"/>
                      <a:pt x="14" y="533"/>
                      <a:pt x="10" y="533"/>
                    </a:cubicBezTo>
                    <a:cubicBezTo>
                      <a:pt x="7" y="533"/>
                      <a:pt x="5" y="535"/>
                      <a:pt x="3" y="537"/>
                    </a:cubicBezTo>
                    <a:cubicBezTo>
                      <a:pt x="1" y="539"/>
                      <a:pt x="0" y="542"/>
                      <a:pt x="0" y="545"/>
                    </a:cubicBezTo>
                    <a:cubicBezTo>
                      <a:pt x="0" y="548"/>
                      <a:pt x="1" y="551"/>
                      <a:pt x="3" y="553"/>
                    </a:cubicBezTo>
                    <a:cubicBezTo>
                      <a:pt x="5" y="555"/>
                      <a:pt x="7" y="556"/>
                      <a:pt x="10" y="557"/>
                    </a:cubicBezTo>
                    <a:cubicBezTo>
                      <a:pt x="14" y="557"/>
                      <a:pt x="30" y="558"/>
                      <a:pt x="44" y="560"/>
                    </a:cubicBezTo>
                    <a:cubicBezTo>
                      <a:pt x="44" y="567"/>
                      <a:pt x="45" y="575"/>
                      <a:pt x="45" y="582"/>
                    </a:cubicBezTo>
                    <a:cubicBezTo>
                      <a:pt x="31" y="585"/>
                      <a:pt x="15" y="588"/>
                      <a:pt x="12" y="589"/>
                    </a:cubicBezTo>
                    <a:cubicBezTo>
                      <a:pt x="9" y="590"/>
                      <a:pt x="7" y="591"/>
                      <a:pt x="5" y="594"/>
                    </a:cubicBezTo>
                    <a:cubicBezTo>
                      <a:pt x="4" y="596"/>
                      <a:pt x="3" y="599"/>
                      <a:pt x="3" y="602"/>
                    </a:cubicBezTo>
                    <a:cubicBezTo>
                      <a:pt x="4" y="605"/>
                      <a:pt x="5" y="607"/>
                      <a:pt x="7" y="609"/>
                    </a:cubicBezTo>
                    <a:cubicBezTo>
                      <a:pt x="9" y="611"/>
                      <a:pt x="12" y="613"/>
                      <a:pt x="15" y="612"/>
                    </a:cubicBezTo>
                    <a:cubicBezTo>
                      <a:pt x="18" y="612"/>
                      <a:pt x="34" y="612"/>
                      <a:pt x="48" y="612"/>
                    </a:cubicBezTo>
                    <a:cubicBezTo>
                      <a:pt x="49" y="620"/>
                      <a:pt x="50" y="627"/>
                      <a:pt x="52" y="634"/>
                    </a:cubicBezTo>
                    <a:cubicBezTo>
                      <a:pt x="38" y="639"/>
                      <a:pt x="23" y="644"/>
                      <a:pt x="20" y="645"/>
                    </a:cubicBezTo>
                    <a:cubicBezTo>
                      <a:pt x="17" y="645"/>
                      <a:pt x="15" y="647"/>
                      <a:pt x="13" y="650"/>
                    </a:cubicBezTo>
                    <a:cubicBezTo>
                      <a:pt x="12" y="652"/>
                      <a:pt x="12" y="655"/>
                      <a:pt x="12" y="658"/>
                    </a:cubicBezTo>
                    <a:cubicBezTo>
                      <a:pt x="13" y="661"/>
                      <a:pt x="14" y="664"/>
                      <a:pt x="17" y="665"/>
                    </a:cubicBezTo>
                    <a:cubicBezTo>
                      <a:pt x="19" y="667"/>
                      <a:pt x="22" y="668"/>
                      <a:pt x="25" y="668"/>
                    </a:cubicBezTo>
                    <a:cubicBezTo>
                      <a:pt x="28" y="667"/>
                      <a:pt x="44" y="665"/>
                      <a:pt x="58" y="664"/>
                    </a:cubicBezTo>
                    <a:cubicBezTo>
                      <a:pt x="60" y="671"/>
                      <a:pt x="62" y="678"/>
                      <a:pt x="64" y="686"/>
                    </a:cubicBezTo>
                    <a:cubicBezTo>
                      <a:pt x="50" y="691"/>
                      <a:pt x="36" y="698"/>
                      <a:pt x="33" y="699"/>
                    </a:cubicBezTo>
                    <a:cubicBezTo>
                      <a:pt x="30" y="700"/>
                      <a:pt x="28" y="702"/>
                      <a:pt x="27" y="705"/>
                    </a:cubicBezTo>
                    <a:cubicBezTo>
                      <a:pt x="26" y="708"/>
                      <a:pt x="26" y="710"/>
                      <a:pt x="27" y="713"/>
                    </a:cubicBezTo>
                    <a:cubicBezTo>
                      <a:pt x="28" y="716"/>
                      <a:pt x="30" y="718"/>
                      <a:pt x="32" y="720"/>
                    </a:cubicBezTo>
                    <a:cubicBezTo>
                      <a:pt x="34" y="721"/>
                      <a:pt x="37" y="722"/>
                      <a:pt x="40" y="721"/>
                    </a:cubicBezTo>
                    <a:cubicBezTo>
                      <a:pt x="43" y="721"/>
                      <a:pt x="59" y="717"/>
                      <a:pt x="73" y="714"/>
                    </a:cubicBezTo>
                    <a:cubicBezTo>
                      <a:pt x="76" y="721"/>
                      <a:pt x="78" y="728"/>
                      <a:pt x="81" y="735"/>
                    </a:cubicBezTo>
                    <a:cubicBezTo>
                      <a:pt x="68" y="742"/>
                      <a:pt x="55" y="750"/>
                      <a:pt x="52" y="752"/>
                    </a:cubicBezTo>
                    <a:cubicBezTo>
                      <a:pt x="49" y="753"/>
                      <a:pt x="48" y="755"/>
                      <a:pt x="47" y="758"/>
                    </a:cubicBezTo>
                    <a:cubicBezTo>
                      <a:pt x="46" y="761"/>
                      <a:pt x="46" y="764"/>
                      <a:pt x="47" y="766"/>
                    </a:cubicBezTo>
                    <a:cubicBezTo>
                      <a:pt x="48" y="769"/>
                      <a:pt x="51" y="771"/>
                      <a:pt x="53" y="772"/>
                    </a:cubicBezTo>
                    <a:cubicBezTo>
                      <a:pt x="56" y="774"/>
                      <a:pt x="59" y="774"/>
                      <a:pt x="61" y="773"/>
                    </a:cubicBezTo>
                    <a:cubicBezTo>
                      <a:pt x="64" y="772"/>
                      <a:pt x="79" y="767"/>
                      <a:pt x="93" y="762"/>
                    </a:cubicBezTo>
                    <a:cubicBezTo>
                      <a:pt x="97" y="769"/>
                      <a:pt x="100" y="776"/>
                      <a:pt x="104" y="782"/>
                    </a:cubicBezTo>
                    <a:cubicBezTo>
                      <a:pt x="92" y="791"/>
                      <a:pt x="79" y="800"/>
                      <a:pt x="76" y="802"/>
                    </a:cubicBezTo>
                    <a:cubicBezTo>
                      <a:pt x="74" y="804"/>
                      <a:pt x="72" y="806"/>
                      <a:pt x="72" y="809"/>
                    </a:cubicBezTo>
                    <a:cubicBezTo>
                      <a:pt x="71" y="812"/>
                      <a:pt x="72" y="815"/>
                      <a:pt x="73" y="817"/>
                    </a:cubicBezTo>
                    <a:cubicBezTo>
                      <a:pt x="75" y="820"/>
                      <a:pt x="77" y="822"/>
                      <a:pt x="80" y="823"/>
                    </a:cubicBezTo>
                    <a:cubicBezTo>
                      <a:pt x="82" y="824"/>
                      <a:pt x="85" y="824"/>
                      <a:pt x="88" y="822"/>
                    </a:cubicBezTo>
                    <a:cubicBezTo>
                      <a:pt x="91" y="821"/>
                      <a:pt x="105" y="814"/>
                      <a:pt x="118" y="808"/>
                    </a:cubicBezTo>
                    <a:cubicBezTo>
                      <a:pt x="122" y="815"/>
                      <a:pt x="127" y="821"/>
                      <a:pt x="131" y="827"/>
                    </a:cubicBezTo>
                    <a:cubicBezTo>
                      <a:pt x="120" y="837"/>
                      <a:pt x="108" y="847"/>
                      <a:pt x="105" y="850"/>
                    </a:cubicBezTo>
                    <a:cubicBezTo>
                      <a:pt x="103" y="852"/>
                      <a:pt x="102" y="854"/>
                      <a:pt x="102" y="857"/>
                    </a:cubicBezTo>
                    <a:cubicBezTo>
                      <a:pt x="102" y="860"/>
                      <a:pt x="102" y="863"/>
                      <a:pt x="104" y="865"/>
                    </a:cubicBezTo>
                    <a:cubicBezTo>
                      <a:pt x="106" y="867"/>
                      <a:pt x="108" y="869"/>
                      <a:pt x="111" y="870"/>
                    </a:cubicBezTo>
                    <a:cubicBezTo>
                      <a:pt x="114" y="870"/>
                      <a:pt x="117" y="870"/>
                      <a:pt x="119" y="869"/>
                    </a:cubicBezTo>
                    <a:cubicBezTo>
                      <a:pt x="122" y="867"/>
                      <a:pt x="136" y="859"/>
                      <a:pt x="148" y="851"/>
                    </a:cubicBezTo>
                    <a:cubicBezTo>
                      <a:pt x="153" y="857"/>
                      <a:pt x="158" y="863"/>
                      <a:pt x="163" y="869"/>
                    </a:cubicBezTo>
                    <a:cubicBezTo>
                      <a:pt x="153" y="880"/>
                      <a:pt x="142" y="891"/>
                      <a:pt x="140" y="894"/>
                    </a:cubicBezTo>
                    <a:cubicBezTo>
                      <a:pt x="138" y="896"/>
                      <a:pt x="137" y="899"/>
                      <a:pt x="137" y="902"/>
                    </a:cubicBezTo>
                    <a:cubicBezTo>
                      <a:pt x="137" y="904"/>
                      <a:pt x="138" y="907"/>
                      <a:pt x="140" y="909"/>
                    </a:cubicBezTo>
                    <a:cubicBezTo>
                      <a:pt x="142" y="912"/>
                      <a:pt x="145" y="913"/>
                      <a:pt x="147" y="913"/>
                    </a:cubicBezTo>
                    <a:cubicBezTo>
                      <a:pt x="150" y="914"/>
                      <a:pt x="153" y="913"/>
                      <a:pt x="155" y="911"/>
                    </a:cubicBezTo>
                    <a:cubicBezTo>
                      <a:pt x="158" y="909"/>
                      <a:pt x="171" y="900"/>
                      <a:pt x="182" y="891"/>
                    </a:cubicBezTo>
                    <a:cubicBezTo>
                      <a:pt x="188" y="897"/>
                      <a:pt x="193" y="902"/>
                      <a:pt x="198" y="907"/>
                    </a:cubicBezTo>
                    <a:cubicBezTo>
                      <a:pt x="190" y="919"/>
                      <a:pt x="180" y="932"/>
                      <a:pt x="178" y="934"/>
                    </a:cubicBezTo>
                    <a:cubicBezTo>
                      <a:pt x="176" y="937"/>
                      <a:pt x="176" y="940"/>
                      <a:pt x="176" y="942"/>
                    </a:cubicBezTo>
                    <a:cubicBezTo>
                      <a:pt x="177" y="945"/>
                      <a:pt x="178" y="948"/>
                      <a:pt x="180" y="950"/>
                    </a:cubicBezTo>
                    <a:cubicBezTo>
                      <a:pt x="182" y="952"/>
                      <a:pt x="185" y="953"/>
                      <a:pt x="188" y="953"/>
                    </a:cubicBezTo>
                    <a:cubicBezTo>
                      <a:pt x="191" y="953"/>
                      <a:pt x="194" y="952"/>
                      <a:pt x="196" y="950"/>
                    </a:cubicBezTo>
                    <a:cubicBezTo>
                      <a:pt x="198" y="948"/>
                      <a:pt x="210" y="937"/>
                      <a:pt x="221" y="927"/>
                    </a:cubicBezTo>
                    <a:cubicBezTo>
                      <a:pt x="226" y="932"/>
                      <a:pt x="232" y="937"/>
                      <a:pt x="238" y="941"/>
                    </a:cubicBezTo>
                    <a:cubicBezTo>
                      <a:pt x="231" y="954"/>
                      <a:pt x="223" y="968"/>
                      <a:pt x="221" y="970"/>
                    </a:cubicBezTo>
                    <a:cubicBezTo>
                      <a:pt x="219" y="973"/>
                      <a:pt x="219" y="976"/>
                      <a:pt x="220" y="979"/>
                    </a:cubicBezTo>
                    <a:cubicBezTo>
                      <a:pt x="220" y="981"/>
                      <a:pt x="222" y="984"/>
                      <a:pt x="224" y="986"/>
                    </a:cubicBezTo>
                    <a:cubicBezTo>
                      <a:pt x="227" y="987"/>
                      <a:pt x="230" y="988"/>
                      <a:pt x="232" y="988"/>
                    </a:cubicBezTo>
                    <a:cubicBezTo>
                      <a:pt x="235" y="988"/>
                      <a:pt x="238" y="986"/>
                      <a:pt x="240" y="984"/>
                    </a:cubicBezTo>
                    <a:cubicBezTo>
                      <a:pt x="242" y="982"/>
                      <a:pt x="253" y="970"/>
                      <a:pt x="262" y="959"/>
                    </a:cubicBezTo>
                    <a:cubicBezTo>
                      <a:pt x="268" y="963"/>
                      <a:pt x="275" y="967"/>
                      <a:pt x="281" y="971"/>
                    </a:cubicBezTo>
                    <a:cubicBezTo>
                      <a:pt x="275" y="984"/>
                      <a:pt x="268" y="999"/>
                      <a:pt x="267" y="1002"/>
                    </a:cubicBezTo>
                    <a:cubicBezTo>
                      <a:pt x="266" y="1005"/>
                      <a:pt x="266" y="1008"/>
                      <a:pt x="267" y="1010"/>
                    </a:cubicBezTo>
                    <a:cubicBezTo>
                      <a:pt x="268" y="1013"/>
                      <a:pt x="270" y="1015"/>
                      <a:pt x="272" y="1017"/>
                    </a:cubicBezTo>
                    <a:cubicBezTo>
                      <a:pt x="275" y="1018"/>
                      <a:pt x="278" y="1019"/>
                      <a:pt x="280" y="1018"/>
                    </a:cubicBezTo>
                    <a:cubicBezTo>
                      <a:pt x="283" y="1018"/>
                      <a:pt x="286" y="1016"/>
                      <a:pt x="287" y="1014"/>
                    </a:cubicBezTo>
                    <a:cubicBezTo>
                      <a:pt x="289" y="1011"/>
                      <a:pt x="298" y="998"/>
                      <a:pt x="307" y="986"/>
                    </a:cubicBezTo>
                    <a:cubicBezTo>
                      <a:pt x="314" y="990"/>
                      <a:pt x="320" y="993"/>
                      <a:pt x="327" y="996"/>
                    </a:cubicBezTo>
                    <a:cubicBezTo>
                      <a:pt x="322" y="1010"/>
                      <a:pt x="317" y="1025"/>
                      <a:pt x="316" y="1028"/>
                    </a:cubicBezTo>
                    <a:cubicBezTo>
                      <a:pt x="315" y="1031"/>
                      <a:pt x="316" y="1034"/>
                      <a:pt x="317" y="1037"/>
                    </a:cubicBezTo>
                    <a:cubicBezTo>
                      <a:pt x="318" y="1039"/>
                      <a:pt x="320" y="1041"/>
                      <a:pt x="323" y="1042"/>
                    </a:cubicBezTo>
                    <a:cubicBezTo>
                      <a:pt x="326" y="1044"/>
                      <a:pt x="328" y="1044"/>
                      <a:pt x="331" y="1043"/>
                    </a:cubicBezTo>
                    <a:cubicBezTo>
                      <a:pt x="334" y="1042"/>
                      <a:pt x="336" y="1041"/>
                      <a:pt x="338" y="1038"/>
                    </a:cubicBezTo>
                    <a:cubicBezTo>
                      <a:pt x="339" y="1035"/>
                      <a:pt x="347" y="1021"/>
                      <a:pt x="354" y="1009"/>
                    </a:cubicBezTo>
                    <a:cubicBezTo>
                      <a:pt x="361" y="1011"/>
                      <a:pt x="368" y="1014"/>
                      <a:pt x="375" y="1017"/>
                    </a:cubicBezTo>
                    <a:cubicBezTo>
                      <a:pt x="372" y="1031"/>
                      <a:pt x="369" y="1046"/>
                      <a:pt x="368" y="1050"/>
                    </a:cubicBezTo>
                    <a:cubicBezTo>
                      <a:pt x="367" y="1052"/>
                      <a:pt x="368" y="1055"/>
                      <a:pt x="369" y="1058"/>
                    </a:cubicBezTo>
                    <a:cubicBezTo>
                      <a:pt x="371" y="1060"/>
                      <a:pt x="373" y="1062"/>
                      <a:pt x="376" y="1063"/>
                    </a:cubicBezTo>
                    <a:cubicBezTo>
                      <a:pt x="379" y="1064"/>
                      <a:pt x="382" y="1064"/>
                      <a:pt x="384" y="1063"/>
                    </a:cubicBezTo>
                    <a:cubicBezTo>
                      <a:pt x="387" y="1062"/>
                      <a:pt x="389" y="1060"/>
                      <a:pt x="390" y="1057"/>
                    </a:cubicBezTo>
                    <a:cubicBezTo>
                      <a:pt x="392" y="1054"/>
                      <a:pt x="398" y="1039"/>
                      <a:pt x="404" y="1026"/>
                    </a:cubicBezTo>
                    <a:cubicBezTo>
                      <a:pt x="411" y="1028"/>
                      <a:pt x="418" y="1030"/>
                      <a:pt x="425" y="1032"/>
                    </a:cubicBezTo>
                    <a:cubicBezTo>
                      <a:pt x="424" y="1046"/>
                      <a:pt x="422" y="1062"/>
                      <a:pt x="422" y="1065"/>
                    </a:cubicBezTo>
                    <a:cubicBezTo>
                      <a:pt x="421" y="1068"/>
                      <a:pt x="422" y="1071"/>
                      <a:pt x="424" y="1073"/>
                    </a:cubicBezTo>
                    <a:cubicBezTo>
                      <a:pt x="426" y="1075"/>
                      <a:pt x="428" y="1077"/>
                      <a:pt x="431" y="1078"/>
                    </a:cubicBezTo>
                    <a:cubicBezTo>
                      <a:pt x="434" y="1078"/>
                      <a:pt x="437" y="1078"/>
                      <a:pt x="439" y="1076"/>
                    </a:cubicBezTo>
                    <a:cubicBezTo>
                      <a:pt x="442" y="1075"/>
                      <a:pt x="444" y="1073"/>
                      <a:pt x="445" y="1070"/>
                    </a:cubicBezTo>
                    <a:cubicBezTo>
                      <a:pt x="446" y="1067"/>
                      <a:pt x="450" y="1052"/>
                      <a:pt x="455" y="1038"/>
                    </a:cubicBezTo>
                    <a:cubicBezTo>
                      <a:pt x="462" y="1039"/>
                      <a:pt x="469" y="1040"/>
                      <a:pt x="477" y="1041"/>
                    </a:cubicBezTo>
                    <a:cubicBezTo>
                      <a:pt x="477" y="1056"/>
                      <a:pt x="477" y="1072"/>
                      <a:pt x="477" y="1075"/>
                    </a:cubicBezTo>
                    <a:cubicBezTo>
                      <a:pt x="477" y="1078"/>
                      <a:pt x="478" y="1081"/>
                      <a:pt x="480" y="1083"/>
                    </a:cubicBezTo>
                    <a:cubicBezTo>
                      <a:pt x="482" y="1085"/>
                      <a:pt x="484" y="1086"/>
                      <a:pt x="487" y="1087"/>
                    </a:cubicBezTo>
                    <a:cubicBezTo>
                      <a:pt x="490" y="1087"/>
                      <a:pt x="493" y="1086"/>
                      <a:pt x="495" y="1085"/>
                    </a:cubicBezTo>
                    <a:cubicBezTo>
                      <a:pt x="497" y="1083"/>
                      <a:pt x="499" y="1081"/>
                      <a:pt x="500" y="1078"/>
                    </a:cubicBezTo>
                    <a:cubicBezTo>
                      <a:pt x="501" y="1074"/>
                      <a:pt x="504" y="1059"/>
                      <a:pt x="507" y="1045"/>
                    </a:cubicBezTo>
                    <a:cubicBezTo>
                      <a:pt x="514" y="1045"/>
                      <a:pt x="522" y="1045"/>
                      <a:pt x="529" y="1046"/>
                    </a:cubicBezTo>
                    <a:cubicBezTo>
                      <a:pt x="530" y="1060"/>
                      <a:pt x="532" y="1076"/>
                      <a:pt x="532" y="1079"/>
                    </a:cubicBezTo>
                    <a:cubicBezTo>
                      <a:pt x="533" y="1082"/>
                      <a:pt x="534" y="1085"/>
                      <a:pt x="536" y="1087"/>
                    </a:cubicBezTo>
                    <a:cubicBezTo>
                      <a:pt x="538" y="1089"/>
                      <a:pt x="541" y="1090"/>
                      <a:pt x="544" y="1090"/>
                    </a:cubicBezTo>
                    <a:cubicBezTo>
                      <a:pt x="547" y="1090"/>
                      <a:pt x="550" y="1088"/>
                      <a:pt x="552" y="1087"/>
                    </a:cubicBezTo>
                    <a:cubicBezTo>
                      <a:pt x="554" y="1085"/>
                      <a:pt x="555" y="1082"/>
                      <a:pt x="556" y="1079"/>
                    </a:cubicBezTo>
                    <a:cubicBezTo>
                      <a:pt x="556" y="1076"/>
                      <a:pt x="558" y="1060"/>
                      <a:pt x="559" y="1046"/>
                    </a:cubicBezTo>
                    <a:cubicBezTo>
                      <a:pt x="566" y="1045"/>
                      <a:pt x="574" y="1045"/>
                      <a:pt x="581" y="1045"/>
                    </a:cubicBezTo>
                    <a:cubicBezTo>
                      <a:pt x="584" y="1059"/>
                      <a:pt x="587" y="1074"/>
                      <a:pt x="588" y="1078"/>
                    </a:cubicBezTo>
                    <a:cubicBezTo>
                      <a:pt x="589" y="1081"/>
                      <a:pt x="590" y="1083"/>
                      <a:pt x="593" y="1085"/>
                    </a:cubicBezTo>
                    <a:cubicBezTo>
                      <a:pt x="595" y="1086"/>
                      <a:pt x="598" y="1087"/>
                      <a:pt x="601" y="1087"/>
                    </a:cubicBezTo>
                    <a:cubicBezTo>
                      <a:pt x="604" y="1086"/>
                      <a:pt x="606" y="1085"/>
                      <a:pt x="608" y="1083"/>
                    </a:cubicBezTo>
                    <a:cubicBezTo>
                      <a:pt x="610" y="1081"/>
                      <a:pt x="611" y="1078"/>
                      <a:pt x="611" y="1075"/>
                    </a:cubicBezTo>
                    <a:cubicBezTo>
                      <a:pt x="611" y="1072"/>
                      <a:pt x="611" y="1056"/>
                      <a:pt x="611" y="1041"/>
                    </a:cubicBezTo>
                    <a:cubicBezTo>
                      <a:pt x="619" y="1040"/>
                      <a:pt x="626" y="1039"/>
                      <a:pt x="633" y="1038"/>
                    </a:cubicBezTo>
                    <a:cubicBezTo>
                      <a:pt x="638" y="1052"/>
                      <a:pt x="642" y="1067"/>
                      <a:pt x="643" y="1070"/>
                    </a:cubicBezTo>
                    <a:cubicBezTo>
                      <a:pt x="644" y="1073"/>
                      <a:pt x="646" y="1075"/>
                      <a:pt x="649" y="1076"/>
                    </a:cubicBezTo>
                    <a:cubicBezTo>
                      <a:pt x="651" y="1078"/>
                      <a:pt x="654" y="1078"/>
                      <a:pt x="657" y="1078"/>
                    </a:cubicBezTo>
                    <a:cubicBezTo>
                      <a:pt x="660" y="1077"/>
                      <a:pt x="662" y="1075"/>
                      <a:pt x="664" y="1073"/>
                    </a:cubicBezTo>
                    <a:cubicBezTo>
                      <a:pt x="666" y="1071"/>
                      <a:pt x="667" y="1068"/>
                      <a:pt x="666" y="1065"/>
                    </a:cubicBezTo>
                    <a:cubicBezTo>
                      <a:pt x="666" y="1062"/>
                      <a:pt x="664" y="1046"/>
                      <a:pt x="663" y="1032"/>
                    </a:cubicBezTo>
                    <a:cubicBezTo>
                      <a:pt x="670" y="1030"/>
                      <a:pt x="677" y="1028"/>
                      <a:pt x="684" y="1026"/>
                    </a:cubicBezTo>
                    <a:cubicBezTo>
                      <a:pt x="690" y="1039"/>
                      <a:pt x="696" y="1054"/>
                      <a:pt x="698" y="1057"/>
                    </a:cubicBezTo>
                    <a:cubicBezTo>
                      <a:pt x="699" y="1060"/>
                      <a:pt x="701" y="1062"/>
                      <a:pt x="704" y="1063"/>
                    </a:cubicBezTo>
                    <a:cubicBezTo>
                      <a:pt x="706" y="1064"/>
                      <a:pt x="709" y="1064"/>
                      <a:pt x="712" y="1063"/>
                    </a:cubicBezTo>
                    <a:cubicBezTo>
                      <a:pt x="715" y="1062"/>
                      <a:pt x="717" y="1060"/>
                      <a:pt x="719" y="1058"/>
                    </a:cubicBezTo>
                    <a:cubicBezTo>
                      <a:pt x="720" y="1055"/>
                      <a:pt x="721" y="1052"/>
                      <a:pt x="720" y="1050"/>
                    </a:cubicBezTo>
                    <a:cubicBezTo>
                      <a:pt x="719" y="1046"/>
                      <a:pt x="716" y="1031"/>
                      <a:pt x="713" y="1017"/>
                    </a:cubicBezTo>
                    <a:cubicBezTo>
                      <a:pt x="720" y="1014"/>
                      <a:pt x="727" y="1011"/>
                      <a:pt x="734" y="1009"/>
                    </a:cubicBezTo>
                    <a:cubicBezTo>
                      <a:pt x="741" y="1021"/>
                      <a:pt x="749" y="1035"/>
                      <a:pt x="750" y="1038"/>
                    </a:cubicBezTo>
                    <a:cubicBezTo>
                      <a:pt x="752" y="1041"/>
                      <a:pt x="754" y="1042"/>
                      <a:pt x="757" y="1043"/>
                    </a:cubicBezTo>
                    <a:cubicBezTo>
                      <a:pt x="760" y="1044"/>
                      <a:pt x="762" y="1044"/>
                      <a:pt x="765" y="1042"/>
                    </a:cubicBezTo>
                    <a:cubicBezTo>
                      <a:pt x="768" y="1041"/>
                      <a:pt x="770" y="1039"/>
                      <a:pt x="771" y="1037"/>
                    </a:cubicBezTo>
                    <a:cubicBezTo>
                      <a:pt x="772" y="1034"/>
                      <a:pt x="773" y="1031"/>
                      <a:pt x="772" y="1028"/>
                    </a:cubicBezTo>
                    <a:cubicBezTo>
                      <a:pt x="771" y="1025"/>
                      <a:pt x="766" y="1010"/>
                      <a:pt x="761" y="996"/>
                    </a:cubicBezTo>
                    <a:cubicBezTo>
                      <a:pt x="768" y="993"/>
                      <a:pt x="774" y="990"/>
                      <a:pt x="781" y="986"/>
                    </a:cubicBezTo>
                    <a:cubicBezTo>
                      <a:pt x="790" y="998"/>
                      <a:pt x="799" y="1011"/>
                      <a:pt x="801" y="1014"/>
                    </a:cubicBezTo>
                    <a:cubicBezTo>
                      <a:pt x="802" y="1016"/>
                      <a:pt x="805" y="1018"/>
                      <a:pt x="808" y="1018"/>
                    </a:cubicBezTo>
                    <a:cubicBezTo>
                      <a:pt x="810" y="1019"/>
                      <a:pt x="813" y="1018"/>
                      <a:pt x="816" y="1017"/>
                    </a:cubicBezTo>
                    <a:cubicBezTo>
                      <a:pt x="818" y="1015"/>
                      <a:pt x="820" y="1013"/>
                      <a:pt x="821" y="1010"/>
                    </a:cubicBezTo>
                    <a:cubicBezTo>
                      <a:pt x="822" y="1008"/>
                      <a:pt x="822" y="1005"/>
                      <a:pt x="821" y="1002"/>
                    </a:cubicBezTo>
                    <a:cubicBezTo>
                      <a:pt x="820" y="999"/>
                      <a:pt x="813" y="984"/>
                      <a:pt x="807" y="971"/>
                    </a:cubicBezTo>
                    <a:cubicBezTo>
                      <a:pt x="813" y="967"/>
                      <a:pt x="820" y="963"/>
                      <a:pt x="826" y="959"/>
                    </a:cubicBezTo>
                    <a:cubicBezTo>
                      <a:pt x="835" y="970"/>
                      <a:pt x="846" y="982"/>
                      <a:pt x="848" y="984"/>
                    </a:cubicBezTo>
                    <a:cubicBezTo>
                      <a:pt x="850" y="986"/>
                      <a:pt x="853" y="988"/>
                      <a:pt x="856" y="988"/>
                    </a:cubicBezTo>
                    <a:cubicBezTo>
                      <a:pt x="858" y="988"/>
                      <a:pt x="861" y="987"/>
                      <a:pt x="864" y="986"/>
                    </a:cubicBezTo>
                    <a:cubicBezTo>
                      <a:pt x="866" y="984"/>
                      <a:pt x="868" y="981"/>
                      <a:pt x="868" y="979"/>
                    </a:cubicBezTo>
                    <a:cubicBezTo>
                      <a:pt x="869" y="976"/>
                      <a:pt x="869" y="973"/>
                      <a:pt x="867" y="970"/>
                    </a:cubicBezTo>
                    <a:cubicBezTo>
                      <a:pt x="865" y="968"/>
                      <a:pt x="857" y="954"/>
                      <a:pt x="850" y="941"/>
                    </a:cubicBezTo>
                    <a:cubicBezTo>
                      <a:pt x="856" y="937"/>
                      <a:pt x="862" y="932"/>
                      <a:pt x="867" y="927"/>
                    </a:cubicBezTo>
                    <a:cubicBezTo>
                      <a:pt x="878" y="937"/>
                      <a:pt x="890" y="948"/>
                      <a:pt x="892" y="950"/>
                    </a:cubicBezTo>
                    <a:cubicBezTo>
                      <a:pt x="894" y="952"/>
                      <a:pt x="897" y="953"/>
                      <a:pt x="900" y="953"/>
                    </a:cubicBezTo>
                    <a:cubicBezTo>
                      <a:pt x="903" y="953"/>
                      <a:pt x="906" y="952"/>
                      <a:pt x="908" y="950"/>
                    </a:cubicBezTo>
                    <a:cubicBezTo>
                      <a:pt x="910" y="948"/>
                      <a:pt x="911" y="945"/>
                      <a:pt x="912" y="942"/>
                    </a:cubicBezTo>
                    <a:cubicBezTo>
                      <a:pt x="912" y="940"/>
                      <a:pt x="911" y="937"/>
                      <a:pt x="910" y="934"/>
                    </a:cubicBezTo>
                    <a:cubicBezTo>
                      <a:pt x="908" y="932"/>
                      <a:pt x="898" y="919"/>
                      <a:pt x="890" y="907"/>
                    </a:cubicBezTo>
                    <a:cubicBezTo>
                      <a:pt x="895" y="902"/>
                      <a:pt x="900" y="897"/>
                      <a:pt x="905" y="891"/>
                    </a:cubicBezTo>
                    <a:cubicBezTo>
                      <a:pt x="917" y="900"/>
                      <a:pt x="930" y="909"/>
                      <a:pt x="933" y="911"/>
                    </a:cubicBezTo>
                    <a:cubicBezTo>
                      <a:pt x="935" y="913"/>
                      <a:pt x="938" y="914"/>
                      <a:pt x="941" y="913"/>
                    </a:cubicBezTo>
                    <a:cubicBezTo>
                      <a:pt x="943" y="913"/>
                      <a:pt x="946" y="912"/>
                      <a:pt x="948" y="909"/>
                    </a:cubicBezTo>
                    <a:cubicBezTo>
                      <a:pt x="950" y="907"/>
                      <a:pt x="951" y="904"/>
                      <a:pt x="951" y="902"/>
                    </a:cubicBezTo>
                    <a:cubicBezTo>
                      <a:pt x="951" y="899"/>
                      <a:pt x="950" y="896"/>
                      <a:pt x="948" y="894"/>
                    </a:cubicBezTo>
                    <a:cubicBezTo>
                      <a:pt x="946" y="891"/>
                      <a:pt x="935" y="880"/>
                      <a:pt x="925" y="869"/>
                    </a:cubicBezTo>
                    <a:cubicBezTo>
                      <a:pt x="930" y="863"/>
                      <a:pt x="935" y="857"/>
                      <a:pt x="940" y="851"/>
                    </a:cubicBezTo>
                    <a:cubicBezTo>
                      <a:pt x="952" y="859"/>
                      <a:pt x="966" y="867"/>
                      <a:pt x="969" y="869"/>
                    </a:cubicBezTo>
                    <a:cubicBezTo>
                      <a:pt x="971" y="870"/>
                      <a:pt x="974" y="870"/>
                      <a:pt x="977" y="870"/>
                    </a:cubicBezTo>
                    <a:cubicBezTo>
                      <a:pt x="980" y="869"/>
                      <a:pt x="982" y="867"/>
                      <a:pt x="984" y="865"/>
                    </a:cubicBezTo>
                    <a:cubicBezTo>
                      <a:pt x="986" y="863"/>
                      <a:pt x="986" y="860"/>
                      <a:pt x="986" y="857"/>
                    </a:cubicBezTo>
                    <a:cubicBezTo>
                      <a:pt x="986" y="854"/>
                      <a:pt x="985" y="852"/>
                      <a:pt x="983" y="850"/>
                    </a:cubicBezTo>
                    <a:cubicBezTo>
                      <a:pt x="980" y="847"/>
                      <a:pt x="968" y="837"/>
                      <a:pt x="957" y="827"/>
                    </a:cubicBezTo>
                    <a:cubicBezTo>
                      <a:pt x="961" y="821"/>
                      <a:pt x="966" y="815"/>
                      <a:pt x="969" y="808"/>
                    </a:cubicBezTo>
                    <a:cubicBezTo>
                      <a:pt x="983" y="814"/>
                      <a:pt x="997" y="821"/>
                      <a:pt x="1000" y="822"/>
                    </a:cubicBezTo>
                    <a:cubicBezTo>
                      <a:pt x="1003" y="824"/>
                      <a:pt x="1006" y="824"/>
                      <a:pt x="1008" y="823"/>
                    </a:cubicBezTo>
                    <a:cubicBezTo>
                      <a:pt x="1011" y="822"/>
                      <a:pt x="1013" y="820"/>
                      <a:pt x="1015" y="817"/>
                    </a:cubicBezTo>
                    <a:cubicBezTo>
                      <a:pt x="1016" y="815"/>
                      <a:pt x="1017" y="812"/>
                      <a:pt x="1016" y="809"/>
                    </a:cubicBezTo>
                    <a:cubicBezTo>
                      <a:pt x="1016" y="806"/>
                      <a:pt x="1014" y="804"/>
                      <a:pt x="1012" y="802"/>
                    </a:cubicBezTo>
                    <a:cubicBezTo>
                      <a:pt x="1009" y="800"/>
                      <a:pt x="996" y="791"/>
                      <a:pt x="984" y="782"/>
                    </a:cubicBezTo>
                    <a:cubicBezTo>
                      <a:pt x="988" y="776"/>
                      <a:pt x="991" y="769"/>
                      <a:pt x="995" y="762"/>
                    </a:cubicBezTo>
                    <a:cubicBezTo>
                      <a:pt x="1009" y="767"/>
                      <a:pt x="1024" y="772"/>
                      <a:pt x="1027" y="773"/>
                    </a:cubicBezTo>
                    <a:cubicBezTo>
                      <a:pt x="1029" y="774"/>
                      <a:pt x="1032" y="774"/>
                      <a:pt x="1035" y="772"/>
                    </a:cubicBezTo>
                    <a:cubicBezTo>
                      <a:pt x="1037" y="771"/>
                      <a:pt x="1039" y="769"/>
                      <a:pt x="1041" y="766"/>
                    </a:cubicBezTo>
                    <a:cubicBezTo>
                      <a:pt x="1042" y="764"/>
                      <a:pt x="1042" y="761"/>
                      <a:pt x="1041" y="758"/>
                    </a:cubicBezTo>
                    <a:cubicBezTo>
                      <a:pt x="1040" y="755"/>
                      <a:pt x="1039" y="753"/>
                      <a:pt x="1036" y="752"/>
                    </a:cubicBezTo>
                    <a:cubicBezTo>
                      <a:pt x="1033" y="750"/>
                      <a:pt x="1020" y="742"/>
                      <a:pt x="1007" y="735"/>
                    </a:cubicBezTo>
                    <a:cubicBezTo>
                      <a:pt x="1010" y="728"/>
                      <a:pt x="1012" y="721"/>
                      <a:pt x="1015" y="714"/>
                    </a:cubicBezTo>
                    <a:cubicBezTo>
                      <a:pt x="1029" y="717"/>
                      <a:pt x="1045" y="721"/>
                      <a:pt x="1048" y="721"/>
                    </a:cubicBezTo>
                    <a:cubicBezTo>
                      <a:pt x="1051" y="722"/>
                      <a:pt x="1054" y="721"/>
                      <a:pt x="1056" y="720"/>
                    </a:cubicBezTo>
                    <a:cubicBezTo>
                      <a:pt x="1058" y="718"/>
                      <a:pt x="1060" y="716"/>
                      <a:pt x="1061" y="713"/>
                    </a:cubicBezTo>
                    <a:cubicBezTo>
                      <a:pt x="1062" y="710"/>
                      <a:pt x="1062" y="707"/>
                      <a:pt x="1061" y="705"/>
                    </a:cubicBezTo>
                    <a:cubicBezTo>
                      <a:pt x="1060" y="702"/>
                      <a:pt x="1058" y="700"/>
                      <a:pt x="1055" y="699"/>
                    </a:cubicBezTo>
                    <a:cubicBezTo>
                      <a:pt x="1052" y="698"/>
                      <a:pt x="1037" y="691"/>
                      <a:pt x="1024" y="686"/>
                    </a:cubicBezTo>
                    <a:cubicBezTo>
                      <a:pt x="1026" y="678"/>
                      <a:pt x="1028" y="671"/>
                      <a:pt x="1030" y="664"/>
                    </a:cubicBezTo>
                    <a:cubicBezTo>
                      <a:pt x="1044" y="665"/>
                      <a:pt x="1060" y="667"/>
                      <a:pt x="1063" y="668"/>
                    </a:cubicBezTo>
                    <a:cubicBezTo>
                      <a:pt x="1066" y="668"/>
                      <a:pt x="1069" y="667"/>
                      <a:pt x="1071" y="665"/>
                    </a:cubicBezTo>
                    <a:cubicBezTo>
                      <a:pt x="1074" y="664"/>
                      <a:pt x="1075" y="661"/>
                      <a:pt x="1076" y="658"/>
                    </a:cubicBezTo>
                    <a:cubicBezTo>
                      <a:pt x="1076" y="655"/>
                      <a:pt x="1076" y="652"/>
                      <a:pt x="1075" y="650"/>
                    </a:cubicBezTo>
                    <a:cubicBezTo>
                      <a:pt x="1073" y="647"/>
                      <a:pt x="1071" y="645"/>
                      <a:pt x="1068" y="645"/>
                    </a:cubicBezTo>
                    <a:cubicBezTo>
                      <a:pt x="1065" y="644"/>
                      <a:pt x="1050" y="639"/>
                      <a:pt x="1036" y="634"/>
                    </a:cubicBezTo>
                    <a:cubicBezTo>
                      <a:pt x="1037" y="627"/>
                      <a:pt x="1039" y="620"/>
                      <a:pt x="1040" y="612"/>
                    </a:cubicBezTo>
                    <a:cubicBezTo>
                      <a:pt x="1054" y="612"/>
                      <a:pt x="1070" y="612"/>
                      <a:pt x="1073" y="612"/>
                    </a:cubicBezTo>
                    <a:cubicBezTo>
                      <a:pt x="1076" y="613"/>
                      <a:pt x="1079" y="611"/>
                      <a:pt x="1081" y="609"/>
                    </a:cubicBezTo>
                    <a:cubicBezTo>
                      <a:pt x="1083" y="607"/>
                      <a:pt x="1084" y="605"/>
                      <a:pt x="1085" y="602"/>
                    </a:cubicBezTo>
                    <a:cubicBezTo>
                      <a:pt x="1085" y="599"/>
                      <a:pt x="1084" y="596"/>
                      <a:pt x="1083" y="594"/>
                    </a:cubicBezTo>
                    <a:cubicBezTo>
                      <a:pt x="1081" y="591"/>
                      <a:pt x="1079" y="590"/>
                      <a:pt x="1076" y="589"/>
                    </a:cubicBezTo>
                    <a:cubicBezTo>
                      <a:pt x="1073" y="588"/>
                      <a:pt x="1057" y="585"/>
                      <a:pt x="1043" y="582"/>
                    </a:cubicBezTo>
                    <a:cubicBezTo>
                      <a:pt x="1043" y="575"/>
                      <a:pt x="1044" y="567"/>
                      <a:pt x="1044" y="560"/>
                    </a:cubicBezTo>
                    <a:cubicBezTo>
                      <a:pt x="1058" y="558"/>
                      <a:pt x="1074" y="557"/>
                      <a:pt x="1078" y="557"/>
                    </a:cubicBezTo>
                    <a:close/>
                    <a:moveTo>
                      <a:pt x="544" y="979"/>
                    </a:moveTo>
                    <a:cubicBezTo>
                      <a:pt x="305" y="979"/>
                      <a:pt x="111" y="785"/>
                      <a:pt x="111" y="545"/>
                    </a:cubicBezTo>
                    <a:cubicBezTo>
                      <a:pt x="111" y="305"/>
                      <a:pt x="305" y="111"/>
                      <a:pt x="544" y="111"/>
                    </a:cubicBezTo>
                    <a:cubicBezTo>
                      <a:pt x="783" y="111"/>
                      <a:pt x="977" y="305"/>
                      <a:pt x="977" y="545"/>
                    </a:cubicBezTo>
                    <a:cubicBezTo>
                      <a:pt x="977" y="785"/>
                      <a:pt x="783" y="979"/>
                      <a:pt x="544" y="97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00" name="Freeform 10">
                <a:extLst>
                  <a:ext uri="{FF2B5EF4-FFF2-40B4-BE49-F238E27FC236}">
                    <a16:creationId xmlns:a16="http://schemas.microsoft.com/office/drawing/2014/main" id="{71B9B177-B200-551F-9B5C-0546BF76F022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47088" y="42415"/>
                <a:ext cx="128908" cy="113296"/>
              </a:xfrm>
              <a:custGeom>
                <a:avLst/>
                <a:gdLst>
                  <a:gd name="T0" fmla="*/ 121 w 122"/>
                  <a:gd name="T1" fmla="*/ 103 h 107"/>
                  <a:gd name="T2" fmla="*/ 63 w 122"/>
                  <a:gd name="T3" fmla="*/ 1 h 107"/>
                  <a:gd name="T4" fmla="*/ 61 w 122"/>
                  <a:gd name="T5" fmla="*/ 0 h 107"/>
                  <a:gd name="T6" fmla="*/ 59 w 122"/>
                  <a:gd name="T7" fmla="*/ 1 h 107"/>
                  <a:gd name="T8" fmla="*/ 1 w 122"/>
                  <a:gd name="T9" fmla="*/ 103 h 107"/>
                  <a:gd name="T10" fmla="*/ 0 w 122"/>
                  <a:gd name="T11" fmla="*/ 105 h 107"/>
                  <a:gd name="T12" fmla="*/ 0 w 122"/>
                  <a:gd name="T13" fmla="*/ 106 h 107"/>
                  <a:gd name="T14" fmla="*/ 3 w 122"/>
                  <a:gd name="T15" fmla="*/ 107 h 107"/>
                  <a:gd name="T16" fmla="*/ 119 w 122"/>
                  <a:gd name="T17" fmla="*/ 107 h 107"/>
                  <a:gd name="T18" fmla="*/ 121 w 122"/>
                  <a:gd name="T19" fmla="*/ 106 h 107"/>
                  <a:gd name="T20" fmla="*/ 121 w 122"/>
                  <a:gd name="T21" fmla="*/ 103 h 107"/>
                  <a:gd name="T22" fmla="*/ 55 w 122"/>
                  <a:gd name="T23" fmla="*/ 38 h 107"/>
                  <a:gd name="T24" fmla="*/ 67 w 122"/>
                  <a:gd name="T25" fmla="*/ 38 h 107"/>
                  <a:gd name="T26" fmla="*/ 67 w 122"/>
                  <a:gd name="T27" fmla="*/ 76 h 107"/>
                  <a:gd name="T28" fmla="*/ 55 w 122"/>
                  <a:gd name="T29" fmla="*/ 76 h 107"/>
                  <a:gd name="T30" fmla="*/ 55 w 122"/>
                  <a:gd name="T31" fmla="*/ 38 h 107"/>
                  <a:gd name="T32" fmla="*/ 61 w 122"/>
                  <a:gd name="T33" fmla="*/ 97 h 107"/>
                  <a:gd name="T34" fmla="*/ 55 w 122"/>
                  <a:gd name="T35" fmla="*/ 91 h 107"/>
                  <a:gd name="T36" fmla="*/ 61 w 122"/>
                  <a:gd name="T37" fmla="*/ 86 h 107"/>
                  <a:gd name="T38" fmla="*/ 67 w 122"/>
                  <a:gd name="T39" fmla="*/ 91 h 107"/>
                  <a:gd name="T40" fmla="*/ 61 w 122"/>
                  <a:gd name="T41" fmla="*/ 97 h 10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22"/>
                  <a:gd name="T64" fmla="*/ 0 h 107"/>
                  <a:gd name="T65" fmla="*/ 122 w 122"/>
                  <a:gd name="T66" fmla="*/ 107 h 107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22" h="107">
                    <a:moveTo>
                      <a:pt x="121" y="103"/>
                    </a:moveTo>
                    <a:cubicBezTo>
                      <a:pt x="63" y="1"/>
                      <a:pt x="63" y="1"/>
                      <a:pt x="63" y="1"/>
                    </a:cubicBezTo>
                    <a:cubicBezTo>
                      <a:pt x="63" y="1"/>
                      <a:pt x="62" y="0"/>
                      <a:pt x="61" y="0"/>
                    </a:cubicBezTo>
                    <a:cubicBezTo>
                      <a:pt x="60" y="0"/>
                      <a:pt x="59" y="1"/>
                      <a:pt x="59" y="1"/>
                    </a:cubicBezTo>
                    <a:cubicBezTo>
                      <a:pt x="1" y="103"/>
                      <a:pt x="1" y="103"/>
                      <a:pt x="1" y="103"/>
                    </a:cubicBezTo>
                    <a:cubicBezTo>
                      <a:pt x="0" y="104"/>
                      <a:pt x="0" y="104"/>
                      <a:pt x="0" y="105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1" y="107"/>
                      <a:pt x="2" y="107"/>
                      <a:pt x="3" y="107"/>
                    </a:cubicBezTo>
                    <a:cubicBezTo>
                      <a:pt x="119" y="107"/>
                      <a:pt x="119" y="107"/>
                      <a:pt x="119" y="107"/>
                    </a:cubicBezTo>
                    <a:cubicBezTo>
                      <a:pt x="120" y="107"/>
                      <a:pt x="121" y="107"/>
                      <a:pt x="121" y="106"/>
                    </a:cubicBezTo>
                    <a:cubicBezTo>
                      <a:pt x="122" y="105"/>
                      <a:pt x="122" y="104"/>
                      <a:pt x="121" y="103"/>
                    </a:cubicBezTo>
                    <a:close/>
                    <a:moveTo>
                      <a:pt x="55" y="38"/>
                    </a:moveTo>
                    <a:cubicBezTo>
                      <a:pt x="67" y="38"/>
                      <a:pt x="67" y="38"/>
                      <a:pt x="67" y="38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55" y="76"/>
                      <a:pt x="55" y="76"/>
                      <a:pt x="55" y="76"/>
                    </a:cubicBezTo>
                    <a:lnTo>
                      <a:pt x="55" y="38"/>
                    </a:lnTo>
                    <a:close/>
                    <a:moveTo>
                      <a:pt x="61" y="97"/>
                    </a:moveTo>
                    <a:cubicBezTo>
                      <a:pt x="57" y="97"/>
                      <a:pt x="55" y="95"/>
                      <a:pt x="55" y="91"/>
                    </a:cubicBezTo>
                    <a:cubicBezTo>
                      <a:pt x="55" y="88"/>
                      <a:pt x="57" y="86"/>
                      <a:pt x="61" y="86"/>
                    </a:cubicBezTo>
                    <a:cubicBezTo>
                      <a:pt x="65" y="86"/>
                      <a:pt x="67" y="88"/>
                      <a:pt x="67" y="91"/>
                    </a:cubicBezTo>
                    <a:cubicBezTo>
                      <a:pt x="67" y="95"/>
                      <a:pt x="65" y="97"/>
                      <a:pt x="61" y="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101" name="组合 16">
              <a:extLst>
                <a:ext uri="{FF2B5EF4-FFF2-40B4-BE49-F238E27FC236}">
                  <a16:creationId xmlns:a16="http://schemas.microsoft.com/office/drawing/2014/main" id="{E0284EA3-313A-0A4B-DB64-3AD2C906CEA3}"/>
                </a:ext>
              </a:extLst>
            </p:cNvPr>
            <p:cNvGrpSpPr/>
            <p:nvPr/>
          </p:nvGrpSpPr>
          <p:grpSpPr bwMode="auto">
            <a:xfrm>
              <a:off x="4795839" y="2130199"/>
              <a:ext cx="300037" cy="301625"/>
              <a:chOff x="0" y="0"/>
              <a:chExt cx="225931" cy="226411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02" name="Freeform 15">
                <a:extLst>
                  <a:ext uri="{FF2B5EF4-FFF2-40B4-BE49-F238E27FC236}">
                    <a16:creationId xmlns:a16="http://schemas.microsoft.com/office/drawing/2014/main" id="{611C76EC-EEF3-D036-5EB3-2562F26420C0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225931" cy="226411"/>
              </a:xfrm>
              <a:custGeom>
                <a:avLst/>
                <a:gdLst>
                  <a:gd name="T0" fmla="*/ 1043 w 1088"/>
                  <a:gd name="T1" fmla="*/ 507 h 1090"/>
                  <a:gd name="T2" fmla="*/ 1036 w 1088"/>
                  <a:gd name="T3" fmla="*/ 455 h 1090"/>
                  <a:gd name="T4" fmla="*/ 1024 w 1088"/>
                  <a:gd name="T5" fmla="*/ 404 h 1090"/>
                  <a:gd name="T6" fmla="*/ 1007 w 1088"/>
                  <a:gd name="T7" fmla="*/ 355 h 1090"/>
                  <a:gd name="T8" fmla="*/ 984 w 1088"/>
                  <a:gd name="T9" fmla="*/ 307 h 1090"/>
                  <a:gd name="T10" fmla="*/ 957 w 1088"/>
                  <a:gd name="T11" fmla="*/ 263 h 1090"/>
                  <a:gd name="T12" fmla="*/ 925 w 1088"/>
                  <a:gd name="T13" fmla="*/ 221 h 1090"/>
                  <a:gd name="T14" fmla="*/ 890 w 1088"/>
                  <a:gd name="T15" fmla="*/ 183 h 1090"/>
                  <a:gd name="T16" fmla="*/ 850 w 1088"/>
                  <a:gd name="T17" fmla="*/ 149 h 1090"/>
                  <a:gd name="T18" fmla="*/ 807 w 1088"/>
                  <a:gd name="T19" fmla="*/ 119 h 1090"/>
                  <a:gd name="T20" fmla="*/ 761 w 1088"/>
                  <a:gd name="T21" fmla="*/ 93 h 1090"/>
                  <a:gd name="T22" fmla="*/ 713 w 1088"/>
                  <a:gd name="T23" fmla="*/ 73 h 1090"/>
                  <a:gd name="T24" fmla="*/ 663 w 1088"/>
                  <a:gd name="T25" fmla="*/ 58 h 1090"/>
                  <a:gd name="T26" fmla="*/ 611 w 1088"/>
                  <a:gd name="T27" fmla="*/ 48 h 1090"/>
                  <a:gd name="T28" fmla="*/ 559 w 1088"/>
                  <a:gd name="T29" fmla="*/ 44 h 1090"/>
                  <a:gd name="T30" fmla="*/ 507 w 1088"/>
                  <a:gd name="T31" fmla="*/ 45 h 1090"/>
                  <a:gd name="T32" fmla="*/ 455 w 1088"/>
                  <a:gd name="T33" fmla="*/ 52 h 1090"/>
                  <a:gd name="T34" fmla="*/ 404 w 1088"/>
                  <a:gd name="T35" fmla="*/ 64 h 1090"/>
                  <a:gd name="T36" fmla="*/ 354 w 1088"/>
                  <a:gd name="T37" fmla="*/ 81 h 1090"/>
                  <a:gd name="T38" fmla="*/ 307 w 1088"/>
                  <a:gd name="T39" fmla="*/ 104 h 1090"/>
                  <a:gd name="T40" fmla="*/ 262 w 1088"/>
                  <a:gd name="T41" fmla="*/ 131 h 1090"/>
                  <a:gd name="T42" fmla="*/ 221 w 1088"/>
                  <a:gd name="T43" fmla="*/ 163 h 1090"/>
                  <a:gd name="T44" fmla="*/ 182 w 1088"/>
                  <a:gd name="T45" fmla="*/ 199 h 1090"/>
                  <a:gd name="T46" fmla="*/ 148 w 1088"/>
                  <a:gd name="T47" fmla="*/ 238 h 1090"/>
                  <a:gd name="T48" fmla="*/ 118 w 1088"/>
                  <a:gd name="T49" fmla="*/ 282 h 1090"/>
                  <a:gd name="T50" fmla="*/ 93 w 1088"/>
                  <a:gd name="T51" fmla="*/ 328 h 1090"/>
                  <a:gd name="T52" fmla="*/ 73 w 1088"/>
                  <a:gd name="T53" fmla="*/ 376 h 1090"/>
                  <a:gd name="T54" fmla="*/ 58 w 1088"/>
                  <a:gd name="T55" fmla="*/ 426 h 1090"/>
                  <a:gd name="T56" fmla="*/ 48 w 1088"/>
                  <a:gd name="T57" fmla="*/ 478 h 1090"/>
                  <a:gd name="T58" fmla="*/ 44 w 1088"/>
                  <a:gd name="T59" fmla="*/ 530 h 1090"/>
                  <a:gd name="T60" fmla="*/ 45 w 1088"/>
                  <a:gd name="T61" fmla="*/ 582 h 1090"/>
                  <a:gd name="T62" fmla="*/ 52 w 1088"/>
                  <a:gd name="T63" fmla="*/ 634 h 1090"/>
                  <a:gd name="T64" fmla="*/ 64 w 1088"/>
                  <a:gd name="T65" fmla="*/ 686 h 1090"/>
                  <a:gd name="T66" fmla="*/ 81 w 1088"/>
                  <a:gd name="T67" fmla="*/ 735 h 1090"/>
                  <a:gd name="T68" fmla="*/ 104 w 1088"/>
                  <a:gd name="T69" fmla="*/ 782 h 1090"/>
                  <a:gd name="T70" fmla="*/ 131 w 1088"/>
                  <a:gd name="T71" fmla="*/ 827 h 1090"/>
                  <a:gd name="T72" fmla="*/ 163 w 1088"/>
                  <a:gd name="T73" fmla="*/ 869 h 1090"/>
                  <a:gd name="T74" fmla="*/ 198 w 1088"/>
                  <a:gd name="T75" fmla="*/ 907 h 1090"/>
                  <a:gd name="T76" fmla="*/ 238 w 1088"/>
                  <a:gd name="T77" fmla="*/ 941 h 1090"/>
                  <a:gd name="T78" fmla="*/ 281 w 1088"/>
                  <a:gd name="T79" fmla="*/ 971 h 1090"/>
                  <a:gd name="T80" fmla="*/ 327 w 1088"/>
                  <a:gd name="T81" fmla="*/ 996 h 1090"/>
                  <a:gd name="T82" fmla="*/ 375 w 1088"/>
                  <a:gd name="T83" fmla="*/ 1017 h 1090"/>
                  <a:gd name="T84" fmla="*/ 425 w 1088"/>
                  <a:gd name="T85" fmla="*/ 1032 h 1090"/>
                  <a:gd name="T86" fmla="*/ 477 w 1088"/>
                  <a:gd name="T87" fmla="*/ 1041 h 1090"/>
                  <a:gd name="T88" fmla="*/ 529 w 1088"/>
                  <a:gd name="T89" fmla="*/ 1046 h 1090"/>
                  <a:gd name="T90" fmla="*/ 581 w 1088"/>
                  <a:gd name="T91" fmla="*/ 1045 h 1090"/>
                  <a:gd name="T92" fmla="*/ 633 w 1088"/>
                  <a:gd name="T93" fmla="*/ 1038 h 1090"/>
                  <a:gd name="T94" fmla="*/ 684 w 1088"/>
                  <a:gd name="T95" fmla="*/ 1026 h 1090"/>
                  <a:gd name="T96" fmla="*/ 734 w 1088"/>
                  <a:gd name="T97" fmla="*/ 1009 h 1090"/>
                  <a:gd name="T98" fmla="*/ 781 w 1088"/>
                  <a:gd name="T99" fmla="*/ 986 h 1090"/>
                  <a:gd name="T100" fmla="*/ 826 w 1088"/>
                  <a:gd name="T101" fmla="*/ 959 h 1090"/>
                  <a:gd name="T102" fmla="*/ 867 w 1088"/>
                  <a:gd name="T103" fmla="*/ 927 h 1090"/>
                  <a:gd name="T104" fmla="*/ 905 w 1088"/>
                  <a:gd name="T105" fmla="*/ 891 h 1090"/>
                  <a:gd name="T106" fmla="*/ 940 w 1088"/>
                  <a:gd name="T107" fmla="*/ 851 h 1090"/>
                  <a:gd name="T108" fmla="*/ 969 w 1088"/>
                  <a:gd name="T109" fmla="*/ 808 h 1090"/>
                  <a:gd name="T110" fmla="*/ 995 w 1088"/>
                  <a:gd name="T111" fmla="*/ 762 h 1090"/>
                  <a:gd name="T112" fmla="*/ 1015 w 1088"/>
                  <a:gd name="T113" fmla="*/ 714 h 1090"/>
                  <a:gd name="T114" fmla="*/ 1030 w 1088"/>
                  <a:gd name="T115" fmla="*/ 664 h 1090"/>
                  <a:gd name="T116" fmla="*/ 1040 w 1088"/>
                  <a:gd name="T117" fmla="*/ 612 h 1090"/>
                  <a:gd name="T118" fmla="*/ 1044 w 1088"/>
                  <a:gd name="T119" fmla="*/ 560 h 109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88"/>
                  <a:gd name="T181" fmla="*/ 0 h 1090"/>
                  <a:gd name="T182" fmla="*/ 1088 w 1088"/>
                  <a:gd name="T183" fmla="*/ 1090 h 1090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88" h="1090">
                    <a:moveTo>
                      <a:pt x="1078" y="557"/>
                    </a:moveTo>
                    <a:cubicBezTo>
                      <a:pt x="1080" y="556"/>
                      <a:pt x="1083" y="555"/>
                      <a:pt x="1085" y="553"/>
                    </a:cubicBezTo>
                    <a:cubicBezTo>
                      <a:pt x="1087" y="551"/>
                      <a:pt x="1088" y="548"/>
                      <a:pt x="1088" y="545"/>
                    </a:cubicBezTo>
                    <a:cubicBezTo>
                      <a:pt x="1088" y="542"/>
                      <a:pt x="1087" y="539"/>
                      <a:pt x="1085" y="537"/>
                    </a:cubicBezTo>
                    <a:cubicBezTo>
                      <a:pt x="1083" y="535"/>
                      <a:pt x="1080" y="533"/>
                      <a:pt x="1078" y="533"/>
                    </a:cubicBezTo>
                    <a:cubicBezTo>
                      <a:pt x="1074" y="533"/>
                      <a:pt x="1058" y="531"/>
                      <a:pt x="1044" y="530"/>
                    </a:cubicBezTo>
                    <a:cubicBezTo>
                      <a:pt x="1044" y="522"/>
                      <a:pt x="1043" y="515"/>
                      <a:pt x="1043" y="507"/>
                    </a:cubicBezTo>
                    <a:cubicBezTo>
                      <a:pt x="1057" y="505"/>
                      <a:pt x="1073" y="501"/>
                      <a:pt x="1076" y="501"/>
                    </a:cubicBezTo>
                    <a:cubicBezTo>
                      <a:pt x="1079" y="500"/>
                      <a:pt x="1081" y="498"/>
                      <a:pt x="1083" y="496"/>
                    </a:cubicBezTo>
                    <a:cubicBezTo>
                      <a:pt x="1084" y="494"/>
                      <a:pt x="1085" y="491"/>
                      <a:pt x="1085" y="488"/>
                    </a:cubicBezTo>
                    <a:cubicBezTo>
                      <a:pt x="1084" y="485"/>
                      <a:pt x="1083" y="482"/>
                      <a:pt x="1081" y="481"/>
                    </a:cubicBezTo>
                    <a:cubicBezTo>
                      <a:pt x="1079" y="479"/>
                      <a:pt x="1076" y="477"/>
                      <a:pt x="1073" y="477"/>
                    </a:cubicBezTo>
                    <a:cubicBezTo>
                      <a:pt x="1070" y="477"/>
                      <a:pt x="1054" y="478"/>
                      <a:pt x="1040" y="478"/>
                    </a:cubicBezTo>
                    <a:cubicBezTo>
                      <a:pt x="1039" y="470"/>
                      <a:pt x="1037" y="463"/>
                      <a:pt x="1036" y="455"/>
                    </a:cubicBezTo>
                    <a:cubicBezTo>
                      <a:pt x="1050" y="451"/>
                      <a:pt x="1065" y="446"/>
                      <a:pt x="1068" y="445"/>
                    </a:cubicBezTo>
                    <a:cubicBezTo>
                      <a:pt x="1071" y="444"/>
                      <a:pt x="1073" y="442"/>
                      <a:pt x="1075" y="440"/>
                    </a:cubicBezTo>
                    <a:cubicBezTo>
                      <a:pt x="1076" y="437"/>
                      <a:pt x="1076" y="435"/>
                      <a:pt x="1076" y="432"/>
                    </a:cubicBezTo>
                    <a:cubicBezTo>
                      <a:pt x="1075" y="429"/>
                      <a:pt x="1074" y="426"/>
                      <a:pt x="1071" y="425"/>
                    </a:cubicBezTo>
                    <a:cubicBezTo>
                      <a:pt x="1069" y="423"/>
                      <a:pt x="1066" y="422"/>
                      <a:pt x="1063" y="422"/>
                    </a:cubicBezTo>
                    <a:cubicBezTo>
                      <a:pt x="1060" y="423"/>
                      <a:pt x="1044" y="425"/>
                      <a:pt x="1030" y="426"/>
                    </a:cubicBezTo>
                    <a:cubicBezTo>
                      <a:pt x="1028" y="419"/>
                      <a:pt x="1026" y="412"/>
                      <a:pt x="1024" y="404"/>
                    </a:cubicBezTo>
                    <a:cubicBezTo>
                      <a:pt x="1037" y="399"/>
                      <a:pt x="1052" y="392"/>
                      <a:pt x="1055" y="391"/>
                    </a:cubicBezTo>
                    <a:cubicBezTo>
                      <a:pt x="1058" y="390"/>
                      <a:pt x="1060" y="388"/>
                      <a:pt x="1061" y="385"/>
                    </a:cubicBezTo>
                    <a:cubicBezTo>
                      <a:pt x="1062" y="382"/>
                      <a:pt x="1062" y="379"/>
                      <a:pt x="1061" y="377"/>
                    </a:cubicBezTo>
                    <a:cubicBezTo>
                      <a:pt x="1060" y="374"/>
                      <a:pt x="1058" y="372"/>
                      <a:pt x="1056" y="370"/>
                    </a:cubicBezTo>
                    <a:cubicBezTo>
                      <a:pt x="1054" y="369"/>
                      <a:pt x="1051" y="368"/>
                      <a:pt x="1048" y="369"/>
                    </a:cubicBezTo>
                    <a:cubicBezTo>
                      <a:pt x="1045" y="369"/>
                      <a:pt x="1029" y="373"/>
                      <a:pt x="1015" y="376"/>
                    </a:cubicBezTo>
                    <a:cubicBezTo>
                      <a:pt x="1012" y="369"/>
                      <a:pt x="1010" y="362"/>
                      <a:pt x="1007" y="355"/>
                    </a:cubicBezTo>
                    <a:cubicBezTo>
                      <a:pt x="1020" y="348"/>
                      <a:pt x="1033" y="340"/>
                      <a:pt x="1036" y="338"/>
                    </a:cubicBezTo>
                    <a:cubicBezTo>
                      <a:pt x="1039" y="337"/>
                      <a:pt x="1040" y="334"/>
                      <a:pt x="1041" y="332"/>
                    </a:cubicBezTo>
                    <a:cubicBezTo>
                      <a:pt x="1042" y="329"/>
                      <a:pt x="1042" y="326"/>
                      <a:pt x="1041" y="323"/>
                    </a:cubicBezTo>
                    <a:cubicBezTo>
                      <a:pt x="1039" y="321"/>
                      <a:pt x="1037" y="319"/>
                      <a:pt x="1035" y="317"/>
                    </a:cubicBezTo>
                    <a:cubicBezTo>
                      <a:pt x="1032" y="316"/>
                      <a:pt x="1029" y="316"/>
                      <a:pt x="1027" y="317"/>
                    </a:cubicBezTo>
                    <a:cubicBezTo>
                      <a:pt x="1024" y="318"/>
                      <a:pt x="1009" y="323"/>
                      <a:pt x="995" y="328"/>
                    </a:cubicBezTo>
                    <a:cubicBezTo>
                      <a:pt x="991" y="321"/>
                      <a:pt x="988" y="314"/>
                      <a:pt x="984" y="307"/>
                    </a:cubicBezTo>
                    <a:cubicBezTo>
                      <a:pt x="996" y="299"/>
                      <a:pt x="1009" y="290"/>
                      <a:pt x="1012" y="288"/>
                    </a:cubicBezTo>
                    <a:cubicBezTo>
                      <a:pt x="1014" y="286"/>
                      <a:pt x="1016" y="284"/>
                      <a:pt x="1016" y="281"/>
                    </a:cubicBezTo>
                    <a:cubicBezTo>
                      <a:pt x="1017" y="278"/>
                      <a:pt x="1016" y="275"/>
                      <a:pt x="1015" y="273"/>
                    </a:cubicBezTo>
                    <a:cubicBezTo>
                      <a:pt x="1013" y="270"/>
                      <a:pt x="1011" y="268"/>
                      <a:pt x="1008" y="267"/>
                    </a:cubicBezTo>
                    <a:cubicBezTo>
                      <a:pt x="1006" y="266"/>
                      <a:pt x="1003" y="266"/>
                      <a:pt x="1000" y="268"/>
                    </a:cubicBezTo>
                    <a:cubicBezTo>
                      <a:pt x="997" y="269"/>
                      <a:pt x="983" y="276"/>
                      <a:pt x="969" y="282"/>
                    </a:cubicBezTo>
                    <a:cubicBezTo>
                      <a:pt x="966" y="275"/>
                      <a:pt x="961" y="269"/>
                      <a:pt x="957" y="263"/>
                    </a:cubicBezTo>
                    <a:cubicBezTo>
                      <a:pt x="968" y="253"/>
                      <a:pt x="980" y="242"/>
                      <a:pt x="983" y="240"/>
                    </a:cubicBezTo>
                    <a:cubicBezTo>
                      <a:pt x="985" y="238"/>
                      <a:pt x="986" y="236"/>
                      <a:pt x="986" y="233"/>
                    </a:cubicBezTo>
                    <a:cubicBezTo>
                      <a:pt x="986" y="230"/>
                      <a:pt x="986" y="227"/>
                      <a:pt x="984" y="225"/>
                    </a:cubicBezTo>
                    <a:cubicBezTo>
                      <a:pt x="982" y="222"/>
                      <a:pt x="980" y="221"/>
                      <a:pt x="977" y="220"/>
                    </a:cubicBezTo>
                    <a:cubicBezTo>
                      <a:pt x="974" y="220"/>
                      <a:pt x="971" y="220"/>
                      <a:pt x="969" y="221"/>
                    </a:cubicBezTo>
                    <a:cubicBezTo>
                      <a:pt x="966" y="223"/>
                      <a:pt x="952" y="231"/>
                      <a:pt x="940" y="238"/>
                    </a:cubicBezTo>
                    <a:cubicBezTo>
                      <a:pt x="935" y="233"/>
                      <a:pt x="930" y="227"/>
                      <a:pt x="925" y="221"/>
                    </a:cubicBezTo>
                    <a:cubicBezTo>
                      <a:pt x="935" y="210"/>
                      <a:pt x="946" y="198"/>
                      <a:pt x="948" y="196"/>
                    </a:cubicBezTo>
                    <a:cubicBezTo>
                      <a:pt x="950" y="194"/>
                      <a:pt x="951" y="191"/>
                      <a:pt x="951" y="188"/>
                    </a:cubicBezTo>
                    <a:cubicBezTo>
                      <a:pt x="951" y="185"/>
                      <a:pt x="950" y="183"/>
                      <a:pt x="948" y="180"/>
                    </a:cubicBezTo>
                    <a:cubicBezTo>
                      <a:pt x="946" y="178"/>
                      <a:pt x="943" y="177"/>
                      <a:pt x="941" y="177"/>
                    </a:cubicBezTo>
                    <a:cubicBezTo>
                      <a:pt x="938" y="176"/>
                      <a:pt x="935" y="177"/>
                      <a:pt x="933" y="179"/>
                    </a:cubicBezTo>
                    <a:cubicBezTo>
                      <a:pt x="930" y="181"/>
                      <a:pt x="917" y="190"/>
                      <a:pt x="905" y="199"/>
                    </a:cubicBezTo>
                    <a:cubicBezTo>
                      <a:pt x="900" y="193"/>
                      <a:pt x="895" y="188"/>
                      <a:pt x="890" y="183"/>
                    </a:cubicBezTo>
                    <a:cubicBezTo>
                      <a:pt x="898" y="171"/>
                      <a:pt x="908" y="158"/>
                      <a:pt x="910" y="156"/>
                    </a:cubicBezTo>
                    <a:cubicBezTo>
                      <a:pt x="911" y="153"/>
                      <a:pt x="912" y="150"/>
                      <a:pt x="912" y="148"/>
                    </a:cubicBezTo>
                    <a:cubicBezTo>
                      <a:pt x="911" y="145"/>
                      <a:pt x="910" y="142"/>
                      <a:pt x="908" y="140"/>
                    </a:cubicBezTo>
                    <a:cubicBezTo>
                      <a:pt x="906" y="138"/>
                      <a:pt x="903" y="137"/>
                      <a:pt x="900" y="137"/>
                    </a:cubicBezTo>
                    <a:cubicBezTo>
                      <a:pt x="897" y="137"/>
                      <a:pt x="894" y="138"/>
                      <a:pt x="892" y="140"/>
                    </a:cubicBezTo>
                    <a:cubicBezTo>
                      <a:pt x="890" y="142"/>
                      <a:pt x="878" y="153"/>
                      <a:pt x="867" y="163"/>
                    </a:cubicBezTo>
                    <a:cubicBezTo>
                      <a:pt x="862" y="158"/>
                      <a:pt x="856" y="153"/>
                      <a:pt x="850" y="149"/>
                    </a:cubicBezTo>
                    <a:cubicBezTo>
                      <a:pt x="857" y="136"/>
                      <a:pt x="865" y="122"/>
                      <a:pt x="867" y="119"/>
                    </a:cubicBezTo>
                    <a:cubicBezTo>
                      <a:pt x="869" y="117"/>
                      <a:pt x="869" y="114"/>
                      <a:pt x="868" y="111"/>
                    </a:cubicBezTo>
                    <a:cubicBezTo>
                      <a:pt x="868" y="109"/>
                      <a:pt x="866" y="106"/>
                      <a:pt x="864" y="104"/>
                    </a:cubicBezTo>
                    <a:cubicBezTo>
                      <a:pt x="861" y="103"/>
                      <a:pt x="858" y="102"/>
                      <a:pt x="856" y="102"/>
                    </a:cubicBezTo>
                    <a:cubicBezTo>
                      <a:pt x="853" y="102"/>
                      <a:pt x="850" y="103"/>
                      <a:pt x="848" y="106"/>
                    </a:cubicBezTo>
                    <a:cubicBezTo>
                      <a:pt x="846" y="108"/>
                      <a:pt x="835" y="120"/>
                      <a:pt x="826" y="131"/>
                    </a:cubicBezTo>
                    <a:cubicBezTo>
                      <a:pt x="820" y="127"/>
                      <a:pt x="813" y="123"/>
                      <a:pt x="807" y="119"/>
                    </a:cubicBezTo>
                    <a:cubicBezTo>
                      <a:pt x="813" y="105"/>
                      <a:pt x="820" y="91"/>
                      <a:pt x="821" y="88"/>
                    </a:cubicBezTo>
                    <a:cubicBezTo>
                      <a:pt x="822" y="85"/>
                      <a:pt x="822" y="82"/>
                      <a:pt x="821" y="80"/>
                    </a:cubicBezTo>
                    <a:cubicBezTo>
                      <a:pt x="820" y="77"/>
                      <a:pt x="818" y="75"/>
                      <a:pt x="816" y="73"/>
                    </a:cubicBezTo>
                    <a:cubicBezTo>
                      <a:pt x="813" y="72"/>
                      <a:pt x="810" y="71"/>
                      <a:pt x="808" y="72"/>
                    </a:cubicBezTo>
                    <a:cubicBezTo>
                      <a:pt x="805" y="72"/>
                      <a:pt x="802" y="74"/>
                      <a:pt x="801" y="76"/>
                    </a:cubicBezTo>
                    <a:cubicBezTo>
                      <a:pt x="799" y="79"/>
                      <a:pt x="790" y="92"/>
                      <a:pt x="781" y="104"/>
                    </a:cubicBezTo>
                    <a:cubicBezTo>
                      <a:pt x="774" y="100"/>
                      <a:pt x="768" y="97"/>
                      <a:pt x="761" y="93"/>
                    </a:cubicBezTo>
                    <a:cubicBezTo>
                      <a:pt x="766" y="80"/>
                      <a:pt x="771" y="65"/>
                      <a:pt x="772" y="61"/>
                    </a:cubicBezTo>
                    <a:cubicBezTo>
                      <a:pt x="773" y="59"/>
                      <a:pt x="772" y="56"/>
                      <a:pt x="771" y="53"/>
                    </a:cubicBezTo>
                    <a:cubicBezTo>
                      <a:pt x="770" y="51"/>
                      <a:pt x="768" y="49"/>
                      <a:pt x="765" y="47"/>
                    </a:cubicBezTo>
                    <a:cubicBezTo>
                      <a:pt x="762" y="46"/>
                      <a:pt x="760" y="46"/>
                      <a:pt x="757" y="47"/>
                    </a:cubicBezTo>
                    <a:cubicBezTo>
                      <a:pt x="754" y="48"/>
                      <a:pt x="752" y="49"/>
                      <a:pt x="750" y="52"/>
                    </a:cubicBezTo>
                    <a:cubicBezTo>
                      <a:pt x="749" y="55"/>
                      <a:pt x="741" y="69"/>
                      <a:pt x="734" y="81"/>
                    </a:cubicBezTo>
                    <a:cubicBezTo>
                      <a:pt x="727" y="78"/>
                      <a:pt x="720" y="76"/>
                      <a:pt x="713" y="73"/>
                    </a:cubicBezTo>
                    <a:cubicBezTo>
                      <a:pt x="716" y="59"/>
                      <a:pt x="719" y="43"/>
                      <a:pt x="720" y="40"/>
                    </a:cubicBezTo>
                    <a:cubicBezTo>
                      <a:pt x="721" y="37"/>
                      <a:pt x="720" y="34"/>
                      <a:pt x="719" y="32"/>
                    </a:cubicBezTo>
                    <a:cubicBezTo>
                      <a:pt x="717" y="30"/>
                      <a:pt x="715" y="28"/>
                      <a:pt x="712" y="27"/>
                    </a:cubicBezTo>
                    <a:cubicBezTo>
                      <a:pt x="709" y="26"/>
                      <a:pt x="706" y="26"/>
                      <a:pt x="704" y="27"/>
                    </a:cubicBezTo>
                    <a:cubicBezTo>
                      <a:pt x="701" y="28"/>
                      <a:pt x="699" y="30"/>
                      <a:pt x="698" y="33"/>
                    </a:cubicBezTo>
                    <a:cubicBezTo>
                      <a:pt x="696" y="36"/>
                      <a:pt x="690" y="51"/>
                      <a:pt x="684" y="64"/>
                    </a:cubicBezTo>
                    <a:cubicBezTo>
                      <a:pt x="677" y="62"/>
                      <a:pt x="670" y="60"/>
                      <a:pt x="663" y="58"/>
                    </a:cubicBezTo>
                    <a:cubicBezTo>
                      <a:pt x="664" y="44"/>
                      <a:pt x="666" y="28"/>
                      <a:pt x="666" y="25"/>
                    </a:cubicBezTo>
                    <a:cubicBezTo>
                      <a:pt x="667" y="22"/>
                      <a:pt x="666" y="19"/>
                      <a:pt x="664" y="17"/>
                    </a:cubicBezTo>
                    <a:cubicBezTo>
                      <a:pt x="662" y="14"/>
                      <a:pt x="660" y="13"/>
                      <a:pt x="657" y="12"/>
                    </a:cubicBezTo>
                    <a:cubicBezTo>
                      <a:pt x="654" y="12"/>
                      <a:pt x="651" y="12"/>
                      <a:pt x="649" y="13"/>
                    </a:cubicBezTo>
                    <a:cubicBezTo>
                      <a:pt x="646" y="15"/>
                      <a:pt x="644" y="17"/>
                      <a:pt x="643" y="20"/>
                    </a:cubicBezTo>
                    <a:cubicBezTo>
                      <a:pt x="642" y="23"/>
                      <a:pt x="638" y="38"/>
                      <a:pt x="633" y="52"/>
                    </a:cubicBezTo>
                    <a:cubicBezTo>
                      <a:pt x="626" y="51"/>
                      <a:pt x="619" y="49"/>
                      <a:pt x="611" y="48"/>
                    </a:cubicBezTo>
                    <a:cubicBezTo>
                      <a:pt x="611" y="34"/>
                      <a:pt x="611" y="18"/>
                      <a:pt x="611" y="15"/>
                    </a:cubicBezTo>
                    <a:cubicBezTo>
                      <a:pt x="611" y="12"/>
                      <a:pt x="610" y="9"/>
                      <a:pt x="608" y="7"/>
                    </a:cubicBezTo>
                    <a:cubicBezTo>
                      <a:pt x="606" y="5"/>
                      <a:pt x="604" y="4"/>
                      <a:pt x="601" y="3"/>
                    </a:cubicBezTo>
                    <a:cubicBezTo>
                      <a:pt x="598" y="3"/>
                      <a:pt x="595" y="4"/>
                      <a:pt x="593" y="5"/>
                    </a:cubicBezTo>
                    <a:cubicBezTo>
                      <a:pt x="590" y="7"/>
                      <a:pt x="589" y="9"/>
                      <a:pt x="588" y="12"/>
                    </a:cubicBezTo>
                    <a:cubicBezTo>
                      <a:pt x="587" y="15"/>
                      <a:pt x="584" y="31"/>
                      <a:pt x="581" y="45"/>
                    </a:cubicBezTo>
                    <a:cubicBezTo>
                      <a:pt x="574" y="45"/>
                      <a:pt x="566" y="44"/>
                      <a:pt x="559" y="44"/>
                    </a:cubicBezTo>
                    <a:cubicBezTo>
                      <a:pt x="558" y="30"/>
                      <a:pt x="556" y="14"/>
                      <a:pt x="556" y="10"/>
                    </a:cubicBezTo>
                    <a:cubicBezTo>
                      <a:pt x="555" y="8"/>
                      <a:pt x="554" y="5"/>
                      <a:pt x="552" y="3"/>
                    </a:cubicBezTo>
                    <a:cubicBezTo>
                      <a:pt x="550" y="1"/>
                      <a:pt x="547" y="0"/>
                      <a:pt x="544" y="0"/>
                    </a:cubicBezTo>
                    <a:cubicBezTo>
                      <a:pt x="541" y="0"/>
                      <a:pt x="538" y="1"/>
                      <a:pt x="536" y="3"/>
                    </a:cubicBezTo>
                    <a:cubicBezTo>
                      <a:pt x="534" y="5"/>
                      <a:pt x="533" y="8"/>
                      <a:pt x="532" y="10"/>
                    </a:cubicBezTo>
                    <a:cubicBezTo>
                      <a:pt x="532" y="14"/>
                      <a:pt x="530" y="30"/>
                      <a:pt x="529" y="44"/>
                    </a:cubicBezTo>
                    <a:cubicBezTo>
                      <a:pt x="522" y="44"/>
                      <a:pt x="514" y="45"/>
                      <a:pt x="507" y="45"/>
                    </a:cubicBezTo>
                    <a:cubicBezTo>
                      <a:pt x="504" y="31"/>
                      <a:pt x="501" y="15"/>
                      <a:pt x="500" y="12"/>
                    </a:cubicBezTo>
                    <a:cubicBezTo>
                      <a:pt x="499" y="9"/>
                      <a:pt x="497" y="7"/>
                      <a:pt x="495" y="5"/>
                    </a:cubicBezTo>
                    <a:cubicBezTo>
                      <a:pt x="493" y="4"/>
                      <a:pt x="490" y="3"/>
                      <a:pt x="487" y="3"/>
                    </a:cubicBezTo>
                    <a:cubicBezTo>
                      <a:pt x="484" y="4"/>
                      <a:pt x="482" y="5"/>
                      <a:pt x="480" y="7"/>
                    </a:cubicBezTo>
                    <a:cubicBezTo>
                      <a:pt x="478" y="9"/>
                      <a:pt x="477" y="12"/>
                      <a:pt x="477" y="15"/>
                    </a:cubicBezTo>
                    <a:cubicBezTo>
                      <a:pt x="477" y="18"/>
                      <a:pt x="477" y="34"/>
                      <a:pt x="477" y="48"/>
                    </a:cubicBezTo>
                    <a:cubicBezTo>
                      <a:pt x="469" y="49"/>
                      <a:pt x="462" y="51"/>
                      <a:pt x="455" y="52"/>
                    </a:cubicBezTo>
                    <a:cubicBezTo>
                      <a:pt x="450" y="38"/>
                      <a:pt x="446" y="23"/>
                      <a:pt x="445" y="20"/>
                    </a:cubicBezTo>
                    <a:cubicBezTo>
                      <a:pt x="444" y="17"/>
                      <a:pt x="442" y="15"/>
                      <a:pt x="439" y="13"/>
                    </a:cubicBezTo>
                    <a:cubicBezTo>
                      <a:pt x="437" y="12"/>
                      <a:pt x="434" y="12"/>
                      <a:pt x="431" y="12"/>
                    </a:cubicBezTo>
                    <a:cubicBezTo>
                      <a:pt x="428" y="13"/>
                      <a:pt x="426" y="14"/>
                      <a:pt x="424" y="17"/>
                    </a:cubicBezTo>
                    <a:cubicBezTo>
                      <a:pt x="422" y="19"/>
                      <a:pt x="421" y="22"/>
                      <a:pt x="422" y="25"/>
                    </a:cubicBezTo>
                    <a:cubicBezTo>
                      <a:pt x="422" y="28"/>
                      <a:pt x="424" y="44"/>
                      <a:pt x="425" y="58"/>
                    </a:cubicBezTo>
                    <a:cubicBezTo>
                      <a:pt x="418" y="60"/>
                      <a:pt x="411" y="62"/>
                      <a:pt x="404" y="64"/>
                    </a:cubicBezTo>
                    <a:cubicBezTo>
                      <a:pt x="398" y="51"/>
                      <a:pt x="392" y="36"/>
                      <a:pt x="390" y="33"/>
                    </a:cubicBezTo>
                    <a:cubicBezTo>
                      <a:pt x="389" y="30"/>
                      <a:pt x="387" y="28"/>
                      <a:pt x="384" y="27"/>
                    </a:cubicBezTo>
                    <a:cubicBezTo>
                      <a:pt x="382" y="26"/>
                      <a:pt x="379" y="26"/>
                      <a:pt x="376" y="27"/>
                    </a:cubicBezTo>
                    <a:cubicBezTo>
                      <a:pt x="373" y="28"/>
                      <a:pt x="371" y="30"/>
                      <a:pt x="369" y="32"/>
                    </a:cubicBezTo>
                    <a:cubicBezTo>
                      <a:pt x="368" y="34"/>
                      <a:pt x="367" y="37"/>
                      <a:pt x="368" y="40"/>
                    </a:cubicBezTo>
                    <a:cubicBezTo>
                      <a:pt x="369" y="43"/>
                      <a:pt x="372" y="59"/>
                      <a:pt x="375" y="73"/>
                    </a:cubicBezTo>
                    <a:cubicBezTo>
                      <a:pt x="368" y="76"/>
                      <a:pt x="361" y="78"/>
                      <a:pt x="354" y="81"/>
                    </a:cubicBezTo>
                    <a:cubicBezTo>
                      <a:pt x="347" y="69"/>
                      <a:pt x="339" y="55"/>
                      <a:pt x="338" y="52"/>
                    </a:cubicBezTo>
                    <a:cubicBezTo>
                      <a:pt x="336" y="49"/>
                      <a:pt x="334" y="48"/>
                      <a:pt x="331" y="47"/>
                    </a:cubicBezTo>
                    <a:cubicBezTo>
                      <a:pt x="328" y="46"/>
                      <a:pt x="326" y="46"/>
                      <a:pt x="323" y="47"/>
                    </a:cubicBezTo>
                    <a:cubicBezTo>
                      <a:pt x="320" y="49"/>
                      <a:pt x="318" y="51"/>
                      <a:pt x="317" y="53"/>
                    </a:cubicBezTo>
                    <a:cubicBezTo>
                      <a:pt x="316" y="56"/>
                      <a:pt x="315" y="59"/>
                      <a:pt x="316" y="61"/>
                    </a:cubicBezTo>
                    <a:cubicBezTo>
                      <a:pt x="317" y="65"/>
                      <a:pt x="322" y="80"/>
                      <a:pt x="327" y="93"/>
                    </a:cubicBezTo>
                    <a:cubicBezTo>
                      <a:pt x="320" y="97"/>
                      <a:pt x="314" y="100"/>
                      <a:pt x="307" y="104"/>
                    </a:cubicBezTo>
                    <a:cubicBezTo>
                      <a:pt x="298" y="92"/>
                      <a:pt x="289" y="79"/>
                      <a:pt x="287" y="76"/>
                    </a:cubicBezTo>
                    <a:cubicBezTo>
                      <a:pt x="286" y="74"/>
                      <a:pt x="283" y="72"/>
                      <a:pt x="280" y="72"/>
                    </a:cubicBezTo>
                    <a:cubicBezTo>
                      <a:pt x="278" y="71"/>
                      <a:pt x="275" y="72"/>
                      <a:pt x="272" y="73"/>
                    </a:cubicBezTo>
                    <a:cubicBezTo>
                      <a:pt x="270" y="75"/>
                      <a:pt x="268" y="77"/>
                      <a:pt x="267" y="80"/>
                    </a:cubicBezTo>
                    <a:cubicBezTo>
                      <a:pt x="266" y="82"/>
                      <a:pt x="266" y="85"/>
                      <a:pt x="267" y="88"/>
                    </a:cubicBezTo>
                    <a:cubicBezTo>
                      <a:pt x="268" y="91"/>
                      <a:pt x="275" y="105"/>
                      <a:pt x="281" y="119"/>
                    </a:cubicBezTo>
                    <a:cubicBezTo>
                      <a:pt x="275" y="123"/>
                      <a:pt x="268" y="127"/>
                      <a:pt x="262" y="131"/>
                    </a:cubicBezTo>
                    <a:cubicBezTo>
                      <a:pt x="253" y="120"/>
                      <a:pt x="242" y="108"/>
                      <a:pt x="240" y="106"/>
                    </a:cubicBezTo>
                    <a:cubicBezTo>
                      <a:pt x="238" y="103"/>
                      <a:pt x="235" y="102"/>
                      <a:pt x="232" y="102"/>
                    </a:cubicBezTo>
                    <a:cubicBezTo>
                      <a:pt x="230" y="102"/>
                      <a:pt x="227" y="103"/>
                      <a:pt x="224" y="104"/>
                    </a:cubicBezTo>
                    <a:cubicBezTo>
                      <a:pt x="222" y="106"/>
                      <a:pt x="220" y="109"/>
                      <a:pt x="220" y="111"/>
                    </a:cubicBezTo>
                    <a:cubicBezTo>
                      <a:pt x="219" y="114"/>
                      <a:pt x="219" y="117"/>
                      <a:pt x="221" y="119"/>
                    </a:cubicBezTo>
                    <a:cubicBezTo>
                      <a:pt x="223" y="122"/>
                      <a:pt x="231" y="136"/>
                      <a:pt x="238" y="149"/>
                    </a:cubicBezTo>
                    <a:cubicBezTo>
                      <a:pt x="232" y="153"/>
                      <a:pt x="226" y="158"/>
                      <a:pt x="221" y="163"/>
                    </a:cubicBezTo>
                    <a:cubicBezTo>
                      <a:pt x="210" y="153"/>
                      <a:pt x="198" y="142"/>
                      <a:pt x="196" y="140"/>
                    </a:cubicBezTo>
                    <a:cubicBezTo>
                      <a:pt x="194" y="138"/>
                      <a:pt x="191" y="137"/>
                      <a:pt x="188" y="137"/>
                    </a:cubicBezTo>
                    <a:cubicBezTo>
                      <a:pt x="185" y="137"/>
                      <a:pt x="182" y="138"/>
                      <a:pt x="180" y="140"/>
                    </a:cubicBezTo>
                    <a:cubicBezTo>
                      <a:pt x="178" y="142"/>
                      <a:pt x="177" y="145"/>
                      <a:pt x="176" y="148"/>
                    </a:cubicBezTo>
                    <a:cubicBezTo>
                      <a:pt x="176" y="150"/>
                      <a:pt x="176" y="153"/>
                      <a:pt x="178" y="156"/>
                    </a:cubicBezTo>
                    <a:cubicBezTo>
                      <a:pt x="180" y="158"/>
                      <a:pt x="190" y="171"/>
                      <a:pt x="198" y="183"/>
                    </a:cubicBezTo>
                    <a:cubicBezTo>
                      <a:pt x="193" y="188"/>
                      <a:pt x="188" y="193"/>
                      <a:pt x="182" y="199"/>
                    </a:cubicBezTo>
                    <a:cubicBezTo>
                      <a:pt x="171" y="190"/>
                      <a:pt x="158" y="181"/>
                      <a:pt x="155" y="179"/>
                    </a:cubicBezTo>
                    <a:cubicBezTo>
                      <a:pt x="153" y="177"/>
                      <a:pt x="150" y="176"/>
                      <a:pt x="147" y="177"/>
                    </a:cubicBezTo>
                    <a:cubicBezTo>
                      <a:pt x="145" y="177"/>
                      <a:pt x="142" y="178"/>
                      <a:pt x="140" y="180"/>
                    </a:cubicBezTo>
                    <a:cubicBezTo>
                      <a:pt x="138" y="183"/>
                      <a:pt x="137" y="185"/>
                      <a:pt x="137" y="188"/>
                    </a:cubicBezTo>
                    <a:cubicBezTo>
                      <a:pt x="137" y="191"/>
                      <a:pt x="138" y="194"/>
                      <a:pt x="140" y="196"/>
                    </a:cubicBezTo>
                    <a:cubicBezTo>
                      <a:pt x="142" y="198"/>
                      <a:pt x="153" y="210"/>
                      <a:pt x="163" y="221"/>
                    </a:cubicBezTo>
                    <a:cubicBezTo>
                      <a:pt x="158" y="227"/>
                      <a:pt x="153" y="233"/>
                      <a:pt x="148" y="238"/>
                    </a:cubicBezTo>
                    <a:cubicBezTo>
                      <a:pt x="136" y="231"/>
                      <a:pt x="122" y="223"/>
                      <a:pt x="119" y="221"/>
                    </a:cubicBezTo>
                    <a:cubicBezTo>
                      <a:pt x="117" y="220"/>
                      <a:pt x="114" y="220"/>
                      <a:pt x="111" y="220"/>
                    </a:cubicBezTo>
                    <a:cubicBezTo>
                      <a:pt x="108" y="221"/>
                      <a:pt x="106" y="222"/>
                      <a:pt x="104" y="225"/>
                    </a:cubicBezTo>
                    <a:cubicBezTo>
                      <a:pt x="102" y="227"/>
                      <a:pt x="102" y="230"/>
                      <a:pt x="102" y="233"/>
                    </a:cubicBezTo>
                    <a:cubicBezTo>
                      <a:pt x="102" y="236"/>
                      <a:pt x="103" y="238"/>
                      <a:pt x="105" y="240"/>
                    </a:cubicBezTo>
                    <a:cubicBezTo>
                      <a:pt x="108" y="242"/>
                      <a:pt x="120" y="253"/>
                      <a:pt x="131" y="263"/>
                    </a:cubicBezTo>
                    <a:cubicBezTo>
                      <a:pt x="127" y="269"/>
                      <a:pt x="122" y="275"/>
                      <a:pt x="118" y="282"/>
                    </a:cubicBezTo>
                    <a:cubicBezTo>
                      <a:pt x="105" y="276"/>
                      <a:pt x="91" y="269"/>
                      <a:pt x="88" y="268"/>
                    </a:cubicBezTo>
                    <a:cubicBezTo>
                      <a:pt x="85" y="266"/>
                      <a:pt x="82" y="266"/>
                      <a:pt x="80" y="267"/>
                    </a:cubicBezTo>
                    <a:cubicBezTo>
                      <a:pt x="77" y="268"/>
                      <a:pt x="75" y="270"/>
                      <a:pt x="73" y="273"/>
                    </a:cubicBezTo>
                    <a:cubicBezTo>
                      <a:pt x="72" y="275"/>
                      <a:pt x="71" y="278"/>
                      <a:pt x="72" y="281"/>
                    </a:cubicBezTo>
                    <a:cubicBezTo>
                      <a:pt x="72" y="284"/>
                      <a:pt x="74" y="286"/>
                      <a:pt x="76" y="288"/>
                    </a:cubicBezTo>
                    <a:cubicBezTo>
                      <a:pt x="79" y="290"/>
                      <a:pt x="92" y="299"/>
                      <a:pt x="104" y="307"/>
                    </a:cubicBezTo>
                    <a:cubicBezTo>
                      <a:pt x="100" y="314"/>
                      <a:pt x="97" y="321"/>
                      <a:pt x="93" y="328"/>
                    </a:cubicBezTo>
                    <a:cubicBezTo>
                      <a:pt x="79" y="323"/>
                      <a:pt x="64" y="318"/>
                      <a:pt x="61" y="317"/>
                    </a:cubicBezTo>
                    <a:cubicBezTo>
                      <a:pt x="59" y="316"/>
                      <a:pt x="56" y="316"/>
                      <a:pt x="53" y="317"/>
                    </a:cubicBezTo>
                    <a:cubicBezTo>
                      <a:pt x="51" y="319"/>
                      <a:pt x="48" y="321"/>
                      <a:pt x="47" y="323"/>
                    </a:cubicBezTo>
                    <a:cubicBezTo>
                      <a:pt x="46" y="326"/>
                      <a:pt x="46" y="329"/>
                      <a:pt x="47" y="332"/>
                    </a:cubicBezTo>
                    <a:cubicBezTo>
                      <a:pt x="48" y="334"/>
                      <a:pt x="49" y="337"/>
                      <a:pt x="52" y="338"/>
                    </a:cubicBezTo>
                    <a:cubicBezTo>
                      <a:pt x="55" y="340"/>
                      <a:pt x="68" y="348"/>
                      <a:pt x="81" y="355"/>
                    </a:cubicBezTo>
                    <a:cubicBezTo>
                      <a:pt x="78" y="362"/>
                      <a:pt x="76" y="369"/>
                      <a:pt x="73" y="376"/>
                    </a:cubicBezTo>
                    <a:cubicBezTo>
                      <a:pt x="59" y="373"/>
                      <a:pt x="43" y="369"/>
                      <a:pt x="40" y="369"/>
                    </a:cubicBezTo>
                    <a:cubicBezTo>
                      <a:pt x="37" y="368"/>
                      <a:pt x="34" y="369"/>
                      <a:pt x="32" y="370"/>
                    </a:cubicBezTo>
                    <a:cubicBezTo>
                      <a:pt x="30" y="372"/>
                      <a:pt x="28" y="374"/>
                      <a:pt x="27" y="377"/>
                    </a:cubicBezTo>
                    <a:cubicBezTo>
                      <a:pt x="26" y="379"/>
                      <a:pt x="26" y="382"/>
                      <a:pt x="27" y="385"/>
                    </a:cubicBezTo>
                    <a:cubicBezTo>
                      <a:pt x="28" y="388"/>
                      <a:pt x="30" y="390"/>
                      <a:pt x="33" y="391"/>
                    </a:cubicBezTo>
                    <a:cubicBezTo>
                      <a:pt x="36" y="392"/>
                      <a:pt x="50" y="399"/>
                      <a:pt x="64" y="404"/>
                    </a:cubicBezTo>
                    <a:cubicBezTo>
                      <a:pt x="62" y="412"/>
                      <a:pt x="60" y="419"/>
                      <a:pt x="58" y="426"/>
                    </a:cubicBezTo>
                    <a:cubicBezTo>
                      <a:pt x="44" y="425"/>
                      <a:pt x="28" y="423"/>
                      <a:pt x="25" y="422"/>
                    </a:cubicBezTo>
                    <a:cubicBezTo>
                      <a:pt x="22" y="422"/>
                      <a:pt x="19" y="423"/>
                      <a:pt x="17" y="425"/>
                    </a:cubicBezTo>
                    <a:cubicBezTo>
                      <a:pt x="14" y="426"/>
                      <a:pt x="13" y="429"/>
                      <a:pt x="12" y="432"/>
                    </a:cubicBezTo>
                    <a:cubicBezTo>
                      <a:pt x="12" y="435"/>
                      <a:pt x="12" y="437"/>
                      <a:pt x="13" y="440"/>
                    </a:cubicBezTo>
                    <a:cubicBezTo>
                      <a:pt x="15" y="442"/>
                      <a:pt x="17" y="444"/>
                      <a:pt x="20" y="445"/>
                    </a:cubicBezTo>
                    <a:cubicBezTo>
                      <a:pt x="23" y="446"/>
                      <a:pt x="38" y="451"/>
                      <a:pt x="52" y="455"/>
                    </a:cubicBezTo>
                    <a:cubicBezTo>
                      <a:pt x="50" y="463"/>
                      <a:pt x="49" y="470"/>
                      <a:pt x="48" y="478"/>
                    </a:cubicBezTo>
                    <a:cubicBezTo>
                      <a:pt x="34" y="478"/>
                      <a:pt x="18" y="477"/>
                      <a:pt x="15" y="477"/>
                    </a:cubicBezTo>
                    <a:cubicBezTo>
                      <a:pt x="12" y="477"/>
                      <a:pt x="9" y="479"/>
                      <a:pt x="7" y="481"/>
                    </a:cubicBezTo>
                    <a:cubicBezTo>
                      <a:pt x="5" y="482"/>
                      <a:pt x="4" y="485"/>
                      <a:pt x="3" y="488"/>
                    </a:cubicBezTo>
                    <a:cubicBezTo>
                      <a:pt x="3" y="491"/>
                      <a:pt x="4" y="494"/>
                      <a:pt x="5" y="496"/>
                    </a:cubicBezTo>
                    <a:cubicBezTo>
                      <a:pt x="7" y="498"/>
                      <a:pt x="9" y="500"/>
                      <a:pt x="12" y="501"/>
                    </a:cubicBezTo>
                    <a:cubicBezTo>
                      <a:pt x="15" y="501"/>
                      <a:pt x="31" y="505"/>
                      <a:pt x="45" y="507"/>
                    </a:cubicBezTo>
                    <a:cubicBezTo>
                      <a:pt x="45" y="515"/>
                      <a:pt x="44" y="522"/>
                      <a:pt x="44" y="530"/>
                    </a:cubicBezTo>
                    <a:cubicBezTo>
                      <a:pt x="30" y="531"/>
                      <a:pt x="14" y="533"/>
                      <a:pt x="10" y="533"/>
                    </a:cubicBezTo>
                    <a:cubicBezTo>
                      <a:pt x="7" y="533"/>
                      <a:pt x="5" y="535"/>
                      <a:pt x="3" y="537"/>
                    </a:cubicBezTo>
                    <a:cubicBezTo>
                      <a:pt x="1" y="539"/>
                      <a:pt x="0" y="542"/>
                      <a:pt x="0" y="545"/>
                    </a:cubicBezTo>
                    <a:cubicBezTo>
                      <a:pt x="0" y="548"/>
                      <a:pt x="1" y="551"/>
                      <a:pt x="3" y="553"/>
                    </a:cubicBezTo>
                    <a:cubicBezTo>
                      <a:pt x="5" y="555"/>
                      <a:pt x="7" y="556"/>
                      <a:pt x="10" y="557"/>
                    </a:cubicBezTo>
                    <a:cubicBezTo>
                      <a:pt x="14" y="557"/>
                      <a:pt x="30" y="558"/>
                      <a:pt x="44" y="560"/>
                    </a:cubicBezTo>
                    <a:cubicBezTo>
                      <a:pt x="44" y="567"/>
                      <a:pt x="45" y="575"/>
                      <a:pt x="45" y="582"/>
                    </a:cubicBezTo>
                    <a:cubicBezTo>
                      <a:pt x="31" y="585"/>
                      <a:pt x="15" y="588"/>
                      <a:pt x="12" y="589"/>
                    </a:cubicBezTo>
                    <a:cubicBezTo>
                      <a:pt x="9" y="590"/>
                      <a:pt x="7" y="591"/>
                      <a:pt x="5" y="594"/>
                    </a:cubicBezTo>
                    <a:cubicBezTo>
                      <a:pt x="4" y="596"/>
                      <a:pt x="3" y="599"/>
                      <a:pt x="3" y="602"/>
                    </a:cubicBezTo>
                    <a:cubicBezTo>
                      <a:pt x="4" y="605"/>
                      <a:pt x="5" y="607"/>
                      <a:pt x="7" y="609"/>
                    </a:cubicBezTo>
                    <a:cubicBezTo>
                      <a:pt x="9" y="611"/>
                      <a:pt x="12" y="613"/>
                      <a:pt x="15" y="612"/>
                    </a:cubicBezTo>
                    <a:cubicBezTo>
                      <a:pt x="18" y="612"/>
                      <a:pt x="34" y="612"/>
                      <a:pt x="48" y="612"/>
                    </a:cubicBezTo>
                    <a:cubicBezTo>
                      <a:pt x="49" y="620"/>
                      <a:pt x="50" y="627"/>
                      <a:pt x="52" y="634"/>
                    </a:cubicBezTo>
                    <a:cubicBezTo>
                      <a:pt x="38" y="639"/>
                      <a:pt x="23" y="644"/>
                      <a:pt x="20" y="645"/>
                    </a:cubicBezTo>
                    <a:cubicBezTo>
                      <a:pt x="17" y="645"/>
                      <a:pt x="15" y="647"/>
                      <a:pt x="13" y="650"/>
                    </a:cubicBezTo>
                    <a:cubicBezTo>
                      <a:pt x="12" y="652"/>
                      <a:pt x="12" y="655"/>
                      <a:pt x="12" y="658"/>
                    </a:cubicBezTo>
                    <a:cubicBezTo>
                      <a:pt x="13" y="661"/>
                      <a:pt x="14" y="664"/>
                      <a:pt x="17" y="665"/>
                    </a:cubicBezTo>
                    <a:cubicBezTo>
                      <a:pt x="19" y="667"/>
                      <a:pt x="22" y="668"/>
                      <a:pt x="25" y="668"/>
                    </a:cubicBezTo>
                    <a:cubicBezTo>
                      <a:pt x="28" y="667"/>
                      <a:pt x="44" y="665"/>
                      <a:pt x="58" y="664"/>
                    </a:cubicBezTo>
                    <a:cubicBezTo>
                      <a:pt x="60" y="671"/>
                      <a:pt x="62" y="678"/>
                      <a:pt x="64" y="686"/>
                    </a:cubicBezTo>
                    <a:cubicBezTo>
                      <a:pt x="50" y="691"/>
                      <a:pt x="36" y="698"/>
                      <a:pt x="33" y="699"/>
                    </a:cubicBezTo>
                    <a:cubicBezTo>
                      <a:pt x="30" y="700"/>
                      <a:pt x="28" y="702"/>
                      <a:pt x="27" y="705"/>
                    </a:cubicBezTo>
                    <a:cubicBezTo>
                      <a:pt x="26" y="708"/>
                      <a:pt x="26" y="710"/>
                      <a:pt x="27" y="713"/>
                    </a:cubicBezTo>
                    <a:cubicBezTo>
                      <a:pt x="28" y="716"/>
                      <a:pt x="30" y="718"/>
                      <a:pt x="32" y="720"/>
                    </a:cubicBezTo>
                    <a:cubicBezTo>
                      <a:pt x="34" y="721"/>
                      <a:pt x="37" y="722"/>
                      <a:pt x="40" y="721"/>
                    </a:cubicBezTo>
                    <a:cubicBezTo>
                      <a:pt x="43" y="721"/>
                      <a:pt x="59" y="717"/>
                      <a:pt x="73" y="714"/>
                    </a:cubicBezTo>
                    <a:cubicBezTo>
                      <a:pt x="76" y="721"/>
                      <a:pt x="78" y="728"/>
                      <a:pt x="81" y="735"/>
                    </a:cubicBezTo>
                    <a:cubicBezTo>
                      <a:pt x="68" y="742"/>
                      <a:pt x="55" y="750"/>
                      <a:pt x="52" y="752"/>
                    </a:cubicBezTo>
                    <a:cubicBezTo>
                      <a:pt x="49" y="753"/>
                      <a:pt x="48" y="755"/>
                      <a:pt x="47" y="758"/>
                    </a:cubicBezTo>
                    <a:cubicBezTo>
                      <a:pt x="46" y="761"/>
                      <a:pt x="46" y="764"/>
                      <a:pt x="47" y="766"/>
                    </a:cubicBezTo>
                    <a:cubicBezTo>
                      <a:pt x="48" y="769"/>
                      <a:pt x="51" y="771"/>
                      <a:pt x="53" y="772"/>
                    </a:cubicBezTo>
                    <a:cubicBezTo>
                      <a:pt x="56" y="774"/>
                      <a:pt x="59" y="774"/>
                      <a:pt x="61" y="773"/>
                    </a:cubicBezTo>
                    <a:cubicBezTo>
                      <a:pt x="64" y="772"/>
                      <a:pt x="79" y="767"/>
                      <a:pt x="93" y="762"/>
                    </a:cubicBezTo>
                    <a:cubicBezTo>
                      <a:pt x="97" y="769"/>
                      <a:pt x="100" y="776"/>
                      <a:pt x="104" y="782"/>
                    </a:cubicBezTo>
                    <a:cubicBezTo>
                      <a:pt x="92" y="791"/>
                      <a:pt x="79" y="800"/>
                      <a:pt x="76" y="802"/>
                    </a:cubicBezTo>
                    <a:cubicBezTo>
                      <a:pt x="74" y="804"/>
                      <a:pt x="72" y="806"/>
                      <a:pt x="72" y="809"/>
                    </a:cubicBezTo>
                    <a:cubicBezTo>
                      <a:pt x="71" y="812"/>
                      <a:pt x="72" y="815"/>
                      <a:pt x="73" y="817"/>
                    </a:cubicBezTo>
                    <a:cubicBezTo>
                      <a:pt x="75" y="820"/>
                      <a:pt x="77" y="822"/>
                      <a:pt x="80" y="823"/>
                    </a:cubicBezTo>
                    <a:cubicBezTo>
                      <a:pt x="82" y="824"/>
                      <a:pt x="85" y="824"/>
                      <a:pt x="88" y="822"/>
                    </a:cubicBezTo>
                    <a:cubicBezTo>
                      <a:pt x="91" y="821"/>
                      <a:pt x="105" y="814"/>
                      <a:pt x="118" y="808"/>
                    </a:cubicBezTo>
                    <a:cubicBezTo>
                      <a:pt x="122" y="815"/>
                      <a:pt x="127" y="821"/>
                      <a:pt x="131" y="827"/>
                    </a:cubicBezTo>
                    <a:cubicBezTo>
                      <a:pt x="120" y="837"/>
                      <a:pt x="108" y="847"/>
                      <a:pt x="105" y="850"/>
                    </a:cubicBezTo>
                    <a:cubicBezTo>
                      <a:pt x="103" y="852"/>
                      <a:pt x="102" y="854"/>
                      <a:pt x="102" y="857"/>
                    </a:cubicBezTo>
                    <a:cubicBezTo>
                      <a:pt x="102" y="860"/>
                      <a:pt x="102" y="863"/>
                      <a:pt x="104" y="865"/>
                    </a:cubicBezTo>
                    <a:cubicBezTo>
                      <a:pt x="106" y="867"/>
                      <a:pt x="108" y="869"/>
                      <a:pt x="111" y="870"/>
                    </a:cubicBezTo>
                    <a:cubicBezTo>
                      <a:pt x="114" y="870"/>
                      <a:pt x="117" y="870"/>
                      <a:pt x="119" y="869"/>
                    </a:cubicBezTo>
                    <a:cubicBezTo>
                      <a:pt x="122" y="867"/>
                      <a:pt x="136" y="859"/>
                      <a:pt x="148" y="851"/>
                    </a:cubicBezTo>
                    <a:cubicBezTo>
                      <a:pt x="153" y="857"/>
                      <a:pt x="158" y="863"/>
                      <a:pt x="163" y="869"/>
                    </a:cubicBezTo>
                    <a:cubicBezTo>
                      <a:pt x="153" y="880"/>
                      <a:pt x="142" y="891"/>
                      <a:pt x="140" y="894"/>
                    </a:cubicBezTo>
                    <a:cubicBezTo>
                      <a:pt x="138" y="896"/>
                      <a:pt x="137" y="899"/>
                      <a:pt x="137" y="902"/>
                    </a:cubicBezTo>
                    <a:cubicBezTo>
                      <a:pt x="137" y="904"/>
                      <a:pt x="138" y="907"/>
                      <a:pt x="140" y="909"/>
                    </a:cubicBezTo>
                    <a:cubicBezTo>
                      <a:pt x="142" y="912"/>
                      <a:pt x="145" y="913"/>
                      <a:pt x="147" y="913"/>
                    </a:cubicBezTo>
                    <a:cubicBezTo>
                      <a:pt x="150" y="914"/>
                      <a:pt x="153" y="913"/>
                      <a:pt x="155" y="911"/>
                    </a:cubicBezTo>
                    <a:cubicBezTo>
                      <a:pt x="158" y="909"/>
                      <a:pt x="171" y="900"/>
                      <a:pt x="182" y="891"/>
                    </a:cubicBezTo>
                    <a:cubicBezTo>
                      <a:pt x="188" y="897"/>
                      <a:pt x="193" y="902"/>
                      <a:pt x="198" y="907"/>
                    </a:cubicBezTo>
                    <a:cubicBezTo>
                      <a:pt x="190" y="919"/>
                      <a:pt x="180" y="932"/>
                      <a:pt x="178" y="934"/>
                    </a:cubicBezTo>
                    <a:cubicBezTo>
                      <a:pt x="176" y="937"/>
                      <a:pt x="176" y="940"/>
                      <a:pt x="176" y="942"/>
                    </a:cubicBezTo>
                    <a:cubicBezTo>
                      <a:pt x="177" y="945"/>
                      <a:pt x="178" y="948"/>
                      <a:pt x="180" y="950"/>
                    </a:cubicBezTo>
                    <a:cubicBezTo>
                      <a:pt x="182" y="952"/>
                      <a:pt x="185" y="953"/>
                      <a:pt x="188" y="953"/>
                    </a:cubicBezTo>
                    <a:cubicBezTo>
                      <a:pt x="191" y="953"/>
                      <a:pt x="194" y="952"/>
                      <a:pt x="196" y="950"/>
                    </a:cubicBezTo>
                    <a:cubicBezTo>
                      <a:pt x="198" y="948"/>
                      <a:pt x="210" y="937"/>
                      <a:pt x="221" y="927"/>
                    </a:cubicBezTo>
                    <a:cubicBezTo>
                      <a:pt x="226" y="932"/>
                      <a:pt x="232" y="937"/>
                      <a:pt x="238" y="941"/>
                    </a:cubicBezTo>
                    <a:cubicBezTo>
                      <a:pt x="231" y="954"/>
                      <a:pt x="223" y="968"/>
                      <a:pt x="221" y="970"/>
                    </a:cubicBezTo>
                    <a:cubicBezTo>
                      <a:pt x="219" y="973"/>
                      <a:pt x="219" y="976"/>
                      <a:pt x="220" y="979"/>
                    </a:cubicBezTo>
                    <a:cubicBezTo>
                      <a:pt x="220" y="981"/>
                      <a:pt x="222" y="984"/>
                      <a:pt x="224" y="986"/>
                    </a:cubicBezTo>
                    <a:cubicBezTo>
                      <a:pt x="227" y="987"/>
                      <a:pt x="230" y="988"/>
                      <a:pt x="232" y="988"/>
                    </a:cubicBezTo>
                    <a:cubicBezTo>
                      <a:pt x="235" y="988"/>
                      <a:pt x="238" y="986"/>
                      <a:pt x="240" y="984"/>
                    </a:cubicBezTo>
                    <a:cubicBezTo>
                      <a:pt x="242" y="982"/>
                      <a:pt x="253" y="970"/>
                      <a:pt x="262" y="959"/>
                    </a:cubicBezTo>
                    <a:cubicBezTo>
                      <a:pt x="268" y="963"/>
                      <a:pt x="275" y="967"/>
                      <a:pt x="281" y="971"/>
                    </a:cubicBezTo>
                    <a:cubicBezTo>
                      <a:pt x="275" y="984"/>
                      <a:pt x="268" y="999"/>
                      <a:pt x="267" y="1002"/>
                    </a:cubicBezTo>
                    <a:cubicBezTo>
                      <a:pt x="266" y="1005"/>
                      <a:pt x="266" y="1008"/>
                      <a:pt x="267" y="1010"/>
                    </a:cubicBezTo>
                    <a:cubicBezTo>
                      <a:pt x="268" y="1013"/>
                      <a:pt x="270" y="1015"/>
                      <a:pt x="272" y="1017"/>
                    </a:cubicBezTo>
                    <a:cubicBezTo>
                      <a:pt x="275" y="1018"/>
                      <a:pt x="278" y="1019"/>
                      <a:pt x="280" y="1018"/>
                    </a:cubicBezTo>
                    <a:cubicBezTo>
                      <a:pt x="283" y="1018"/>
                      <a:pt x="286" y="1016"/>
                      <a:pt x="287" y="1014"/>
                    </a:cubicBezTo>
                    <a:cubicBezTo>
                      <a:pt x="289" y="1011"/>
                      <a:pt x="298" y="998"/>
                      <a:pt x="307" y="986"/>
                    </a:cubicBezTo>
                    <a:cubicBezTo>
                      <a:pt x="314" y="990"/>
                      <a:pt x="320" y="993"/>
                      <a:pt x="327" y="996"/>
                    </a:cubicBezTo>
                    <a:cubicBezTo>
                      <a:pt x="322" y="1010"/>
                      <a:pt x="317" y="1025"/>
                      <a:pt x="316" y="1028"/>
                    </a:cubicBezTo>
                    <a:cubicBezTo>
                      <a:pt x="315" y="1031"/>
                      <a:pt x="316" y="1034"/>
                      <a:pt x="317" y="1037"/>
                    </a:cubicBezTo>
                    <a:cubicBezTo>
                      <a:pt x="318" y="1039"/>
                      <a:pt x="320" y="1041"/>
                      <a:pt x="323" y="1042"/>
                    </a:cubicBezTo>
                    <a:cubicBezTo>
                      <a:pt x="326" y="1044"/>
                      <a:pt x="328" y="1044"/>
                      <a:pt x="331" y="1043"/>
                    </a:cubicBezTo>
                    <a:cubicBezTo>
                      <a:pt x="334" y="1042"/>
                      <a:pt x="336" y="1041"/>
                      <a:pt x="338" y="1038"/>
                    </a:cubicBezTo>
                    <a:cubicBezTo>
                      <a:pt x="339" y="1035"/>
                      <a:pt x="347" y="1021"/>
                      <a:pt x="354" y="1009"/>
                    </a:cubicBezTo>
                    <a:cubicBezTo>
                      <a:pt x="361" y="1011"/>
                      <a:pt x="368" y="1014"/>
                      <a:pt x="375" y="1017"/>
                    </a:cubicBezTo>
                    <a:cubicBezTo>
                      <a:pt x="372" y="1031"/>
                      <a:pt x="369" y="1046"/>
                      <a:pt x="368" y="1050"/>
                    </a:cubicBezTo>
                    <a:cubicBezTo>
                      <a:pt x="367" y="1052"/>
                      <a:pt x="368" y="1055"/>
                      <a:pt x="369" y="1058"/>
                    </a:cubicBezTo>
                    <a:cubicBezTo>
                      <a:pt x="371" y="1060"/>
                      <a:pt x="373" y="1062"/>
                      <a:pt x="376" y="1063"/>
                    </a:cubicBezTo>
                    <a:cubicBezTo>
                      <a:pt x="379" y="1064"/>
                      <a:pt x="382" y="1064"/>
                      <a:pt x="384" y="1063"/>
                    </a:cubicBezTo>
                    <a:cubicBezTo>
                      <a:pt x="387" y="1062"/>
                      <a:pt x="389" y="1060"/>
                      <a:pt x="390" y="1057"/>
                    </a:cubicBezTo>
                    <a:cubicBezTo>
                      <a:pt x="392" y="1054"/>
                      <a:pt x="398" y="1039"/>
                      <a:pt x="404" y="1026"/>
                    </a:cubicBezTo>
                    <a:cubicBezTo>
                      <a:pt x="411" y="1028"/>
                      <a:pt x="418" y="1030"/>
                      <a:pt x="425" y="1032"/>
                    </a:cubicBezTo>
                    <a:cubicBezTo>
                      <a:pt x="424" y="1046"/>
                      <a:pt x="422" y="1062"/>
                      <a:pt x="422" y="1065"/>
                    </a:cubicBezTo>
                    <a:cubicBezTo>
                      <a:pt x="421" y="1068"/>
                      <a:pt x="422" y="1071"/>
                      <a:pt x="424" y="1073"/>
                    </a:cubicBezTo>
                    <a:cubicBezTo>
                      <a:pt x="426" y="1075"/>
                      <a:pt x="428" y="1077"/>
                      <a:pt x="431" y="1078"/>
                    </a:cubicBezTo>
                    <a:cubicBezTo>
                      <a:pt x="434" y="1078"/>
                      <a:pt x="437" y="1078"/>
                      <a:pt x="439" y="1076"/>
                    </a:cubicBezTo>
                    <a:cubicBezTo>
                      <a:pt x="442" y="1075"/>
                      <a:pt x="444" y="1073"/>
                      <a:pt x="445" y="1070"/>
                    </a:cubicBezTo>
                    <a:cubicBezTo>
                      <a:pt x="446" y="1067"/>
                      <a:pt x="450" y="1052"/>
                      <a:pt x="455" y="1038"/>
                    </a:cubicBezTo>
                    <a:cubicBezTo>
                      <a:pt x="462" y="1039"/>
                      <a:pt x="469" y="1040"/>
                      <a:pt x="477" y="1041"/>
                    </a:cubicBezTo>
                    <a:cubicBezTo>
                      <a:pt x="477" y="1056"/>
                      <a:pt x="477" y="1072"/>
                      <a:pt x="477" y="1075"/>
                    </a:cubicBezTo>
                    <a:cubicBezTo>
                      <a:pt x="477" y="1078"/>
                      <a:pt x="478" y="1081"/>
                      <a:pt x="480" y="1083"/>
                    </a:cubicBezTo>
                    <a:cubicBezTo>
                      <a:pt x="482" y="1085"/>
                      <a:pt x="484" y="1086"/>
                      <a:pt x="487" y="1087"/>
                    </a:cubicBezTo>
                    <a:cubicBezTo>
                      <a:pt x="490" y="1087"/>
                      <a:pt x="493" y="1086"/>
                      <a:pt x="495" y="1085"/>
                    </a:cubicBezTo>
                    <a:cubicBezTo>
                      <a:pt x="497" y="1083"/>
                      <a:pt x="499" y="1081"/>
                      <a:pt x="500" y="1078"/>
                    </a:cubicBezTo>
                    <a:cubicBezTo>
                      <a:pt x="501" y="1074"/>
                      <a:pt x="504" y="1059"/>
                      <a:pt x="507" y="1045"/>
                    </a:cubicBezTo>
                    <a:cubicBezTo>
                      <a:pt x="514" y="1045"/>
                      <a:pt x="522" y="1045"/>
                      <a:pt x="529" y="1046"/>
                    </a:cubicBezTo>
                    <a:cubicBezTo>
                      <a:pt x="530" y="1060"/>
                      <a:pt x="532" y="1076"/>
                      <a:pt x="532" y="1079"/>
                    </a:cubicBezTo>
                    <a:cubicBezTo>
                      <a:pt x="533" y="1082"/>
                      <a:pt x="534" y="1085"/>
                      <a:pt x="536" y="1087"/>
                    </a:cubicBezTo>
                    <a:cubicBezTo>
                      <a:pt x="538" y="1089"/>
                      <a:pt x="541" y="1090"/>
                      <a:pt x="544" y="1090"/>
                    </a:cubicBezTo>
                    <a:cubicBezTo>
                      <a:pt x="547" y="1090"/>
                      <a:pt x="550" y="1088"/>
                      <a:pt x="552" y="1087"/>
                    </a:cubicBezTo>
                    <a:cubicBezTo>
                      <a:pt x="554" y="1085"/>
                      <a:pt x="555" y="1082"/>
                      <a:pt x="556" y="1079"/>
                    </a:cubicBezTo>
                    <a:cubicBezTo>
                      <a:pt x="556" y="1076"/>
                      <a:pt x="558" y="1060"/>
                      <a:pt x="559" y="1046"/>
                    </a:cubicBezTo>
                    <a:cubicBezTo>
                      <a:pt x="566" y="1045"/>
                      <a:pt x="574" y="1045"/>
                      <a:pt x="581" y="1045"/>
                    </a:cubicBezTo>
                    <a:cubicBezTo>
                      <a:pt x="584" y="1059"/>
                      <a:pt x="587" y="1074"/>
                      <a:pt x="588" y="1078"/>
                    </a:cubicBezTo>
                    <a:cubicBezTo>
                      <a:pt x="589" y="1081"/>
                      <a:pt x="590" y="1083"/>
                      <a:pt x="593" y="1085"/>
                    </a:cubicBezTo>
                    <a:cubicBezTo>
                      <a:pt x="595" y="1086"/>
                      <a:pt x="598" y="1087"/>
                      <a:pt x="601" y="1087"/>
                    </a:cubicBezTo>
                    <a:cubicBezTo>
                      <a:pt x="604" y="1086"/>
                      <a:pt x="606" y="1085"/>
                      <a:pt x="608" y="1083"/>
                    </a:cubicBezTo>
                    <a:cubicBezTo>
                      <a:pt x="610" y="1081"/>
                      <a:pt x="611" y="1078"/>
                      <a:pt x="611" y="1075"/>
                    </a:cubicBezTo>
                    <a:cubicBezTo>
                      <a:pt x="611" y="1072"/>
                      <a:pt x="611" y="1056"/>
                      <a:pt x="611" y="1041"/>
                    </a:cubicBezTo>
                    <a:cubicBezTo>
                      <a:pt x="619" y="1040"/>
                      <a:pt x="626" y="1039"/>
                      <a:pt x="633" y="1038"/>
                    </a:cubicBezTo>
                    <a:cubicBezTo>
                      <a:pt x="638" y="1052"/>
                      <a:pt x="642" y="1067"/>
                      <a:pt x="643" y="1070"/>
                    </a:cubicBezTo>
                    <a:cubicBezTo>
                      <a:pt x="644" y="1073"/>
                      <a:pt x="646" y="1075"/>
                      <a:pt x="649" y="1076"/>
                    </a:cubicBezTo>
                    <a:cubicBezTo>
                      <a:pt x="651" y="1078"/>
                      <a:pt x="654" y="1078"/>
                      <a:pt x="657" y="1078"/>
                    </a:cubicBezTo>
                    <a:cubicBezTo>
                      <a:pt x="660" y="1077"/>
                      <a:pt x="662" y="1075"/>
                      <a:pt x="664" y="1073"/>
                    </a:cubicBezTo>
                    <a:cubicBezTo>
                      <a:pt x="666" y="1071"/>
                      <a:pt x="667" y="1068"/>
                      <a:pt x="666" y="1065"/>
                    </a:cubicBezTo>
                    <a:cubicBezTo>
                      <a:pt x="666" y="1062"/>
                      <a:pt x="664" y="1046"/>
                      <a:pt x="663" y="1032"/>
                    </a:cubicBezTo>
                    <a:cubicBezTo>
                      <a:pt x="670" y="1030"/>
                      <a:pt x="677" y="1028"/>
                      <a:pt x="684" y="1026"/>
                    </a:cubicBezTo>
                    <a:cubicBezTo>
                      <a:pt x="690" y="1039"/>
                      <a:pt x="696" y="1054"/>
                      <a:pt x="698" y="1057"/>
                    </a:cubicBezTo>
                    <a:cubicBezTo>
                      <a:pt x="699" y="1060"/>
                      <a:pt x="701" y="1062"/>
                      <a:pt x="704" y="1063"/>
                    </a:cubicBezTo>
                    <a:cubicBezTo>
                      <a:pt x="706" y="1064"/>
                      <a:pt x="709" y="1064"/>
                      <a:pt x="712" y="1063"/>
                    </a:cubicBezTo>
                    <a:cubicBezTo>
                      <a:pt x="715" y="1062"/>
                      <a:pt x="717" y="1060"/>
                      <a:pt x="719" y="1058"/>
                    </a:cubicBezTo>
                    <a:cubicBezTo>
                      <a:pt x="720" y="1055"/>
                      <a:pt x="721" y="1052"/>
                      <a:pt x="720" y="1050"/>
                    </a:cubicBezTo>
                    <a:cubicBezTo>
                      <a:pt x="719" y="1046"/>
                      <a:pt x="716" y="1031"/>
                      <a:pt x="713" y="1017"/>
                    </a:cubicBezTo>
                    <a:cubicBezTo>
                      <a:pt x="720" y="1014"/>
                      <a:pt x="727" y="1011"/>
                      <a:pt x="734" y="1009"/>
                    </a:cubicBezTo>
                    <a:cubicBezTo>
                      <a:pt x="741" y="1021"/>
                      <a:pt x="749" y="1035"/>
                      <a:pt x="750" y="1038"/>
                    </a:cubicBezTo>
                    <a:cubicBezTo>
                      <a:pt x="752" y="1041"/>
                      <a:pt x="754" y="1042"/>
                      <a:pt x="757" y="1043"/>
                    </a:cubicBezTo>
                    <a:cubicBezTo>
                      <a:pt x="760" y="1044"/>
                      <a:pt x="762" y="1044"/>
                      <a:pt x="765" y="1042"/>
                    </a:cubicBezTo>
                    <a:cubicBezTo>
                      <a:pt x="768" y="1041"/>
                      <a:pt x="770" y="1039"/>
                      <a:pt x="771" y="1037"/>
                    </a:cubicBezTo>
                    <a:cubicBezTo>
                      <a:pt x="772" y="1034"/>
                      <a:pt x="773" y="1031"/>
                      <a:pt x="772" y="1028"/>
                    </a:cubicBezTo>
                    <a:cubicBezTo>
                      <a:pt x="771" y="1025"/>
                      <a:pt x="766" y="1010"/>
                      <a:pt x="761" y="996"/>
                    </a:cubicBezTo>
                    <a:cubicBezTo>
                      <a:pt x="768" y="993"/>
                      <a:pt x="774" y="990"/>
                      <a:pt x="781" y="986"/>
                    </a:cubicBezTo>
                    <a:cubicBezTo>
                      <a:pt x="790" y="998"/>
                      <a:pt x="799" y="1011"/>
                      <a:pt x="801" y="1014"/>
                    </a:cubicBezTo>
                    <a:cubicBezTo>
                      <a:pt x="802" y="1016"/>
                      <a:pt x="805" y="1018"/>
                      <a:pt x="808" y="1018"/>
                    </a:cubicBezTo>
                    <a:cubicBezTo>
                      <a:pt x="810" y="1019"/>
                      <a:pt x="813" y="1018"/>
                      <a:pt x="816" y="1017"/>
                    </a:cubicBezTo>
                    <a:cubicBezTo>
                      <a:pt x="818" y="1015"/>
                      <a:pt x="820" y="1013"/>
                      <a:pt x="821" y="1010"/>
                    </a:cubicBezTo>
                    <a:cubicBezTo>
                      <a:pt x="822" y="1008"/>
                      <a:pt x="822" y="1005"/>
                      <a:pt x="821" y="1002"/>
                    </a:cubicBezTo>
                    <a:cubicBezTo>
                      <a:pt x="820" y="999"/>
                      <a:pt x="813" y="984"/>
                      <a:pt x="807" y="971"/>
                    </a:cubicBezTo>
                    <a:cubicBezTo>
                      <a:pt x="813" y="967"/>
                      <a:pt x="820" y="963"/>
                      <a:pt x="826" y="959"/>
                    </a:cubicBezTo>
                    <a:cubicBezTo>
                      <a:pt x="835" y="970"/>
                      <a:pt x="846" y="982"/>
                      <a:pt x="848" y="984"/>
                    </a:cubicBezTo>
                    <a:cubicBezTo>
                      <a:pt x="850" y="986"/>
                      <a:pt x="853" y="988"/>
                      <a:pt x="856" y="988"/>
                    </a:cubicBezTo>
                    <a:cubicBezTo>
                      <a:pt x="858" y="988"/>
                      <a:pt x="861" y="987"/>
                      <a:pt x="864" y="986"/>
                    </a:cubicBezTo>
                    <a:cubicBezTo>
                      <a:pt x="866" y="984"/>
                      <a:pt x="868" y="981"/>
                      <a:pt x="868" y="979"/>
                    </a:cubicBezTo>
                    <a:cubicBezTo>
                      <a:pt x="869" y="976"/>
                      <a:pt x="869" y="973"/>
                      <a:pt x="867" y="970"/>
                    </a:cubicBezTo>
                    <a:cubicBezTo>
                      <a:pt x="865" y="968"/>
                      <a:pt x="857" y="954"/>
                      <a:pt x="850" y="941"/>
                    </a:cubicBezTo>
                    <a:cubicBezTo>
                      <a:pt x="856" y="937"/>
                      <a:pt x="862" y="932"/>
                      <a:pt x="867" y="927"/>
                    </a:cubicBezTo>
                    <a:cubicBezTo>
                      <a:pt x="878" y="937"/>
                      <a:pt x="890" y="948"/>
                      <a:pt x="892" y="950"/>
                    </a:cubicBezTo>
                    <a:cubicBezTo>
                      <a:pt x="894" y="952"/>
                      <a:pt x="897" y="953"/>
                      <a:pt x="900" y="953"/>
                    </a:cubicBezTo>
                    <a:cubicBezTo>
                      <a:pt x="903" y="953"/>
                      <a:pt x="906" y="952"/>
                      <a:pt x="908" y="950"/>
                    </a:cubicBezTo>
                    <a:cubicBezTo>
                      <a:pt x="910" y="948"/>
                      <a:pt x="911" y="945"/>
                      <a:pt x="912" y="942"/>
                    </a:cubicBezTo>
                    <a:cubicBezTo>
                      <a:pt x="912" y="940"/>
                      <a:pt x="911" y="937"/>
                      <a:pt x="910" y="934"/>
                    </a:cubicBezTo>
                    <a:cubicBezTo>
                      <a:pt x="908" y="932"/>
                      <a:pt x="898" y="919"/>
                      <a:pt x="890" y="907"/>
                    </a:cubicBezTo>
                    <a:cubicBezTo>
                      <a:pt x="895" y="902"/>
                      <a:pt x="900" y="897"/>
                      <a:pt x="905" y="891"/>
                    </a:cubicBezTo>
                    <a:cubicBezTo>
                      <a:pt x="917" y="900"/>
                      <a:pt x="930" y="909"/>
                      <a:pt x="933" y="911"/>
                    </a:cubicBezTo>
                    <a:cubicBezTo>
                      <a:pt x="935" y="913"/>
                      <a:pt x="938" y="914"/>
                      <a:pt x="941" y="913"/>
                    </a:cubicBezTo>
                    <a:cubicBezTo>
                      <a:pt x="943" y="913"/>
                      <a:pt x="946" y="912"/>
                      <a:pt x="948" y="909"/>
                    </a:cubicBezTo>
                    <a:cubicBezTo>
                      <a:pt x="950" y="907"/>
                      <a:pt x="951" y="904"/>
                      <a:pt x="951" y="902"/>
                    </a:cubicBezTo>
                    <a:cubicBezTo>
                      <a:pt x="951" y="899"/>
                      <a:pt x="950" y="896"/>
                      <a:pt x="948" y="894"/>
                    </a:cubicBezTo>
                    <a:cubicBezTo>
                      <a:pt x="946" y="891"/>
                      <a:pt x="935" y="880"/>
                      <a:pt x="925" y="869"/>
                    </a:cubicBezTo>
                    <a:cubicBezTo>
                      <a:pt x="930" y="863"/>
                      <a:pt x="935" y="857"/>
                      <a:pt x="940" y="851"/>
                    </a:cubicBezTo>
                    <a:cubicBezTo>
                      <a:pt x="952" y="859"/>
                      <a:pt x="966" y="867"/>
                      <a:pt x="969" y="869"/>
                    </a:cubicBezTo>
                    <a:cubicBezTo>
                      <a:pt x="971" y="870"/>
                      <a:pt x="974" y="870"/>
                      <a:pt x="977" y="870"/>
                    </a:cubicBezTo>
                    <a:cubicBezTo>
                      <a:pt x="980" y="869"/>
                      <a:pt x="982" y="867"/>
                      <a:pt x="984" y="865"/>
                    </a:cubicBezTo>
                    <a:cubicBezTo>
                      <a:pt x="986" y="863"/>
                      <a:pt x="986" y="860"/>
                      <a:pt x="986" y="857"/>
                    </a:cubicBezTo>
                    <a:cubicBezTo>
                      <a:pt x="986" y="854"/>
                      <a:pt x="985" y="852"/>
                      <a:pt x="983" y="850"/>
                    </a:cubicBezTo>
                    <a:cubicBezTo>
                      <a:pt x="980" y="847"/>
                      <a:pt x="968" y="837"/>
                      <a:pt x="957" y="827"/>
                    </a:cubicBezTo>
                    <a:cubicBezTo>
                      <a:pt x="961" y="821"/>
                      <a:pt x="966" y="815"/>
                      <a:pt x="969" y="808"/>
                    </a:cubicBezTo>
                    <a:cubicBezTo>
                      <a:pt x="983" y="814"/>
                      <a:pt x="997" y="821"/>
                      <a:pt x="1000" y="822"/>
                    </a:cubicBezTo>
                    <a:cubicBezTo>
                      <a:pt x="1003" y="824"/>
                      <a:pt x="1006" y="824"/>
                      <a:pt x="1008" y="823"/>
                    </a:cubicBezTo>
                    <a:cubicBezTo>
                      <a:pt x="1011" y="822"/>
                      <a:pt x="1013" y="820"/>
                      <a:pt x="1015" y="817"/>
                    </a:cubicBezTo>
                    <a:cubicBezTo>
                      <a:pt x="1016" y="815"/>
                      <a:pt x="1017" y="812"/>
                      <a:pt x="1016" y="809"/>
                    </a:cubicBezTo>
                    <a:cubicBezTo>
                      <a:pt x="1016" y="806"/>
                      <a:pt x="1014" y="804"/>
                      <a:pt x="1012" y="802"/>
                    </a:cubicBezTo>
                    <a:cubicBezTo>
                      <a:pt x="1009" y="800"/>
                      <a:pt x="996" y="791"/>
                      <a:pt x="984" y="782"/>
                    </a:cubicBezTo>
                    <a:cubicBezTo>
                      <a:pt x="988" y="776"/>
                      <a:pt x="991" y="769"/>
                      <a:pt x="995" y="762"/>
                    </a:cubicBezTo>
                    <a:cubicBezTo>
                      <a:pt x="1009" y="767"/>
                      <a:pt x="1024" y="772"/>
                      <a:pt x="1027" y="773"/>
                    </a:cubicBezTo>
                    <a:cubicBezTo>
                      <a:pt x="1029" y="774"/>
                      <a:pt x="1032" y="774"/>
                      <a:pt x="1035" y="772"/>
                    </a:cubicBezTo>
                    <a:cubicBezTo>
                      <a:pt x="1037" y="771"/>
                      <a:pt x="1039" y="769"/>
                      <a:pt x="1041" y="766"/>
                    </a:cubicBezTo>
                    <a:cubicBezTo>
                      <a:pt x="1042" y="764"/>
                      <a:pt x="1042" y="761"/>
                      <a:pt x="1041" y="758"/>
                    </a:cubicBezTo>
                    <a:cubicBezTo>
                      <a:pt x="1040" y="755"/>
                      <a:pt x="1039" y="753"/>
                      <a:pt x="1036" y="752"/>
                    </a:cubicBezTo>
                    <a:cubicBezTo>
                      <a:pt x="1033" y="750"/>
                      <a:pt x="1020" y="742"/>
                      <a:pt x="1007" y="735"/>
                    </a:cubicBezTo>
                    <a:cubicBezTo>
                      <a:pt x="1010" y="728"/>
                      <a:pt x="1012" y="721"/>
                      <a:pt x="1015" y="714"/>
                    </a:cubicBezTo>
                    <a:cubicBezTo>
                      <a:pt x="1029" y="717"/>
                      <a:pt x="1045" y="721"/>
                      <a:pt x="1048" y="721"/>
                    </a:cubicBezTo>
                    <a:cubicBezTo>
                      <a:pt x="1051" y="722"/>
                      <a:pt x="1054" y="721"/>
                      <a:pt x="1056" y="720"/>
                    </a:cubicBezTo>
                    <a:cubicBezTo>
                      <a:pt x="1058" y="718"/>
                      <a:pt x="1060" y="716"/>
                      <a:pt x="1061" y="713"/>
                    </a:cubicBezTo>
                    <a:cubicBezTo>
                      <a:pt x="1062" y="710"/>
                      <a:pt x="1062" y="707"/>
                      <a:pt x="1061" y="705"/>
                    </a:cubicBezTo>
                    <a:cubicBezTo>
                      <a:pt x="1060" y="702"/>
                      <a:pt x="1058" y="700"/>
                      <a:pt x="1055" y="699"/>
                    </a:cubicBezTo>
                    <a:cubicBezTo>
                      <a:pt x="1052" y="698"/>
                      <a:pt x="1037" y="691"/>
                      <a:pt x="1024" y="686"/>
                    </a:cubicBezTo>
                    <a:cubicBezTo>
                      <a:pt x="1026" y="678"/>
                      <a:pt x="1028" y="671"/>
                      <a:pt x="1030" y="664"/>
                    </a:cubicBezTo>
                    <a:cubicBezTo>
                      <a:pt x="1044" y="665"/>
                      <a:pt x="1060" y="667"/>
                      <a:pt x="1063" y="668"/>
                    </a:cubicBezTo>
                    <a:cubicBezTo>
                      <a:pt x="1066" y="668"/>
                      <a:pt x="1069" y="667"/>
                      <a:pt x="1071" y="665"/>
                    </a:cubicBezTo>
                    <a:cubicBezTo>
                      <a:pt x="1074" y="664"/>
                      <a:pt x="1075" y="661"/>
                      <a:pt x="1076" y="658"/>
                    </a:cubicBezTo>
                    <a:cubicBezTo>
                      <a:pt x="1076" y="655"/>
                      <a:pt x="1076" y="652"/>
                      <a:pt x="1075" y="650"/>
                    </a:cubicBezTo>
                    <a:cubicBezTo>
                      <a:pt x="1073" y="647"/>
                      <a:pt x="1071" y="645"/>
                      <a:pt x="1068" y="645"/>
                    </a:cubicBezTo>
                    <a:cubicBezTo>
                      <a:pt x="1065" y="644"/>
                      <a:pt x="1050" y="639"/>
                      <a:pt x="1036" y="634"/>
                    </a:cubicBezTo>
                    <a:cubicBezTo>
                      <a:pt x="1037" y="627"/>
                      <a:pt x="1039" y="620"/>
                      <a:pt x="1040" y="612"/>
                    </a:cubicBezTo>
                    <a:cubicBezTo>
                      <a:pt x="1054" y="612"/>
                      <a:pt x="1070" y="612"/>
                      <a:pt x="1073" y="612"/>
                    </a:cubicBezTo>
                    <a:cubicBezTo>
                      <a:pt x="1076" y="613"/>
                      <a:pt x="1079" y="611"/>
                      <a:pt x="1081" y="609"/>
                    </a:cubicBezTo>
                    <a:cubicBezTo>
                      <a:pt x="1083" y="607"/>
                      <a:pt x="1084" y="605"/>
                      <a:pt x="1085" y="602"/>
                    </a:cubicBezTo>
                    <a:cubicBezTo>
                      <a:pt x="1085" y="599"/>
                      <a:pt x="1084" y="596"/>
                      <a:pt x="1083" y="594"/>
                    </a:cubicBezTo>
                    <a:cubicBezTo>
                      <a:pt x="1081" y="591"/>
                      <a:pt x="1079" y="590"/>
                      <a:pt x="1076" y="589"/>
                    </a:cubicBezTo>
                    <a:cubicBezTo>
                      <a:pt x="1073" y="588"/>
                      <a:pt x="1057" y="585"/>
                      <a:pt x="1043" y="582"/>
                    </a:cubicBezTo>
                    <a:cubicBezTo>
                      <a:pt x="1043" y="575"/>
                      <a:pt x="1044" y="567"/>
                      <a:pt x="1044" y="560"/>
                    </a:cubicBezTo>
                    <a:cubicBezTo>
                      <a:pt x="1058" y="558"/>
                      <a:pt x="1074" y="557"/>
                      <a:pt x="1078" y="557"/>
                    </a:cubicBezTo>
                    <a:close/>
                    <a:moveTo>
                      <a:pt x="544" y="979"/>
                    </a:moveTo>
                    <a:cubicBezTo>
                      <a:pt x="305" y="979"/>
                      <a:pt x="111" y="785"/>
                      <a:pt x="111" y="545"/>
                    </a:cubicBezTo>
                    <a:cubicBezTo>
                      <a:pt x="111" y="305"/>
                      <a:pt x="305" y="111"/>
                      <a:pt x="544" y="111"/>
                    </a:cubicBezTo>
                    <a:cubicBezTo>
                      <a:pt x="783" y="111"/>
                      <a:pt x="977" y="305"/>
                      <a:pt x="977" y="545"/>
                    </a:cubicBezTo>
                    <a:cubicBezTo>
                      <a:pt x="977" y="785"/>
                      <a:pt x="783" y="979"/>
                      <a:pt x="544" y="97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03" name="Freeform 13">
                <a:extLst>
                  <a:ext uri="{FF2B5EF4-FFF2-40B4-BE49-F238E27FC236}">
                    <a16:creationId xmlns:a16="http://schemas.microsoft.com/office/drawing/2014/main" id="{73142B01-F5ED-9940-D337-1B3CFB7FCF5A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52170" y="59505"/>
                <a:ext cx="121590" cy="107399"/>
              </a:xfrm>
              <a:custGeom>
                <a:avLst/>
                <a:gdLst>
                  <a:gd name="T0" fmla="*/ 132 w 134"/>
                  <a:gd name="T1" fmla="*/ 16 h 118"/>
                  <a:gd name="T2" fmla="*/ 120 w 134"/>
                  <a:gd name="T3" fmla="*/ 4 h 118"/>
                  <a:gd name="T4" fmla="*/ 115 w 134"/>
                  <a:gd name="T5" fmla="*/ 4 h 118"/>
                  <a:gd name="T6" fmla="*/ 113 w 134"/>
                  <a:gd name="T7" fmla="*/ 8 h 118"/>
                  <a:gd name="T8" fmla="*/ 111 w 134"/>
                  <a:gd name="T9" fmla="*/ 8 h 118"/>
                  <a:gd name="T10" fmla="*/ 111 w 134"/>
                  <a:gd name="T11" fmla="*/ 8 h 118"/>
                  <a:gd name="T12" fmla="*/ 80 w 134"/>
                  <a:gd name="T13" fmla="*/ 39 h 118"/>
                  <a:gd name="T14" fmla="*/ 78 w 134"/>
                  <a:gd name="T15" fmla="*/ 47 h 118"/>
                  <a:gd name="T16" fmla="*/ 82 w 134"/>
                  <a:gd name="T17" fmla="*/ 50 h 118"/>
                  <a:gd name="T18" fmla="*/ 82 w 134"/>
                  <a:gd name="T19" fmla="*/ 50 h 118"/>
                  <a:gd name="T20" fmla="*/ 82 w 134"/>
                  <a:gd name="T21" fmla="*/ 50 h 118"/>
                  <a:gd name="T22" fmla="*/ 75 w 134"/>
                  <a:gd name="T23" fmla="*/ 57 h 118"/>
                  <a:gd name="T24" fmla="*/ 53 w 134"/>
                  <a:gd name="T25" fmla="*/ 35 h 118"/>
                  <a:gd name="T26" fmla="*/ 46 w 134"/>
                  <a:gd name="T27" fmla="*/ 9 h 118"/>
                  <a:gd name="T28" fmla="*/ 21 w 134"/>
                  <a:gd name="T29" fmla="*/ 2 h 118"/>
                  <a:gd name="T30" fmla="*/ 36 w 134"/>
                  <a:gd name="T31" fmla="*/ 17 h 118"/>
                  <a:gd name="T32" fmla="*/ 32 w 134"/>
                  <a:gd name="T33" fmla="*/ 32 h 118"/>
                  <a:gd name="T34" fmla="*/ 17 w 134"/>
                  <a:gd name="T35" fmla="*/ 36 h 118"/>
                  <a:gd name="T36" fmla="*/ 2 w 134"/>
                  <a:gd name="T37" fmla="*/ 21 h 118"/>
                  <a:gd name="T38" fmla="*/ 9 w 134"/>
                  <a:gd name="T39" fmla="*/ 46 h 118"/>
                  <a:gd name="T40" fmla="*/ 36 w 134"/>
                  <a:gd name="T41" fmla="*/ 53 h 118"/>
                  <a:gd name="T42" fmla="*/ 36 w 134"/>
                  <a:gd name="T43" fmla="*/ 53 h 118"/>
                  <a:gd name="T44" fmla="*/ 58 w 134"/>
                  <a:gd name="T45" fmla="*/ 74 h 118"/>
                  <a:gd name="T46" fmla="*/ 37 w 134"/>
                  <a:gd name="T47" fmla="*/ 95 h 118"/>
                  <a:gd name="T48" fmla="*/ 36 w 134"/>
                  <a:gd name="T49" fmla="*/ 94 h 118"/>
                  <a:gd name="T50" fmla="*/ 30 w 134"/>
                  <a:gd name="T51" fmla="*/ 99 h 118"/>
                  <a:gd name="T52" fmla="*/ 20 w 134"/>
                  <a:gd name="T53" fmla="*/ 114 h 118"/>
                  <a:gd name="T54" fmla="*/ 23 w 134"/>
                  <a:gd name="T55" fmla="*/ 116 h 118"/>
                  <a:gd name="T56" fmla="*/ 38 w 134"/>
                  <a:gd name="T57" fmla="*/ 107 h 118"/>
                  <a:gd name="T58" fmla="*/ 43 w 134"/>
                  <a:gd name="T59" fmla="*/ 101 h 118"/>
                  <a:gd name="T60" fmla="*/ 42 w 134"/>
                  <a:gd name="T61" fmla="*/ 100 h 118"/>
                  <a:gd name="T62" fmla="*/ 62 w 134"/>
                  <a:gd name="T63" fmla="*/ 79 h 118"/>
                  <a:gd name="T64" fmla="*/ 98 w 134"/>
                  <a:gd name="T65" fmla="*/ 114 h 118"/>
                  <a:gd name="T66" fmla="*/ 106 w 134"/>
                  <a:gd name="T67" fmla="*/ 118 h 118"/>
                  <a:gd name="T68" fmla="*/ 115 w 134"/>
                  <a:gd name="T69" fmla="*/ 114 h 118"/>
                  <a:gd name="T70" fmla="*/ 115 w 134"/>
                  <a:gd name="T71" fmla="*/ 97 h 118"/>
                  <a:gd name="T72" fmla="*/ 80 w 134"/>
                  <a:gd name="T73" fmla="*/ 62 h 118"/>
                  <a:gd name="T74" fmla="*/ 87 w 134"/>
                  <a:gd name="T75" fmla="*/ 55 h 118"/>
                  <a:gd name="T76" fmla="*/ 90 w 134"/>
                  <a:gd name="T77" fmla="*/ 58 h 118"/>
                  <a:gd name="T78" fmla="*/ 97 w 134"/>
                  <a:gd name="T79" fmla="*/ 56 h 118"/>
                  <a:gd name="T80" fmla="*/ 127 w 134"/>
                  <a:gd name="T81" fmla="*/ 26 h 118"/>
                  <a:gd name="T82" fmla="*/ 128 w 134"/>
                  <a:gd name="T83" fmla="*/ 25 h 118"/>
                  <a:gd name="T84" fmla="*/ 128 w 134"/>
                  <a:gd name="T85" fmla="*/ 25 h 118"/>
                  <a:gd name="T86" fmla="*/ 129 w 134"/>
                  <a:gd name="T87" fmla="*/ 23 h 118"/>
                  <a:gd name="T88" fmla="*/ 132 w 134"/>
                  <a:gd name="T89" fmla="*/ 22 h 118"/>
                  <a:gd name="T90" fmla="*/ 132 w 134"/>
                  <a:gd name="T91" fmla="*/ 16 h 118"/>
                  <a:gd name="T92" fmla="*/ 108 w 134"/>
                  <a:gd name="T93" fmla="*/ 103 h 118"/>
                  <a:gd name="T94" fmla="*/ 112 w 134"/>
                  <a:gd name="T95" fmla="*/ 108 h 118"/>
                  <a:gd name="T96" fmla="*/ 108 w 134"/>
                  <a:gd name="T97" fmla="*/ 112 h 118"/>
                  <a:gd name="T98" fmla="*/ 103 w 134"/>
                  <a:gd name="T99" fmla="*/ 108 h 118"/>
                  <a:gd name="T100" fmla="*/ 108 w 134"/>
                  <a:gd name="T101" fmla="*/ 103 h 118"/>
                  <a:gd name="T102" fmla="*/ 90 w 134"/>
                  <a:gd name="T103" fmla="*/ 41 h 118"/>
                  <a:gd name="T104" fmla="*/ 88 w 134"/>
                  <a:gd name="T105" fmla="*/ 39 h 118"/>
                  <a:gd name="T106" fmla="*/ 111 w 134"/>
                  <a:gd name="T107" fmla="*/ 16 h 118"/>
                  <a:gd name="T108" fmla="*/ 113 w 134"/>
                  <a:gd name="T109" fmla="*/ 18 h 118"/>
                  <a:gd name="T110" fmla="*/ 90 w 134"/>
                  <a:gd name="T111" fmla="*/ 41 h 118"/>
                  <a:gd name="T112" fmla="*/ 98 w 134"/>
                  <a:gd name="T113" fmla="*/ 48 h 118"/>
                  <a:gd name="T114" fmla="*/ 96 w 134"/>
                  <a:gd name="T115" fmla="*/ 46 h 118"/>
                  <a:gd name="T116" fmla="*/ 118 w 134"/>
                  <a:gd name="T117" fmla="*/ 23 h 118"/>
                  <a:gd name="T118" fmla="*/ 120 w 134"/>
                  <a:gd name="T119" fmla="*/ 25 h 118"/>
                  <a:gd name="T120" fmla="*/ 98 w 134"/>
                  <a:gd name="T121" fmla="*/ 48 h 118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34"/>
                  <a:gd name="T184" fmla="*/ 0 h 118"/>
                  <a:gd name="T185" fmla="*/ 134 w 134"/>
                  <a:gd name="T186" fmla="*/ 118 h 118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34" h="118">
                    <a:moveTo>
                      <a:pt x="132" y="16"/>
                    </a:moveTo>
                    <a:cubicBezTo>
                      <a:pt x="120" y="4"/>
                      <a:pt x="120" y="4"/>
                      <a:pt x="120" y="4"/>
                    </a:cubicBezTo>
                    <a:cubicBezTo>
                      <a:pt x="119" y="2"/>
                      <a:pt x="116" y="2"/>
                      <a:pt x="115" y="4"/>
                    </a:cubicBezTo>
                    <a:cubicBezTo>
                      <a:pt x="114" y="5"/>
                      <a:pt x="113" y="6"/>
                      <a:pt x="113" y="8"/>
                    </a:cubicBezTo>
                    <a:cubicBezTo>
                      <a:pt x="113" y="8"/>
                      <a:pt x="112" y="8"/>
                      <a:pt x="111" y="8"/>
                    </a:cubicBezTo>
                    <a:cubicBezTo>
                      <a:pt x="111" y="8"/>
                      <a:pt x="111" y="8"/>
                      <a:pt x="111" y="8"/>
                    </a:cubicBezTo>
                    <a:cubicBezTo>
                      <a:pt x="80" y="39"/>
                      <a:pt x="80" y="39"/>
                      <a:pt x="80" y="39"/>
                    </a:cubicBezTo>
                    <a:cubicBezTo>
                      <a:pt x="81" y="42"/>
                      <a:pt x="80" y="44"/>
                      <a:pt x="78" y="47"/>
                    </a:cubicBezTo>
                    <a:cubicBezTo>
                      <a:pt x="82" y="50"/>
                      <a:pt x="82" y="50"/>
                      <a:pt x="82" y="50"/>
                    </a:cubicBezTo>
                    <a:cubicBezTo>
                      <a:pt x="82" y="50"/>
                      <a:pt x="82" y="50"/>
                      <a:pt x="82" y="50"/>
                    </a:cubicBezTo>
                    <a:cubicBezTo>
                      <a:pt x="82" y="50"/>
                      <a:pt x="82" y="50"/>
                      <a:pt x="82" y="50"/>
                    </a:cubicBezTo>
                    <a:cubicBezTo>
                      <a:pt x="75" y="57"/>
                      <a:pt x="75" y="57"/>
                      <a:pt x="75" y="5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6" y="26"/>
                      <a:pt x="53" y="16"/>
                      <a:pt x="46" y="9"/>
                    </a:cubicBezTo>
                    <a:cubicBezTo>
                      <a:pt x="39" y="2"/>
                      <a:pt x="30" y="0"/>
                      <a:pt x="21" y="2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0" y="30"/>
                      <a:pt x="2" y="39"/>
                      <a:pt x="9" y="46"/>
                    </a:cubicBezTo>
                    <a:cubicBezTo>
                      <a:pt x="16" y="54"/>
                      <a:pt x="27" y="56"/>
                      <a:pt x="36" y="53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58" y="74"/>
                      <a:pt x="58" y="74"/>
                      <a:pt x="58" y="74"/>
                    </a:cubicBezTo>
                    <a:cubicBezTo>
                      <a:pt x="37" y="95"/>
                      <a:pt x="37" y="95"/>
                      <a:pt x="37" y="95"/>
                    </a:cubicBezTo>
                    <a:cubicBezTo>
                      <a:pt x="36" y="94"/>
                      <a:pt x="36" y="94"/>
                      <a:pt x="36" y="94"/>
                    </a:cubicBezTo>
                    <a:cubicBezTo>
                      <a:pt x="30" y="99"/>
                      <a:pt x="30" y="99"/>
                      <a:pt x="30" y="99"/>
                    </a:cubicBezTo>
                    <a:cubicBezTo>
                      <a:pt x="20" y="114"/>
                      <a:pt x="20" y="114"/>
                      <a:pt x="20" y="114"/>
                    </a:cubicBezTo>
                    <a:cubicBezTo>
                      <a:pt x="23" y="116"/>
                      <a:pt x="23" y="116"/>
                      <a:pt x="23" y="116"/>
                    </a:cubicBezTo>
                    <a:cubicBezTo>
                      <a:pt x="38" y="107"/>
                      <a:pt x="38" y="107"/>
                      <a:pt x="38" y="107"/>
                    </a:cubicBezTo>
                    <a:cubicBezTo>
                      <a:pt x="43" y="101"/>
                      <a:pt x="43" y="101"/>
                      <a:pt x="43" y="101"/>
                    </a:cubicBezTo>
                    <a:cubicBezTo>
                      <a:pt x="42" y="100"/>
                      <a:pt x="42" y="100"/>
                      <a:pt x="42" y="100"/>
                    </a:cubicBezTo>
                    <a:cubicBezTo>
                      <a:pt x="62" y="79"/>
                      <a:pt x="62" y="79"/>
                      <a:pt x="62" y="79"/>
                    </a:cubicBezTo>
                    <a:cubicBezTo>
                      <a:pt x="98" y="114"/>
                      <a:pt x="98" y="114"/>
                      <a:pt x="98" y="114"/>
                    </a:cubicBezTo>
                    <a:cubicBezTo>
                      <a:pt x="100" y="117"/>
                      <a:pt x="103" y="118"/>
                      <a:pt x="106" y="118"/>
                    </a:cubicBezTo>
                    <a:cubicBezTo>
                      <a:pt x="110" y="118"/>
                      <a:pt x="113" y="117"/>
                      <a:pt x="115" y="114"/>
                    </a:cubicBezTo>
                    <a:cubicBezTo>
                      <a:pt x="120" y="110"/>
                      <a:pt x="120" y="102"/>
                      <a:pt x="115" y="97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87" y="55"/>
                      <a:pt x="87" y="55"/>
                      <a:pt x="87" y="55"/>
                    </a:cubicBezTo>
                    <a:cubicBezTo>
                      <a:pt x="90" y="58"/>
                      <a:pt x="90" y="58"/>
                      <a:pt x="90" y="58"/>
                    </a:cubicBezTo>
                    <a:cubicBezTo>
                      <a:pt x="92" y="56"/>
                      <a:pt x="95" y="56"/>
                      <a:pt x="97" y="56"/>
                    </a:cubicBezTo>
                    <a:cubicBezTo>
                      <a:pt x="127" y="26"/>
                      <a:pt x="127" y="26"/>
                      <a:pt x="127" y="26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28" y="25"/>
                      <a:pt x="129" y="24"/>
                      <a:pt x="129" y="23"/>
                    </a:cubicBezTo>
                    <a:cubicBezTo>
                      <a:pt x="130" y="23"/>
                      <a:pt x="131" y="23"/>
                      <a:pt x="132" y="22"/>
                    </a:cubicBezTo>
                    <a:cubicBezTo>
                      <a:pt x="134" y="20"/>
                      <a:pt x="134" y="17"/>
                      <a:pt x="132" y="16"/>
                    </a:cubicBezTo>
                    <a:close/>
                    <a:moveTo>
                      <a:pt x="108" y="103"/>
                    </a:moveTo>
                    <a:cubicBezTo>
                      <a:pt x="110" y="103"/>
                      <a:pt x="112" y="105"/>
                      <a:pt x="112" y="108"/>
                    </a:cubicBezTo>
                    <a:cubicBezTo>
                      <a:pt x="112" y="110"/>
                      <a:pt x="110" y="112"/>
                      <a:pt x="108" y="112"/>
                    </a:cubicBezTo>
                    <a:cubicBezTo>
                      <a:pt x="105" y="112"/>
                      <a:pt x="103" y="110"/>
                      <a:pt x="103" y="108"/>
                    </a:cubicBezTo>
                    <a:cubicBezTo>
                      <a:pt x="103" y="105"/>
                      <a:pt x="105" y="103"/>
                      <a:pt x="108" y="103"/>
                    </a:cubicBezTo>
                    <a:close/>
                    <a:moveTo>
                      <a:pt x="90" y="41"/>
                    </a:moveTo>
                    <a:cubicBezTo>
                      <a:pt x="88" y="39"/>
                      <a:pt x="88" y="39"/>
                      <a:pt x="88" y="39"/>
                    </a:cubicBezTo>
                    <a:cubicBezTo>
                      <a:pt x="111" y="16"/>
                      <a:pt x="111" y="16"/>
                      <a:pt x="111" y="16"/>
                    </a:cubicBezTo>
                    <a:cubicBezTo>
                      <a:pt x="113" y="18"/>
                      <a:pt x="113" y="18"/>
                      <a:pt x="113" y="18"/>
                    </a:cubicBezTo>
                    <a:lnTo>
                      <a:pt x="90" y="41"/>
                    </a:lnTo>
                    <a:close/>
                    <a:moveTo>
                      <a:pt x="98" y="48"/>
                    </a:moveTo>
                    <a:cubicBezTo>
                      <a:pt x="96" y="46"/>
                      <a:pt x="96" y="46"/>
                      <a:pt x="96" y="46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20" y="25"/>
                      <a:pt x="120" y="25"/>
                      <a:pt x="120" y="25"/>
                    </a:cubicBezTo>
                    <a:lnTo>
                      <a:pt x="98" y="4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73FA6DD5-3BCC-4124-D146-D954754668EB}"/>
              </a:ext>
            </a:extLst>
          </p:cNvPr>
          <p:cNvGrpSpPr/>
          <p:nvPr/>
        </p:nvGrpSpPr>
        <p:grpSpPr>
          <a:xfrm>
            <a:off x="7344834" y="4213225"/>
            <a:ext cx="3899427" cy="946646"/>
            <a:chOff x="7366000" y="1351923"/>
            <a:chExt cx="3899427" cy="946646"/>
          </a:xfrm>
        </p:grpSpPr>
        <p:sp>
          <p:nvSpPr>
            <p:cNvPr id="107" name="矩形 3">
              <a:extLst>
                <a:ext uri="{FF2B5EF4-FFF2-40B4-BE49-F238E27FC236}">
                  <a16:creationId xmlns:a16="http://schemas.microsoft.com/office/drawing/2014/main" id="{E38DA4B1-A83B-1DF7-7443-1987EB82D4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C1EA7CD1-CD2C-84C7-5AD6-78743852C46D}"/>
                </a:ext>
              </a:extLst>
            </p:cNvPr>
            <p:cNvSpPr txBox="1"/>
            <p:nvPr/>
          </p:nvSpPr>
          <p:spPr>
            <a:xfrm>
              <a:off x="7366000" y="1678143"/>
              <a:ext cx="3899427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34915531-7F17-AD88-C607-4C179A641A78}"/>
              </a:ext>
            </a:extLst>
          </p:cNvPr>
          <p:cNvGrpSpPr/>
          <p:nvPr/>
        </p:nvGrpSpPr>
        <p:grpSpPr>
          <a:xfrm>
            <a:off x="1093788" y="4213225"/>
            <a:ext cx="3848630" cy="946646"/>
            <a:chOff x="6144681" y="1351923"/>
            <a:chExt cx="3848630" cy="946646"/>
          </a:xfrm>
        </p:grpSpPr>
        <p:sp>
          <p:nvSpPr>
            <p:cNvPr id="110" name="矩形 3">
              <a:extLst>
                <a:ext uri="{FF2B5EF4-FFF2-40B4-BE49-F238E27FC236}">
                  <a16:creationId xmlns:a16="http://schemas.microsoft.com/office/drawing/2014/main" id="{0F1E9124-1AFA-782B-D84B-0846DC2B63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44797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06707C2B-C744-52AF-2CBF-459A8FE7A91C}"/>
                </a:ext>
              </a:extLst>
            </p:cNvPr>
            <p:cNvSpPr txBox="1"/>
            <p:nvPr/>
          </p:nvSpPr>
          <p:spPr>
            <a:xfrm>
              <a:off x="6144681" y="1678143"/>
              <a:ext cx="3848630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2C62BB7E-0AF2-035F-EE3E-2B478B41C844}"/>
              </a:ext>
            </a:extLst>
          </p:cNvPr>
          <p:cNvGrpSpPr/>
          <p:nvPr/>
        </p:nvGrpSpPr>
        <p:grpSpPr>
          <a:xfrm>
            <a:off x="7830195" y="2065874"/>
            <a:ext cx="3414069" cy="946646"/>
            <a:chOff x="7366000" y="1351923"/>
            <a:chExt cx="3414069" cy="946646"/>
          </a:xfrm>
        </p:grpSpPr>
        <p:sp>
          <p:nvSpPr>
            <p:cNvPr id="113" name="矩形 3">
              <a:extLst>
                <a:ext uri="{FF2B5EF4-FFF2-40B4-BE49-F238E27FC236}">
                  <a16:creationId xmlns:a16="http://schemas.microsoft.com/office/drawing/2014/main" id="{DA77614C-4C5E-452D-74CB-4921EBB91F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E90B858A-9F17-608F-C3EC-737EAAAFBFB1}"/>
                </a:ext>
              </a:extLst>
            </p:cNvPr>
            <p:cNvSpPr txBox="1"/>
            <p:nvPr/>
          </p:nvSpPr>
          <p:spPr>
            <a:xfrm>
              <a:off x="7366001" y="1678143"/>
              <a:ext cx="3414068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75D4EF83-FC40-AE02-87E0-6755550E8EFF}"/>
              </a:ext>
            </a:extLst>
          </p:cNvPr>
          <p:cNvGrpSpPr/>
          <p:nvPr/>
        </p:nvGrpSpPr>
        <p:grpSpPr>
          <a:xfrm>
            <a:off x="1006774" y="2065874"/>
            <a:ext cx="3414069" cy="946646"/>
            <a:chOff x="6579242" y="1351923"/>
            <a:chExt cx="3414069" cy="946646"/>
          </a:xfrm>
        </p:grpSpPr>
        <p:sp>
          <p:nvSpPr>
            <p:cNvPr id="116" name="矩形 3">
              <a:extLst>
                <a:ext uri="{FF2B5EF4-FFF2-40B4-BE49-F238E27FC236}">
                  <a16:creationId xmlns:a16="http://schemas.microsoft.com/office/drawing/2014/main" id="{FE789C13-1343-A507-ADF5-4636C28E3B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44797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id="{6DF3B1EF-CE4D-EE94-DADC-40959DABCDAB}"/>
                </a:ext>
              </a:extLst>
            </p:cNvPr>
            <p:cNvSpPr txBox="1"/>
            <p:nvPr/>
          </p:nvSpPr>
          <p:spPr>
            <a:xfrm>
              <a:off x="6579242" y="1678143"/>
              <a:ext cx="3414068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26362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F2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E22D405B-C751-A3ED-900B-EF33BAC73BF5}"/>
              </a:ext>
            </a:extLst>
          </p:cNvPr>
          <p:cNvGrpSpPr/>
          <p:nvPr/>
        </p:nvGrpSpPr>
        <p:grpSpPr>
          <a:xfrm>
            <a:off x="0" y="320381"/>
            <a:ext cx="3441700" cy="616865"/>
            <a:chOff x="1988594" y="1929252"/>
            <a:chExt cx="3441700" cy="616865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CFE55165-8EFC-E8D4-C711-ACBB55E5CEC9}"/>
                </a:ext>
              </a:extLst>
            </p:cNvPr>
            <p:cNvGrpSpPr/>
            <p:nvPr/>
          </p:nvGrpSpPr>
          <p:grpSpPr>
            <a:xfrm>
              <a:off x="1988594" y="1929252"/>
              <a:ext cx="3441700" cy="616865"/>
              <a:chOff x="1803400" y="1892300"/>
              <a:chExt cx="8881391" cy="1603185"/>
            </a:xfrm>
          </p:grpSpPr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BE9A3AB7-ACF4-E6E7-49CC-B0476F979FD1}"/>
                  </a:ext>
                </a:extLst>
              </p:cNvPr>
              <p:cNvSpPr/>
              <p:nvPr/>
            </p:nvSpPr>
            <p:spPr>
              <a:xfrm>
                <a:off x="2099590" y="2069479"/>
                <a:ext cx="8585201" cy="1426006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25400">
                <a:noFill/>
              </a:ln>
              <a:effectLst>
                <a:outerShdw blurRad="127000" dist="38100" dir="13500000" algn="b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26FFFBE8-4C8E-569C-B857-A6918D61649F}"/>
                  </a:ext>
                </a:extLst>
              </p:cNvPr>
              <p:cNvSpPr/>
              <p:nvPr/>
            </p:nvSpPr>
            <p:spPr>
              <a:xfrm>
                <a:off x="1803400" y="1892300"/>
                <a:ext cx="8585200" cy="1295400"/>
              </a:xfrm>
              <a:prstGeom prst="roundRect">
                <a:avLst>
                  <a:gd name="adj" fmla="val 0"/>
                </a:avLst>
              </a:prstGeom>
              <a:solidFill>
                <a:srgbClr val="0066FF"/>
              </a:solidFill>
              <a:ln w="25400"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9EBE13A-00A1-AA40-C3B2-6A3776842D80}"/>
                </a:ext>
              </a:extLst>
            </p:cNvPr>
            <p:cNvSpPr txBox="1"/>
            <p:nvPr/>
          </p:nvSpPr>
          <p:spPr>
            <a:xfrm>
              <a:off x="3337521" y="1978415"/>
              <a:ext cx="197380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9AAB4299-FE15-D49A-7949-D2E3C39A7875}"/>
              </a:ext>
            </a:extLst>
          </p:cNvPr>
          <p:cNvSpPr txBox="1"/>
          <p:nvPr/>
        </p:nvSpPr>
        <p:spPr>
          <a:xfrm>
            <a:off x="85398" y="246433"/>
            <a:ext cx="99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" name="矩形 12">
            <a:extLst>
              <a:ext uri="{FF2B5EF4-FFF2-40B4-BE49-F238E27FC236}">
                <a16:creationId xmlns:a16="http://schemas.microsoft.com/office/drawing/2014/main" id="{BD5CF8C2-5977-614E-D753-12F308804646}"/>
              </a:ext>
            </a:extLst>
          </p:cNvPr>
          <p:cNvSpPr/>
          <p:nvPr/>
        </p:nvSpPr>
        <p:spPr>
          <a:xfrm>
            <a:off x="3552371" y="2597093"/>
            <a:ext cx="4998001" cy="311041"/>
          </a:xfrm>
          <a:custGeom>
            <a:avLst/>
            <a:gdLst>
              <a:gd name="connsiteX0" fmla="*/ 0 w 4462612"/>
              <a:gd name="connsiteY0" fmla="*/ 0 h 560203"/>
              <a:gd name="connsiteX1" fmla="*/ 4462612 w 4462612"/>
              <a:gd name="connsiteY1" fmla="*/ 0 h 560203"/>
              <a:gd name="connsiteX2" fmla="*/ 4462612 w 4462612"/>
              <a:gd name="connsiteY2" fmla="*/ 560203 h 560203"/>
              <a:gd name="connsiteX3" fmla="*/ 0 w 4462612"/>
              <a:gd name="connsiteY3" fmla="*/ 560203 h 560203"/>
              <a:gd name="connsiteX4" fmla="*/ 0 w 4462612"/>
              <a:gd name="connsiteY4" fmla="*/ 0 h 560203"/>
              <a:gd name="connsiteX0-1" fmla="*/ 0 w 4462612"/>
              <a:gd name="connsiteY0-2" fmla="*/ 0 h 560203"/>
              <a:gd name="connsiteX1-3" fmla="*/ 4462612 w 4462612"/>
              <a:gd name="connsiteY1-4" fmla="*/ 0 h 560203"/>
              <a:gd name="connsiteX2-5" fmla="*/ 3770951 w 4462612"/>
              <a:gd name="connsiteY2-6" fmla="*/ 548480 h 560203"/>
              <a:gd name="connsiteX3-7" fmla="*/ 0 w 4462612"/>
              <a:gd name="connsiteY3-8" fmla="*/ 560203 h 560203"/>
              <a:gd name="connsiteX4-9" fmla="*/ 0 w 4462612"/>
              <a:gd name="connsiteY4-10" fmla="*/ 0 h 560203"/>
              <a:gd name="connsiteX0-11" fmla="*/ 527539 w 4990151"/>
              <a:gd name="connsiteY0-12" fmla="*/ 0 h 571926"/>
              <a:gd name="connsiteX1-13" fmla="*/ 4990151 w 4990151"/>
              <a:gd name="connsiteY1-14" fmla="*/ 0 h 571926"/>
              <a:gd name="connsiteX2-15" fmla="*/ 4298490 w 4990151"/>
              <a:gd name="connsiteY2-16" fmla="*/ 548480 h 571926"/>
              <a:gd name="connsiteX3-17" fmla="*/ 0 w 4990151"/>
              <a:gd name="connsiteY3-18" fmla="*/ 571926 h 571926"/>
              <a:gd name="connsiteX4-19" fmla="*/ 527539 w 4990151"/>
              <a:gd name="connsiteY4-20" fmla="*/ 0 h 571926"/>
              <a:gd name="connsiteX0-21" fmla="*/ 527539 w 4990151"/>
              <a:gd name="connsiteY0-22" fmla="*/ 0 h 582700"/>
              <a:gd name="connsiteX1-23" fmla="*/ 4990151 w 4990151"/>
              <a:gd name="connsiteY1-24" fmla="*/ 0 h 582700"/>
              <a:gd name="connsiteX2-25" fmla="*/ 4285302 w 4990151"/>
              <a:gd name="connsiteY2-26" fmla="*/ 582700 h 582700"/>
              <a:gd name="connsiteX3-27" fmla="*/ 0 w 4990151"/>
              <a:gd name="connsiteY3-28" fmla="*/ 571926 h 582700"/>
              <a:gd name="connsiteX4-29" fmla="*/ 527539 w 4990151"/>
              <a:gd name="connsiteY4-30" fmla="*/ 0 h 582700"/>
              <a:gd name="connsiteX0-31" fmla="*/ 409962 w 4872574"/>
              <a:gd name="connsiteY0-32" fmla="*/ 0 h 582700"/>
              <a:gd name="connsiteX1-33" fmla="*/ 4872574 w 4872574"/>
              <a:gd name="connsiteY1-34" fmla="*/ 0 h 582700"/>
              <a:gd name="connsiteX2-35" fmla="*/ 4167725 w 4872574"/>
              <a:gd name="connsiteY2-36" fmla="*/ 582700 h 582700"/>
              <a:gd name="connsiteX3-37" fmla="*/ 0 w 4872574"/>
              <a:gd name="connsiteY3-38" fmla="*/ 571926 h 582700"/>
              <a:gd name="connsiteX4-39" fmla="*/ 409962 w 4872574"/>
              <a:gd name="connsiteY4-40" fmla="*/ 0 h 582700"/>
            </a:gdLst>
            <a:ahLst/>
            <a:cxnLst>
              <a:cxn ang="0">
                <a:pos x="connsiteX0-31" y="connsiteY0-32"/>
              </a:cxn>
              <a:cxn ang="0">
                <a:pos x="connsiteX1-33" y="connsiteY1-34"/>
              </a:cxn>
              <a:cxn ang="0">
                <a:pos x="connsiteX2-35" y="connsiteY2-36"/>
              </a:cxn>
              <a:cxn ang="0">
                <a:pos x="connsiteX3-37" y="connsiteY3-38"/>
              </a:cxn>
              <a:cxn ang="0">
                <a:pos x="connsiteX4-39" y="connsiteY4-40"/>
              </a:cxn>
            </a:cxnLst>
            <a:rect l="l" t="t" r="r" b="b"/>
            <a:pathLst>
              <a:path w="4872574" h="582700">
                <a:moveTo>
                  <a:pt x="409962" y="0"/>
                </a:moveTo>
                <a:lnTo>
                  <a:pt x="4872574" y="0"/>
                </a:lnTo>
                <a:lnTo>
                  <a:pt x="4167725" y="582700"/>
                </a:lnTo>
                <a:lnTo>
                  <a:pt x="0" y="571926"/>
                </a:lnTo>
                <a:lnTo>
                  <a:pt x="40996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3200" kern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A9151FA-DCFC-496A-20A7-881A16A11199}"/>
              </a:ext>
            </a:extLst>
          </p:cNvPr>
          <p:cNvSpPr/>
          <p:nvPr/>
        </p:nvSpPr>
        <p:spPr>
          <a:xfrm>
            <a:off x="3431768" y="2897169"/>
            <a:ext cx="5326877" cy="1357435"/>
          </a:xfrm>
          <a:custGeom>
            <a:avLst/>
            <a:gdLst/>
            <a:ahLst/>
            <a:cxnLst/>
            <a:rect l="l" t="t" r="r" b="b"/>
            <a:pathLst>
              <a:path w="6479700" h="1651206">
                <a:moveTo>
                  <a:pt x="136084" y="0"/>
                </a:moveTo>
                <a:lnTo>
                  <a:pt x="6343617" y="0"/>
                </a:lnTo>
                <a:cubicBezTo>
                  <a:pt x="6432372" y="294354"/>
                  <a:pt x="6479700" y="606510"/>
                  <a:pt x="6479700" y="929719"/>
                </a:cubicBezTo>
                <a:cubicBezTo>
                  <a:pt x="6479700" y="1177787"/>
                  <a:pt x="6451820" y="1419344"/>
                  <a:pt x="6398058" y="1651206"/>
                </a:cubicBezTo>
                <a:lnTo>
                  <a:pt x="81642" y="1651206"/>
                </a:lnTo>
                <a:cubicBezTo>
                  <a:pt x="27880" y="1419344"/>
                  <a:pt x="0" y="1177787"/>
                  <a:pt x="0" y="929719"/>
                </a:cubicBezTo>
                <a:cubicBezTo>
                  <a:pt x="0" y="606510"/>
                  <a:pt x="47328" y="294354"/>
                  <a:pt x="136084" y="0"/>
                </a:cubicBezTo>
                <a:close/>
              </a:path>
            </a:pathLst>
          </a:custGeom>
          <a:solidFill>
            <a:srgbClr val="1CE401">
              <a:alpha val="50000"/>
            </a:srgbClr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矩形 12">
            <a:extLst>
              <a:ext uri="{FF2B5EF4-FFF2-40B4-BE49-F238E27FC236}">
                <a16:creationId xmlns:a16="http://schemas.microsoft.com/office/drawing/2014/main" id="{ED13FAB0-8F8F-80FF-040C-818B422821D7}"/>
              </a:ext>
            </a:extLst>
          </p:cNvPr>
          <p:cNvSpPr/>
          <p:nvPr/>
        </p:nvSpPr>
        <p:spPr>
          <a:xfrm>
            <a:off x="3585263" y="4254603"/>
            <a:ext cx="5107398" cy="313602"/>
          </a:xfrm>
          <a:custGeom>
            <a:avLst/>
            <a:gdLst>
              <a:gd name="connsiteX0" fmla="*/ 0 w 4462612"/>
              <a:gd name="connsiteY0" fmla="*/ 0 h 560203"/>
              <a:gd name="connsiteX1" fmla="*/ 4462612 w 4462612"/>
              <a:gd name="connsiteY1" fmla="*/ 0 h 560203"/>
              <a:gd name="connsiteX2" fmla="*/ 4462612 w 4462612"/>
              <a:gd name="connsiteY2" fmla="*/ 560203 h 560203"/>
              <a:gd name="connsiteX3" fmla="*/ 0 w 4462612"/>
              <a:gd name="connsiteY3" fmla="*/ 560203 h 560203"/>
              <a:gd name="connsiteX4" fmla="*/ 0 w 4462612"/>
              <a:gd name="connsiteY4" fmla="*/ 0 h 560203"/>
              <a:gd name="connsiteX0-1" fmla="*/ 0 w 4462612"/>
              <a:gd name="connsiteY0-2" fmla="*/ 0 h 560203"/>
              <a:gd name="connsiteX1-3" fmla="*/ 4462612 w 4462612"/>
              <a:gd name="connsiteY1-4" fmla="*/ 0 h 560203"/>
              <a:gd name="connsiteX2-5" fmla="*/ 3770951 w 4462612"/>
              <a:gd name="connsiteY2-6" fmla="*/ 548480 h 560203"/>
              <a:gd name="connsiteX3-7" fmla="*/ 0 w 4462612"/>
              <a:gd name="connsiteY3-8" fmla="*/ 560203 h 560203"/>
              <a:gd name="connsiteX4-9" fmla="*/ 0 w 4462612"/>
              <a:gd name="connsiteY4-10" fmla="*/ 0 h 560203"/>
              <a:gd name="connsiteX0-11" fmla="*/ 527539 w 4990151"/>
              <a:gd name="connsiteY0-12" fmla="*/ 0 h 571926"/>
              <a:gd name="connsiteX1-13" fmla="*/ 4990151 w 4990151"/>
              <a:gd name="connsiteY1-14" fmla="*/ 0 h 571926"/>
              <a:gd name="connsiteX2-15" fmla="*/ 4298490 w 4990151"/>
              <a:gd name="connsiteY2-16" fmla="*/ 548480 h 571926"/>
              <a:gd name="connsiteX3-17" fmla="*/ 0 w 4990151"/>
              <a:gd name="connsiteY3-18" fmla="*/ 571926 h 571926"/>
              <a:gd name="connsiteX4-19" fmla="*/ 527539 w 4990151"/>
              <a:gd name="connsiteY4-20" fmla="*/ 0 h 571926"/>
              <a:gd name="connsiteX0-21" fmla="*/ 527539 w 4990151"/>
              <a:gd name="connsiteY0-22" fmla="*/ 0 h 582700"/>
              <a:gd name="connsiteX1-23" fmla="*/ 4990151 w 4990151"/>
              <a:gd name="connsiteY1-24" fmla="*/ 0 h 582700"/>
              <a:gd name="connsiteX2-25" fmla="*/ 4285302 w 4990151"/>
              <a:gd name="connsiteY2-26" fmla="*/ 582700 h 582700"/>
              <a:gd name="connsiteX3-27" fmla="*/ 0 w 4990151"/>
              <a:gd name="connsiteY3-28" fmla="*/ 571926 h 582700"/>
              <a:gd name="connsiteX4-29" fmla="*/ 527539 w 4990151"/>
              <a:gd name="connsiteY4-30" fmla="*/ 0 h 582700"/>
              <a:gd name="connsiteX0-31" fmla="*/ 484964 w 4947576"/>
              <a:gd name="connsiteY0-32" fmla="*/ 0 h 582700"/>
              <a:gd name="connsiteX1-33" fmla="*/ 4947576 w 4947576"/>
              <a:gd name="connsiteY1-34" fmla="*/ 0 h 582700"/>
              <a:gd name="connsiteX2-35" fmla="*/ 4242727 w 4947576"/>
              <a:gd name="connsiteY2-36" fmla="*/ 582700 h 582700"/>
              <a:gd name="connsiteX3-37" fmla="*/ 0 w 4947576"/>
              <a:gd name="connsiteY3-38" fmla="*/ 571925 h 582700"/>
              <a:gd name="connsiteX4-39" fmla="*/ 484964 w 4947576"/>
              <a:gd name="connsiteY4-40" fmla="*/ 0 h 582700"/>
              <a:gd name="connsiteX0-41" fmla="*/ 495608 w 4958220"/>
              <a:gd name="connsiteY0-42" fmla="*/ 0 h 582700"/>
              <a:gd name="connsiteX1-43" fmla="*/ 4958220 w 4958220"/>
              <a:gd name="connsiteY1-44" fmla="*/ 0 h 582700"/>
              <a:gd name="connsiteX2-45" fmla="*/ 4253371 w 4958220"/>
              <a:gd name="connsiteY2-46" fmla="*/ 582700 h 582700"/>
              <a:gd name="connsiteX3-47" fmla="*/ 0 w 4958220"/>
              <a:gd name="connsiteY3-48" fmla="*/ 550815 h 582700"/>
              <a:gd name="connsiteX4-49" fmla="*/ 495608 w 4958220"/>
              <a:gd name="connsiteY4-50" fmla="*/ 0 h 582700"/>
              <a:gd name="connsiteX0-51" fmla="*/ 495608 w 4958220"/>
              <a:gd name="connsiteY0-52" fmla="*/ 0 h 582700"/>
              <a:gd name="connsiteX1-53" fmla="*/ 4958220 w 4958220"/>
              <a:gd name="connsiteY1-54" fmla="*/ 0 h 582700"/>
              <a:gd name="connsiteX2-55" fmla="*/ 4253371 w 4958220"/>
              <a:gd name="connsiteY2-56" fmla="*/ 582700 h 582700"/>
              <a:gd name="connsiteX3-57" fmla="*/ 0 w 4958220"/>
              <a:gd name="connsiteY3-58" fmla="*/ 550815 h 582700"/>
              <a:gd name="connsiteX4-59" fmla="*/ 495608 w 4958220"/>
              <a:gd name="connsiteY4-60" fmla="*/ 0 h 582700"/>
            </a:gdLst>
            <a:ahLst/>
            <a:cxnLst>
              <a:cxn ang="0">
                <a:pos x="connsiteX0-51" y="connsiteY0-52"/>
              </a:cxn>
              <a:cxn ang="0">
                <a:pos x="connsiteX1-53" y="connsiteY1-54"/>
              </a:cxn>
              <a:cxn ang="0">
                <a:pos x="connsiteX2-55" y="connsiteY2-56"/>
              </a:cxn>
              <a:cxn ang="0">
                <a:pos x="connsiteX3-57" y="connsiteY3-58"/>
              </a:cxn>
              <a:cxn ang="0">
                <a:pos x="connsiteX4-59" y="connsiteY4-60"/>
              </a:cxn>
            </a:cxnLst>
            <a:rect l="l" t="t" r="r" b="b"/>
            <a:pathLst>
              <a:path w="4958220" h="582700">
                <a:moveTo>
                  <a:pt x="495608" y="0"/>
                </a:moveTo>
                <a:lnTo>
                  <a:pt x="4958220" y="0"/>
                </a:lnTo>
                <a:lnTo>
                  <a:pt x="4253371" y="582700"/>
                </a:lnTo>
                <a:lnTo>
                  <a:pt x="0" y="550815"/>
                </a:lnTo>
                <a:lnTo>
                  <a:pt x="49560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3200" kern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矩形 4">
            <a:extLst>
              <a:ext uri="{FF2B5EF4-FFF2-40B4-BE49-F238E27FC236}">
                <a16:creationId xmlns:a16="http://schemas.microsoft.com/office/drawing/2014/main" id="{D6D7A590-3DA2-67AF-9F94-7C7669A9E9B8}"/>
              </a:ext>
            </a:extLst>
          </p:cNvPr>
          <p:cNvSpPr/>
          <p:nvPr/>
        </p:nvSpPr>
        <p:spPr>
          <a:xfrm>
            <a:off x="3640042" y="1239658"/>
            <a:ext cx="4910330" cy="1357435"/>
          </a:xfrm>
          <a:custGeom>
            <a:avLst/>
            <a:gdLst/>
            <a:ahLst/>
            <a:cxnLst/>
            <a:rect l="l" t="t" r="r" b="b"/>
            <a:pathLst>
              <a:path w="5973005" h="1651206">
                <a:moveTo>
                  <a:pt x="1566860" y="0"/>
                </a:moveTo>
                <a:lnTo>
                  <a:pt x="4406144" y="0"/>
                </a:lnTo>
                <a:cubicBezTo>
                  <a:pt x="5109269" y="339593"/>
                  <a:pt x="5668506" y="928551"/>
                  <a:pt x="5973005" y="1651206"/>
                </a:cubicBezTo>
                <a:lnTo>
                  <a:pt x="0" y="1651206"/>
                </a:lnTo>
                <a:cubicBezTo>
                  <a:pt x="304499" y="928551"/>
                  <a:pt x="863736" y="339593"/>
                  <a:pt x="1566860" y="0"/>
                </a:cubicBezTo>
                <a:close/>
              </a:path>
            </a:pathLst>
          </a:custGeom>
          <a:solidFill>
            <a:srgbClr val="0066FF">
              <a:alpha val="50000"/>
            </a:srgbClr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矩形 4">
            <a:extLst>
              <a:ext uri="{FF2B5EF4-FFF2-40B4-BE49-F238E27FC236}">
                <a16:creationId xmlns:a16="http://schemas.microsoft.com/office/drawing/2014/main" id="{065D52BF-07FA-508A-F401-99C4BEBF5B88}"/>
              </a:ext>
            </a:extLst>
          </p:cNvPr>
          <p:cNvSpPr/>
          <p:nvPr/>
        </p:nvSpPr>
        <p:spPr>
          <a:xfrm>
            <a:off x="3585466" y="4560789"/>
            <a:ext cx="5019481" cy="1357435"/>
          </a:xfrm>
          <a:custGeom>
            <a:avLst/>
            <a:gdLst/>
            <a:ahLst/>
            <a:cxnLst/>
            <a:rect l="l" t="t" r="r" b="b"/>
            <a:pathLst>
              <a:path w="6105779" h="1651206">
                <a:moveTo>
                  <a:pt x="0" y="0"/>
                </a:moveTo>
                <a:lnTo>
                  <a:pt x="6105779" y="0"/>
                </a:lnTo>
                <a:cubicBezTo>
                  <a:pt x="5867381" y="687291"/>
                  <a:pt x="5401050" y="1267480"/>
                  <a:pt x="4796909" y="1651206"/>
                </a:cubicBezTo>
                <a:lnTo>
                  <a:pt x="1308869" y="1651206"/>
                </a:lnTo>
                <a:cubicBezTo>
                  <a:pt x="704729" y="1267480"/>
                  <a:pt x="238398" y="687291"/>
                  <a:pt x="0" y="0"/>
                </a:cubicBezTo>
                <a:close/>
              </a:path>
            </a:pathLst>
          </a:custGeom>
          <a:solidFill>
            <a:srgbClr val="02D6DD">
              <a:alpha val="50000"/>
            </a:srgbClr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Rectangle 33">
            <a:extLst>
              <a:ext uri="{FF2B5EF4-FFF2-40B4-BE49-F238E27FC236}">
                <a16:creationId xmlns:a16="http://schemas.microsoft.com/office/drawing/2014/main" id="{A7D88B61-2C11-E860-6F21-3291640547F2}"/>
              </a:ext>
            </a:extLst>
          </p:cNvPr>
          <p:cNvSpPr/>
          <p:nvPr/>
        </p:nvSpPr>
        <p:spPr>
          <a:xfrm>
            <a:off x="4513561" y="4824935"/>
            <a:ext cx="3163291" cy="769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67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467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4" name="Rectangle 34">
            <a:extLst>
              <a:ext uri="{FF2B5EF4-FFF2-40B4-BE49-F238E27FC236}">
                <a16:creationId xmlns:a16="http://schemas.microsoft.com/office/drawing/2014/main" id="{64D8FE0F-111B-FD8E-8F40-09A18F64895E}"/>
              </a:ext>
            </a:extLst>
          </p:cNvPr>
          <p:cNvSpPr/>
          <p:nvPr/>
        </p:nvSpPr>
        <p:spPr>
          <a:xfrm>
            <a:off x="4527661" y="1669079"/>
            <a:ext cx="3163291" cy="769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67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467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5" name="Rectangle 35">
            <a:extLst>
              <a:ext uri="{FF2B5EF4-FFF2-40B4-BE49-F238E27FC236}">
                <a16:creationId xmlns:a16="http://schemas.microsoft.com/office/drawing/2014/main" id="{ABA476BE-DDF0-3670-4F13-D340DCA720B3}"/>
              </a:ext>
            </a:extLst>
          </p:cNvPr>
          <p:cNvSpPr/>
          <p:nvPr/>
        </p:nvSpPr>
        <p:spPr>
          <a:xfrm>
            <a:off x="3918987" y="3273372"/>
            <a:ext cx="4352439" cy="54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67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467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65DD9F7A-A722-92FE-5FB7-F0135F232EFF}"/>
              </a:ext>
            </a:extLst>
          </p:cNvPr>
          <p:cNvCxnSpPr/>
          <p:nvPr/>
        </p:nvCxnSpPr>
        <p:spPr>
          <a:xfrm>
            <a:off x="947738" y="1936344"/>
            <a:ext cx="356582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5BC3B0B1-5E68-DD57-5D92-47833F64C32F}"/>
              </a:ext>
            </a:extLst>
          </p:cNvPr>
          <p:cNvCxnSpPr>
            <a:cxnSpLocks/>
          </p:cNvCxnSpPr>
          <p:nvPr/>
        </p:nvCxnSpPr>
        <p:spPr>
          <a:xfrm flipH="1">
            <a:off x="8271426" y="3429000"/>
            <a:ext cx="293778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F32D0D7E-1B1A-68C9-8DF9-A9C03A085BA5}"/>
              </a:ext>
            </a:extLst>
          </p:cNvPr>
          <p:cNvCxnSpPr/>
          <p:nvPr/>
        </p:nvCxnSpPr>
        <p:spPr>
          <a:xfrm>
            <a:off x="947738" y="5361715"/>
            <a:ext cx="356582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4956BD97-5AD6-3F48-50D7-E5EED0756C0D}"/>
              </a:ext>
            </a:extLst>
          </p:cNvPr>
          <p:cNvGrpSpPr/>
          <p:nvPr/>
        </p:nvGrpSpPr>
        <p:grpSpPr>
          <a:xfrm>
            <a:off x="8912140" y="3030958"/>
            <a:ext cx="2332123" cy="1267187"/>
            <a:chOff x="7366000" y="1351923"/>
            <a:chExt cx="2332123" cy="1267187"/>
          </a:xfrm>
        </p:grpSpPr>
        <p:sp>
          <p:nvSpPr>
            <p:cNvPr id="22" name="矩形 3">
              <a:extLst>
                <a:ext uri="{FF2B5EF4-FFF2-40B4-BE49-F238E27FC236}">
                  <a16:creationId xmlns:a16="http://schemas.microsoft.com/office/drawing/2014/main" id="{915858F9-DAA2-8FA6-A5D3-F031190A43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70109C7B-D546-E4D9-DA45-B1FEFE46714F}"/>
                </a:ext>
              </a:extLst>
            </p:cNvPr>
            <p:cNvSpPr txBox="1"/>
            <p:nvPr/>
          </p:nvSpPr>
          <p:spPr>
            <a:xfrm>
              <a:off x="7366000" y="1721685"/>
              <a:ext cx="2332123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6596BDFB-10B4-FC1A-F193-F213481EAC5B}"/>
              </a:ext>
            </a:extLst>
          </p:cNvPr>
          <p:cNvGrpSpPr/>
          <p:nvPr/>
        </p:nvGrpSpPr>
        <p:grpSpPr>
          <a:xfrm>
            <a:off x="1044437" y="1547405"/>
            <a:ext cx="2507934" cy="1267187"/>
            <a:chOff x="7485377" y="1351923"/>
            <a:chExt cx="2507934" cy="1267187"/>
          </a:xfrm>
        </p:grpSpPr>
        <p:sp>
          <p:nvSpPr>
            <p:cNvPr id="25" name="矩形 3">
              <a:extLst>
                <a:ext uri="{FF2B5EF4-FFF2-40B4-BE49-F238E27FC236}">
                  <a16:creationId xmlns:a16="http://schemas.microsoft.com/office/drawing/2014/main" id="{09DDCA66-C267-3D97-59E8-77CF8F34CD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44797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7DA1EA3-EE48-AA45-F2B8-69BEC49E424E}"/>
                </a:ext>
              </a:extLst>
            </p:cNvPr>
            <p:cNvSpPr txBox="1"/>
            <p:nvPr/>
          </p:nvSpPr>
          <p:spPr>
            <a:xfrm>
              <a:off x="7485377" y="1721685"/>
              <a:ext cx="2507934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7B648764-B52E-505F-4992-00C9DCBC4620}"/>
              </a:ext>
            </a:extLst>
          </p:cNvPr>
          <p:cNvGrpSpPr/>
          <p:nvPr/>
        </p:nvGrpSpPr>
        <p:grpSpPr>
          <a:xfrm>
            <a:off x="1044437" y="4970927"/>
            <a:ext cx="2507934" cy="1267187"/>
            <a:chOff x="7485377" y="1351923"/>
            <a:chExt cx="2507934" cy="1267187"/>
          </a:xfrm>
        </p:grpSpPr>
        <p:sp>
          <p:nvSpPr>
            <p:cNvPr id="28" name="矩形 3">
              <a:extLst>
                <a:ext uri="{FF2B5EF4-FFF2-40B4-BE49-F238E27FC236}">
                  <a16:creationId xmlns:a16="http://schemas.microsoft.com/office/drawing/2014/main" id="{02094594-C9FD-8E07-D3BB-246BBD7D70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44797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FEC7DCB-6FBD-FDA3-51D6-B253AF25EABD}"/>
                </a:ext>
              </a:extLst>
            </p:cNvPr>
            <p:cNvSpPr txBox="1"/>
            <p:nvPr/>
          </p:nvSpPr>
          <p:spPr>
            <a:xfrm>
              <a:off x="7485377" y="1721685"/>
              <a:ext cx="2507934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321944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F2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E22D405B-C751-A3ED-900B-EF33BAC73BF5}"/>
              </a:ext>
            </a:extLst>
          </p:cNvPr>
          <p:cNvGrpSpPr/>
          <p:nvPr/>
        </p:nvGrpSpPr>
        <p:grpSpPr>
          <a:xfrm>
            <a:off x="0" y="320381"/>
            <a:ext cx="3441700" cy="616865"/>
            <a:chOff x="1988594" y="1929252"/>
            <a:chExt cx="3441700" cy="616865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CFE55165-8EFC-E8D4-C711-ACBB55E5CEC9}"/>
                </a:ext>
              </a:extLst>
            </p:cNvPr>
            <p:cNvGrpSpPr/>
            <p:nvPr/>
          </p:nvGrpSpPr>
          <p:grpSpPr>
            <a:xfrm>
              <a:off x="1988594" y="1929252"/>
              <a:ext cx="3441700" cy="616865"/>
              <a:chOff x="1803400" y="1892300"/>
              <a:chExt cx="8881391" cy="1603185"/>
            </a:xfrm>
          </p:grpSpPr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BE9A3AB7-ACF4-E6E7-49CC-B0476F979FD1}"/>
                  </a:ext>
                </a:extLst>
              </p:cNvPr>
              <p:cNvSpPr/>
              <p:nvPr/>
            </p:nvSpPr>
            <p:spPr>
              <a:xfrm>
                <a:off x="2099590" y="2069479"/>
                <a:ext cx="8585201" cy="1426006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25400">
                <a:noFill/>
              </a:ln>
              <a:effectLst>
                <a:outerShdw blurRad="127000" dist="38100" dir="13500000" algn="b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26FFFBE8-4C8E-569C-B857-A6918D61649F}"/>
                  </a:ext>
                </a:extLst>
              </p:cNvPr>
              <p:cNvSpPr/>
              <p:nvPr/>
            </p:nvSpPr>
            <p:spPr>
              <a:xfrm>
                <a:off x="1803400" y="1892300"/>
                <a:ext cx="8585200" cy="1295400"/>
              </a:xfrm>
              <a:prstGeom prst="roundRect">
                <a:avLst>
                  <a:gd name="adj" fmla="val 0"/>
                </a:avLst>
              </a:prstGeom>
              <a:solidFill>
                <a:srgbClr val="0066FF"/>
              </a:solidFill>
              <a:ln w="25400"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9EBE13A-00A1-AA40-C3B2-6A3776842D80}"/>
                </a:ext>
              </a:extLst>
            </p:cNvPr>
            <p:cNvSpPr txBox="1"/>
            <p:nvPr/>
          </p:nvSpPr>
          <p:spPr>
            <a:xfrm>
              <a:off x="3337521" y="1978415"/>
              <a:ext cx="197380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9AAB4299-FE15-D49A-7949-D2E3C39A7875}"/>
              </a:ext>
            </a:extLst>
          </p:cNvPr>
          <p:cNvSpPr txBox="1"/>
          <p:nvPr/>
        </p:nvSpPr>
        <p:spPr>
          <a:xfrm>
            <a:off x="85398" y="246433"/>
            <a:ext cx="99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5" name="Straight Connector 8">
            <a:extLst>
              <a:ext uri="{FF2B5EF4-FFF2-40B4-BE49-F238E27FC236}">
                <a16:creationId xmlns:a16="http://schemas.microsoft.com/office/drawing/2014/main" id="{CB242B39-4AFF-2B3A-4A1B-610641A199FE}"/>
              </a:ext>
            </a:extLst>
          </p:cNvPr>
          <p:cNvCxnSpPr/>
          <p:nvPr/>
        </p:nvCxnSpPr>
        <p:spPr>
          <a:xfrm rot="5400000">
            <a:off x="3627362" y="3727370"/>
            <a:ext cx="4953008" cy="1099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100">
            <a:extLst>
              <a:ext uri="{FF2B5EF4-FFF2-40B4-BE49-F238E27FC236}">
                <a16:creationId xmlns:a16="http://schemas.microsoft.com/office/drawing/2014/main" id="{B8597D34-0AF1-051E-2145-F91FE6CA345A}"/>
              </a:ext>
            </a:extLst>
          </p:cNvPr>
          <p:cNvGrpSpPr/>
          <p:nvPr/>
        </p:nvGrpSpPr>
        <p:grpSpPr>
          <a:xfrm>
            <a:off x="5302757" y="3513899"/>
            <a:ext cx="1593964" cy="118846"/>
            <a:chOff x="3993750" y="2774961"/>
            <a:chExt cx="1149754" cy="85726"/>
          </a:xfrm>
        </p:grpSpPr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8126C381-FC10-92CF-CE35-89E97F5A2A8E}"/>
                </a:ext>
              </a:extLst>
            </p:cNvPr>
            <p:cNvCxnSpPr>
              <a:stCxn id="43" idx="3"/>
              <a:endCxn id="19" idx="1"/>
            </p:cNvCxnSpPr>
            <p:nvPr/>
          </p:nvCxnSpPr>
          <p:spPr>
            <a:xfrm>
              <a:off x="3993750" y="2818394"/>
              <a:ext cx="1149754" cy="1588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Oval 51">
              <a:extLst>
                <a:ext uri="{FF2B5EF4-FFF2-40B4-BE49-F238E27FC236}">
                  <a16:creationId xmlns:a16="http://schemas.microsoft.com/office/drawing/2014/main" id="{007CF0B0-50A1-5D3C-459A-61D5C8592035}"/>
                </a:ext>
              </a:extLst>
            </p:cNvPr>
            <p:cNvSpPr/>
            <p:nvPr/>
          </p:nvSpPr>
          <p:spPr>
            <a:xfrm>
              <a:off x="4529137" y="2774961"/>
              <a:ext cx="85726" cy="8572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1" name="Group 99">
            <a:extLst>
              <a:ext uri="{FF2B5EF4-FFF2-40B4-BE49-F238E27FC236}">
                <a16:creationId xmlns:a16="http://schemas.microsoft.com/office/drawing/2014/main" id="{090F5D13-CFE7-7B12-5BB1-B7C217E2870A}"/>
              </a:ext>
            </a:extLst>
          </p:cNvPr>
          <p:cNvGrpSpPr/>
          <p:nvPr/>
        </p:nvGrpSpPr>
        <p:grpSpPr>
          <a:xfrm>
            <a:off x="5302757" y="2034938"/>
            <a:ext cx="1593964" cy="118846"/>
            <a:chOff x="3993750" y="1708160"/>
            <a:chExt cx="1149754" cy="85726"/>
          </a:xfrm>
        </p:grpSpPr>
        <p:cxnSp>
          <p:nvCxnSpPr>
            <p:cNvPr id="47" name="Straight Connector 45">
              <a:extLst>
                <a:ext uri="{FF2B5EF4-FFF2-40B4-BE49-F238E27FC236}">
                  <a16:creationId xmlns:a16="http://schemas.microsoft.com/office/drawing/2014/main" id="{2CD81D78-E6F7-CF09-7D02-C18CAC208183}"/>
                </a:ext>
              </a:extLst>
            </p:cNvPr>
            <p:cNvCxnSpPr>
              <a:stCxn id="41" idx="3"/>
              <a:endCxn id="23" idx="1"/>
            </p:cNvCxnSpPr>
            <p:nvPr/>
          </p:nvCxnSpPr>
          <p:spPr>
            <a:xfrm>
              <a:off x="3993750" y="1746824"/>
              <a:ext cx="1149754" cy="1588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Oval 52">
              <a:extLst>
                <a:ext uri="{FF2B5EF4-FFF2-40B4-BE49-F238E27FC236}">
                  <a16:creationId xmlns:a16="http://schemas.microsoft.com/office/drawing/2014/main" id="{2C82A060-5289-1D8A-21DC-CB94DDE7E386}"/>
                </a:ext>
              </a:extLst>
            </p:cNvPr>
            <p:cNvSpPr/>
            <p:nvPr/>
          </p:nvSpPr>
          <p:spPr>
            <a:xfrm>
              <a:off x="4529137" y="1708160"/>
              <a:ext cx="85726" cy="8572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2" name="Group 101">
            <a:extLst>
              <a:ext uri="{FF2B5EF4-FFF2-40B4-BE49-F238E27FC236}">
                <a16:creationId xmlns:a16="http://schemas.microsoft.com/office/drawing/2014/main" id="{8AB099BF-ACBA-31C6-FF68-F6AC8AD650FF}"/>
              </a:ext>
            </a:extLst>
          </p:cNvPr>
          <p:cNvGrpSpPr/>
          <p:nvPr/>
        </p:nvGrpSpPr>
        <p:grpSpPr>
          <a:xfrm>
            <a:off x="5302757" y="5098497"/>
            <a:ext cx="1593964" cy="118846"/>
            <a:chOff x="3993750" y="3917960"/>
            <a:chExt cx="1149754" cy="85726"/>
          </a:xfrm>
        </p:grpSpPr>
        <p:cxnSp>
          <p:nvCxnSpPr>
            <p:cNvPr id="45" name="Straight Connector 50">
              <a:extLst>
                <a:ext uri="{FF2B5EF4-FFF2-40B4-BE49-F238E27FC236}">
                  <a16:creationId xmlns:a16="http://schemas.microsoft.com/office/drawing/2014/main" id="{982877C9-CB21-8705-4D5F-B997E937DD05}"/>
                </a:ext>
              </a:extLst>
            </p:cNvPr>
            <p:cNvCxnSpPr>
              <a:stCxn id="34" idx="3"/>
              <a:endCxn id="39" idx="1"/>
            </p:cNvCxnSpPr>
            <p:nvPr/>
          </p:nvCxnSpPr>
          <p:spPr>
            <a:xfrm>
              <a:off x="3993750" y="3961402"/>
              <a:ext cx="1149754" cy="1588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Oval 53">
              <a:extLst>
                <a:ext uri="{FF2B5EF4-FFF2-40B4-BE49-F238E27FC236}">
                  <a16:creationId xmlns:a16="http://schemas.microsoft.com/office/drawing/2014/main" id="{A44B3873-E87F-5135-169B-B17D32A5F38D}"/>
                </a:ext>
              </a:extLst>
            </p:cNvPr>
            <p:cNvSpPr/>
            <p:nvPr/>
          </p:nvSpPr>
          <p:spPr>
            <a:xfrm>
              <a:off x="4529137" y="3917960"/>
              <a:ext cx="85726" cy="8572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43" name="Rectangle 22">
            <a:extLst>
              <a:ext uri="{FF2B5EF4-FFF2-40B4-BE49-F238E27FC236}">
                <a16:creationId xmlns:a16="http://schemas.microsoft.com/office/drawing/2014/main" id="{BC0D9429-6E92-9899-CA7D-D3281D315E42}"/>
              </a:ext>
            </a:extLst>
          </p:cNvPr>
          <p:cNvSpPr/>
          <p:nvPr/>
        </p:nvSpPr>
        <p:spPr>
          <a:xfrm>
            <a:off x="4420766" y="3133139"/>
            <a:ext cx="881991" cy="881947"/>
          </a:xfrm>
          <a:prstGeom prst="rect">
            <a:avLst/>
          </a:prstGeom>
          <a:solidFill>
            <a:srgbClr val="0066FF">
              <a:alpha val="50000"/>
            </a:srgbClr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4" name="Freeform 23">
            <a:extLst>
              <a:ext uri="{FF2B5EF4-FFF2-40B4-BE49-F238E27FC236}">
                <a16:creationId xmlns:a16="http://schemas.microsoft.com/office/drawing/2014/main" id="{146D7A63-3D41-1701-F1C9-7C64E213D0E4}"/>
              </a:ext>
            </a:extLst>
          </p:cNvPr>
          <p:cNvSpPr>
            <a:spLocks noEditPoints="1"/>
          </p:cNvSpPr>
          <p:nvPr/>
        </p:nvSpPr>
        <p:spPr bwMode="auto">
          <a:xfrm>
            <a:off x="4587220" y="3355826"/>
            <a:ext cx="539404" cy="447528"/>
          </a:xfrm>
          <a:custGeom>
            <a:avLst/>
            <a:gdLst/>
            <a:ahLst/>
            <a:cxnLst>
              <a:cxn ang="0">
                <a:pos x="312" y="110"/>
              </a:cxn>
              <a:cxn ang="0">
                <a:pos x="323" y="138"/>
              </a:cxn>
              <a:cxn ang="0">
                <a:pos x="350" y="127"/>
              </a:cxn>
              <a:cxn ang="0">
                <a:pos x="339" y="100"/>
              </a:cxn>
              <a:cxn ang="0">
                <a:pos x="25" y="100"/>
              </a:cxn>
              <a:cxn ang="0">
                <a:pos x="15" y="127"/>
              </a:cxn>
              <a:cxn ang="0">
                <a:pos x="42" y="138"/>
              </a:cxn>
              <a:cxn ang="0">
                <a:pos x="53" y="110"/>
              </a:cxn>
              <a:cxn ang="0">
                <a:pos x="270" y="60"/>
              </a:cxn>
              <a:cxn ang="0">
                <a:pos x="248" y="69"/>
              </a:cxn>
              <a:cxn ang="0">
                <a:pos x="239" y="91"/>
              </a:cxn>
              <a:cxn ang="0">
                <a:pos x="252" y="116"/>
              </a:cxn>
              <a:cxn ang="0">
                <a:pos x="276" y="121"/>
              </a:cxn>
              <a:cxn ang="0">
                <a:pos x="297" y="103"/>
              </a:cxn>
              <a:cxn ang="0">
                <a:pos x="297" y="80"/>
              </a:cxn>
              <a:cxn ang="0">
                <a:pos x="276" y="62"/>
              </a:cxn>
              <a:cxn ang="0">
                <a:pos x="330" y="183"/>
              </a:cxn>
              <a:cxn ang="0">
                <a:pos x="321" y="152"/>
              </a:cxn>
              <a:cxn ang="0">
                <a:pos x="350" y="158"/>
              </a:cxn>
              <a:cxn ang="0">
                <a:pos x="364" y="185"/>
              </a:cxn>
              <a:cxn ang="0">
                <a:pos x="83" y="63"/>
              </a:cxn>
              <a:cxn ang="0">
                <a:pos x="65" y="85"/>
              </a:cxn>
              <a:cxn ang="0">
                <a:pos x="71" y="109"/>
              </a:cxn>
              <a:cxn ang="0">
                <a:pos x="96" y="121"/>
              </a:cxn>
              <a:cxn ang="0">
                <a:pos x="118" y="112"/>
              </a:cxn>
              <a:cxn ang="0">
                <a:pos x="127" y="91"/>
              </a:cxn>
              <a:cxn ang="0">
                <a:pos x="112" y="65"/>
              </a:cxn>
              <a:cxn ang="0">
                <a:pos x="35" y="150"/>
              </a:cxn>
              <a:cxn ang="0">
                <a:pos x="36" y="176"/>
              </a:cxn>
              <a:cxn ang="0">
                <a:pos x="0" y="185"/>
              </a:cxn>
              <a:cxn ang="0">
                <a:pos x="15" y="158"/>
              </a:cxn>
              <a:cxn ang="0">
                <a:pos x="183" y="0"/>
              </a:cxn>
              <a:cxn ang="0">
                <a:pos x="151" y="13"/>
              </a:cxn>
              <a:cxn ang="0">
                <a:pos x="138" y="45"/>
              </a:cxn>
              <a:cxn ang="0">
                <a:pos x="158" y="81"/>
              </a:cxn>
              <a:cxn ang="0">
                <a:pos x="192" y="89"/>
              </a:cxn>
              <a:cxn ang="0">
                <a:pos x="225" y="62"/>
              </a:cxn>
              <a:cxn ang="0">
                <a:pos x="225" y="27"/>
              </a:cxn>
              <a:cxn ang="0">
                <a:pos x="192" y="0"/>
              </a:cxn>
              <a:cxn ang="0">
                <a:pos x="265" y="174"/>
              </a:cxn>
              <a:cxn ang="0">
                <a:pos x="256" y="136"/>
              </a:cxn>
              <a:cxn ang="0">
                <a:pos x="279" y="136"/>
              </a:cxn>
              <a:cxn ang="0">
                <a:pos x="316" y="165"/>
              </a:cxn>
              <a:cxn ang="0">
                <a:pos x="100" y="272"/>
              </a:cxn>
              <a:cxn ang="0">
                <a:pos x="51" y="165"/>
              </a:cxn>
              <a:cxn ang="0">
                <a:pos x="85" y="136"/>
              </a:cxn>
              <a:cxn ang="0">
                <a:pos x="109" y="136"/>
              </a:cxn>
              <a:cxn ang="0">
                <a:pos x="100" y="174"/>
              </a:cxn>
              <a:cxn ang="0">
                <a:pos x="252" y="159"/>
              </a:cxn>
              <a:cxn ang="0">
                <a:pos x="210" y="109"/>
              </a:cxn>
              <a:cxn ang="0">
                <a:pos x="154" y="109"/>
              </a:cxn>
              <a:cxn ang="0">
                <a:pos x="112" y="159"/>
              </a:cxn>
            </a:cxnLst>
            <a:rect l="0" t="0" r="r" b="b"/>
            <a:pathLst>
              <a:path w="364" h="301">
                <a:moveTo>
                  <a:pt x="332" y="98"/>
                </a:moveTo>
                <a:lnTo>
                  <a:pt x="332" y="98"/>
                </a:lnTo>
                <a:lnTo>
                  <a:pt x="323" y="100"/>
                </a:lnTo>
                <a:lnTo>
                  <a:pt x="317" y="105"/>
                </a:lnTo>
                <a:lnTo>
                  <a:pt x="312" y="110"/>
                </a:lnTo>
                <a:lnTo>
                  <a:pt x="310" y="120"/>
                </a:lnTo>
                <a:lnTo>
                  <a:pt x="310" y="120"/>
                </a:lnTo>
                <a:lnTo>
                  <a:pt x="312" y="127"/>
                </a:lnTo>
                <a:lnTo>
                  <a:pt x="317" y="134"/>
                </a:lnTo>
                <a:lnTo>
                  <a:pt x="323" y="138"/>
                </a:lnTo>
                <a:lnTo>
                  <a:pt x="332" y="139"/>
                </a:lnTo>
                <a:lnTo>
                  <a:pt x="332" y="139"/>
                </a:lnTo>
                <a:lnTo>
                  <a:pt x="339" y="138"/>
                </a:lnTo>
                <a:lnTo>
                  <a:pt x="346" y="134"/>
                </a:lnTo>
                <a:lnTo>
                  <a:pt x="350" y="127"/>
                </a:lnTo>
                <a:lnTo>
                  <a:pt x="352" y="120"/>
                </a:lnTo>
                <a:lnTo>
                  <a:pt x="352" y="120"/>
                </a:lnTo>
                <a:lnTo>
                  <a:pt x="350" y="110"/>
                </a:lnTo>
                <a:lnTo>
                  <a:pt x="346" y="105"/>
                </a:lnTo>
                <a:lnTo>
                  <a:pt x="339" y="100"/>
                </a:lnTo>
                <a:lnTo>
                  <a:pt x="332" y="98"/>
                </a:lnTo>
                <a:lnTo>
                  <a:pt x="332" y="98"/>
                </a:lnTo>
                <a:close/>
                <a:moveTo>
                  <a:pt x="35" y="98"/>
                </a:moveTo>
                <a:lnTo>
                  <a:pt x="35" y="98"/>
                </a:lnTo>
                <a:lnTo>
                  <a:pt x="25" y="100"/>
                </a:lnTo>
                <a:lnTo>
                  <a:pt x="20" y="105"/>
                </a:lnTo>
                <a:lnTo>
                  <a:pt x="15" y="110"/>
                </a:lnTo>
                <a:lnTo>
                  <a:pt x="13" y="120"/>
                </a:lnTo>
                <a:lnTo>
                  <a:pt x="13" y="120"/>
                </a:lnTo>
                <a:lnTo>
                  <a:pt x="15" y="127"/>
                </a:lnTo>
                <a:lnTo>
                  <a:pt x="20" y="134"/>
                </a:lnTo>
                <a:lnTo>
                  <a:pt x="25" y="138"/>
                </a:lnTo>
                <a:lnTo>
                  <a:pt x="35" y="139"/>
                </a:lnTo>
                <a:lnTo>
                  <a:pt x="35" y="139"/>
                </a:lnTo>
                <a:lnTo>
                  <a:pt x="42" y="138"/>
                </a:lnTo>
                <a:lnTo>
                  <a:pt x="49" y="134"/>
                </a:lnTo>
                <a:lnTo>
                  <a:pt x="53" y="127"/>
                </a:lnTo>
                <a:lnTo>
                  <a:pt x="54" y="120"/>
                </a:lnTo>
                <a:lnTo>
                  <a:pt x="54" y="120"/>
                </a:lnTo>
                <a:lnTo>
                  <a:pt x="53" y="110"/>
                </a:lnTo>
                <a:lnTo>
                  <a:pt x="49" y="105"/>
                </a:lnTo>
                <a:lnTo>
                  <a:pt x="42" y="100"/>
                </a:lnTo>
                <a:lnTo>
                  <a:pt x="35" y="98"/>
                </a:lnTo>
                <a:lnTo>
                  <a:pt x="35" y="98"/>
                </a:lnTo>
                <a:close/>
                <a:moveTo>
                  <a:pt x="270" y="60"/>
                </a:moveTo>
                <a:lnTo>
                  <a:pt x="270" y="60"/>
                </a:lnTo>
                <a:lnTo>
                  <a:pt x="263" y="62"/>
                </a:lnTo>
                <a:lnTo>
                  <a:pt x="258" y="63"/>
                </a:lnTo>
                <a:lnTo>
                  <a:pt x="252" y="65"/>
                </a:lnTo>
                <a:lnTo>
                  <a:pt x="248" y="69"/>
                </a:lnTo>
                <a:lnTo>
                  <a:pt x="245" y="74"/>
                </a:lnTo>
                <a:lnTo>
                  <a:pt x="241" y="80"/>
                </a:lnTo>
                <a:lnTo>
                  <a:pt x="239" y="85"/>
                </a:lnTo>
                <a:lnTo>
                  <a:pt x="239" y="91"/>
                </a:lnTo>
                <a:lnTo>
                  <a:pt x="239" y="91"/>
                </a:lnTo>
                <a:lnTo>
                  <a:pt x="239" y="98"/>
                </a:lnTo>
                <a:lnTo>
                  <a:pt x="241" y="103"/>
                </a:lnTo>
                <a:lnTo>
                  <a:pt x="245" y="109"/>
                </a:lnTo>
                <a:lnTo>
                  <a:pt x="248" y="112"/>
                </a:lnTo>
                <a:lnTo>
                  <a:pt x="252" y="116"/>
                </a:lnTo>
                <a:lnTo>
                  <a:pt x="258" y="120"/>
                </a:lnTo>
                <a:lnTo>
                  <a:pt x="263" y="121"/>
                </a:lnTo>
                <a:lnTo>
                  <a:pt x="270" y="121"/>
                </a:lnTo>
                <a:lnTo>
                  <a:pt x="270" y="121"/>
                </a:lnTo>
                <a:lnTo>
                  <a:pt x="276" y="121"/>
                </a:lnTo>
                <a:lnTo>
                  <a:pt x="281" y="120"/>
                </a:lnTo>
                <a:lnTo>
                  <a:pt x="287" y="116"/>
                </a:lnTo>
                <a:lnTo>
                  <a:pt x="292" y="112"/>
                </a:lnTo>
                <a:lnTo>
                  <a:pt x="296" y="109"/>
                </a:lnTo>
                <a:lnTo>
                  <a:pt x="297" y="103"/>
                </a:lnTo>
                <a:lnTo>
                  <a:pt x="299" y="98"/>
                </a:lnTo>
                <a:lnTo>
                  <a:pt x="301" y="91"/>
                </a:lnTo>
                <a:lnTo>
                  <a:pt x="301" y="91"/>
                </a:lnTo>
                <a:lnTo>
                  <a:pt x="299" y="85"/>
                </a:lnTo>
                <a:lnTo>
                  <a:pt x="297" y="80"/>
                </a:lnTo>
                <a:lnTo>
                  <a:pt x="296" y="74"/>
                </a:lnTo>
                <a:lnTo>
                  <a:pt x="292" y="69"/>
                </a:lnTo>
                <a:lnTo>
                  <a:pt x="287" y="65"/>
                </a:lnTo>
                <a:lnTo>
                  <a:pt x="281" y="63"/>
                </a:lnTo>
                <a:lnTo>
                  <a:pt x="276" y="62"/>
                </a:lnTo>
                <a:lnTo>
                  <a:pt x="270" y="60"/>
                </a:lnTo>
                <a:lnTo>
                  <a:pt x="270" y="60"/>
                </a:lnTo>
                <a:close/>
                <a:moveTo>
                  <a:pt x="364" y="248"/>
                </a:moveTo>
                <a:lnTo>
                  <a:pt x="330" y="248"/>
                </a:lnTo>
                <a:lnTo>
                  <a:pt x="330" y="183"/>
                </a:lnTo>
                <a:lnTo>
                  <a:pt x="330" y="183"/>
                </a:lnTo>
                <a:lnTo>
                  <a:pt x="330" y="176"/>
                </a:lnTo>
                <a:lnTo>
                  <a:pt x="328" y="167"/>
                </a:lnTo>
                <a:lnTo>
                  <a:pt x="321" y="152"/>
                </a:lnTo>
                <a:lnTo>
                  <a:pt x="321" y="152"/>
                </a:lnTo>
                <a:lnTo>
                  <a:pt x="332" y="150"/>
                </a:lnTo>
                <a:lnTo>
                  <a:pt x="332" y="150"/>
                </a:lnTo>
                <a:lnTo>
                  <a:pt x="337" y="152"/>
                </a:lnTo>
                <a:lnTo>
                  <a:pt x="345" y="154"/>
                </a:lnTo>
                <a:lnTo>
                  <a:pt x="350" y="158"/>
                </a:lnTo>
                <a:lnTo>
                  <a:pt x="355" y="161"/>
                </a:lnTo>
                <a:lnTo>
                  <a:pt x="359" y="167"/>
                </a:lnTo>
                <a:lnTo>
                  <a:pt x="363" y="172"/>
                </a:lnTo>
                <a:lnTo>
                  <a:pt x="364" y="178"/>
                </a:lnTo>
                <a:lnTo>
                  <a:pt x="364" y="185"/>
                </a:lnTo>
                <a:lnTo>
                  <a:pt x="364" y="248"/>
                </a:lnTo>
                <a:close/>
                <a:moveTo>
                  <a:pt x="96" y="60"/>
                </a:moveTo>
                <a:lnTo>
                  <a:pt x="96" y="60"/>
                </a:lnTo>
                <a:lnTo>
                  <a:pt x="89" y="62"/>
                </a:lnTo>
                <a:lnTo>
                  <a:pt x="83" y="63"/>
                </a:lnTo>
                <a:lnTo>
                  <a:pt x="78" y="65"/>
                </a:lnTo>
                <a:lnTo>
                  <a:pt x="74" y="69"/>
                </a:lnTo>
                <a:lnTo>
                  <a:pt x="71" y="74"/>
                </a:lnTo>
                <a:lnTo>
                  <a:pt x="67" y="80"/>
                </a:lnTo>
                <a:lnTo>
                  <a:pt x="65" y="85"/>
                </a:lnTo>
                <a:lnTo>
                  <a:pt x="65" y="91"/>
                </a:lnTo>
                <a:lnTo>
                  <a:pt x="65" y="91"/>
                </a:lnTo>
                <a:lnTo>
                  <a:pt x="65" y="98"/>
                </a:lnTo>
                <a:lnTo>
                  <a:pt x="67" y="103"/>
                </a:lnTo>
                <a:lnTo>
                  <a:pt x="71" y="109"/>
                </a:lnTo>
                <a:lnTo>
                  <a:pt x="74" y="112"/>
                </a:lnTo>
                <a:lnTo>
                  <a:pt x="78" y="116"/>
                </a:lnTo>
                <a:lnTo>
                  <a:pt x="83" y="120"/>
                </a:lnTo>
                <a:lnTo>
                  <a:pt x="89" y="121"/>
                </a:lnTo>
                <a:lnTo>
                  <a:pt x="96" y="121"/>
                </a:lnTo>
                <a:lnTo>
                  <a:pt x="96" y="121"/>
                </a:lnTo>
                <a:lnTo>
                  <a:pt x="102" y="121"/>
                </a:lnTo>
                <a:lnTo>
                  <a:pt x="107" y="120"/>
                </a:lnTo>
                <a:lnTo>
                  <a:pt x="112" y="116"/>
                </a:lnTo>
                <a:lnTo>
                  <a:pt x="118" y="112"/>
                </a:lnTo>
                <a:lnTo>
                  <a:pt x="122" y="109"/>
                </a:lnTo>
                <a:lnTo>
                  <a:pt x="123" y="103"/>
                </a:lnTo>
                <a:lnTo>
                  <a:pt x="125" y="98"/>
                </a:lnTo>
                <a:lnTo>
                  <a:pt x="127" y="91"/>
                </a:lnTo>
                <a:lnTo>
                  <a:pt x="127" y="91"/>
                </a:lnTo>
                <a:lnTo>
                  <a:pt x="125" y="85"/>
                </a:lnTo>
                <a:lnTo>
                  <a:pt x="123" y="80"/>
                </a:lnTo>
                <a:lnTo>
                  <a:pt x="122" y="74"/>
                </a:lnTo>
                <a:lnTo>
                  <a:pt x="118" y="69"/>
                </a:lnTo>
                <a:lnTo>
                  <a:pt x="112" y="65"/>
                </a:lnTo>
                <a:lnTo>
                  <a:pt x="107" y="63"/>
                </a:lnTo>
                <a:lnTo>
                  <a:pt x="102" y="62"/>
                </a:lnTo>
                <a:lnTo>
                  <a:pt x="96" y="60"/>
                </a:lnTo>
                <a:lnTo>
                  <a:pt x="96" y="60"/>
                </a:lnTo>
                <a:close/>
                <a:moveTo>
                  <a:pt x="35" y="150"/>
                </a:moveTo>
                <a:lnTo>
                  <a:pt x="35" y="150"/>
                </a:lnTo>
                <a:lnTo>
                  <a:pt x="44" y="152"/>
                </a:lnTo>
                <a:lnTo>
                  <a:pt x="44" y="152"/>
                </a:lnTo>
                <a:lnTo>
                  <a:pt x="38" y="167"/>
                </a:lnTo>
                <a:lnTo>
                  <a:pt x="36" y="176"/>
                </a:lnTo>
                <a:lnTo>
                  <a:pt x="35" y="183"/>
                </a:lnTo>
                <a:lnTo>
                  <a:pt x="35" y="248"/>
                </a:lnTo>
                <a:lnTo>
                  <a:pt x="0" y="248"/>
                </a:lnTo>
                <a:lnTo>
                  <a:pt x="0" y="185"/>
                </a:lnTo>
                <a:lnTo>
                  <a:pt x="0" y="185"/>
                </a:lnTo>
                <a:lnTo>
                  <a:pt x="0" y="178"/>
                </a:lnTo>
                <a:lnTo>
                  <a:pt x="2" y="172"/>
                </a:lnTo>
                <a:lnTo>
                  <a:pt x="6" y="167"/>
                </a:lnTo>
                <a:lnTo>
                  <a:pt x="9" y="161"/>
                </a:lnTo>
                <a:lnTo>
                  <a:pt x="15" y="158"/>
                </a:lnTo>
                <a:lnTo>
                  <a:pt x="20" y="154"/>
                </a:lnTo>
                <a:lnTo>
                  <a:pt x="27" y="152"/>
                </a:lnTo>
                <a:lnTo>
                  <a:pt x="35" y="150"/>
                </a:lnTo>
                <a:lnTo>
                  <a:pt x="35" y="150"/>
                </a:lnTo>
                <a:close/>
                <a:moveTo>
                  <a:pt x="183" y="0"/>
                </a:moveTo>
                <a:lnTo>
                  <a:pt x="183" y="0"/>
                </a:lnTo>
                <a:lnTo>
                  <a:pt x="174" y="0"/>
                </a:lnTo>
                <a:lnTo>
                  <a:pt x="165" y="4"/>
                </a:lnTo>
                <a:lnTo>
                  <a:pt x="158" y="7"/>
                </a:lnTo>
                <a:lnTo>
                  <a:pt x="151" y="13"/>
                </a:lnTo>
                <a:lnTo>
                  <a:pt x="145" y="20"/>
                </a:lnTo>
                <a:lnTo>
                  <a:pt x="141" y="27"/>
                </a:lnTo>
                <a:lnTo>
                  <a:pt x="138" y="36"/>
                </a:lnTo>
                <a:lnTo>
                  <a:pt x="138" y="45"/>
                </a:lnTo>
                <a:lnTo>
                  <a:pt x="138" y="45"/>
                </a:lnTo>
                <a:lnTo>
                  <a:pt x="138" y="54"/>
                </a:lnTo>
                <a:lnTo>
                  <a:pt x="141" y="62"/>
                </a:lnTo>
                <a:lnTo>
                  <a:pt x="145" y="71"/>
                </a:lnTo>
                <a:lnTo>
                  <a:pt x="151" y="76"/>
                </a:lnTo>
                <a:lnTo>
                  <a:pt x="158" y="81"/>
                </a:lnTo>
                <a:lnTo>
                  <a:pt x="165" y="87"/>
                </a:lnTo>
                <a:lnTo>
                  <a:pt x="174" y="89"/>
                </a:lnTo>
                <a:lnTo>
                  <a:pt x="183" y="91"/>
                </a:lnTo>
                <a:lnTo>
                  <a:pt x="183" y="91"/>
                </a:lnTo>
                <a:lnTo>
                  <a:pt x="192" y="89"/>
                </a:lnTo>
                <a:lnTo>
                  <a:pt x="200" y="87"/>
                </a:lnTo>
                <a:lnTo>
                  <a:pt x="209" y="81"/>
                </a:lnTo>
                <a:lnTo>
                  <a:pt x="214" y="76"/>
                </a:lnTo>
                <a:lnTo>
                  <a:pt x="219" y="71"/>
                </a:lnTo>
                <a:lnTo>
                  <a:pt x="225" y="62"/>
                </a:lnTo>
                <a:lnTo>
                  <a:pt x="227" y="54"/>
                </a:lnTo>
                <a:lnTo>
                  <a:pt x="229" y="45"/>
                </a:lnTo>
                <a:lnTo>
                  <a:pt x="229" y="45"/>
                </a:lnTo>
                <a:lnTo>
                  <a:pt x="227" y="36"/>
                </a:lnTo>
                <a:lnTo>
                  <a:pt x="225" y="27"/>
                </a:lnTo>
                <a:lnTo>
                  <a:pt x="219" y="20"/>
                </a:lnTo>
                <a:lnTo>
                  <a:pt x="214" y="13"/>
                </a:lnTo>
                <a:lnTo>
                  <a:pt x="209" y="7"/>
                </a:lnTo>
                <a:lnTo>
                  <a:pt x="200" y="4"/>
                </a:lnTo>
                <a:lnTo>
                  <a:pt x="192" y="0"/>
                </a:lnTo>
                <a:lnTo>
                  <a:pt x="183" y="0"/>
                </a:lnTo>
                <a:lnTo>
                  <a:pt x="183" y="0"/>
                </a:lnTo>
                <a:close/>
                <a:moveTo>
                  <a:pt x="319" y="272"/>
                </a:moveTo>
                <a:lnTo>
                  <a:pt x="265" y="272"/>
                </a:lnTo>
                <a:lnTo>
                  <a:pt x="265" y="174"/>
                </a:lnTo>
                <a:lnTo>
                  <a:pt x="265" y="174"/>
                </a:lnTo>
                <a:lnTo>
                  <a:pt x="265" y="163"/>
                </a:lnTo>
                <a:lnTo>
                  <a:pt x="263" y="154"/>
                </a:lnTo>
                <a:lnTo>
                  <a:pt x="259" y="145"/>
                </a:lnTo>
                <a:lnTo>
                  <a:pt x="256" y="136"/>
                </a:lnTo>
                <a:lnTo>
                  <a:pt x="256" y="136"/>
                </a:lnTo>
                <a:lnTo>
                  <a:pt x="263" y="134"/>
                </a:lnTo>
                <a:lnTo>
                  <a:pt x="270" y="134"/>
                </a:lnTo>
                <a:lnTo>
                  <a:pt x="270" y="134"/>
                </a:lnTo>
                <a:lnTo>
                  <a:pt x="279" y="136"/>
                </a:lnTo>
                <a:lnTo>
                  <a:pt x="288" y="138"/>
                </a:lnTo>
                <a:lnTo>
                  <a:pt x="297" y="143"/>
                </a:lnTo>
                <a:lnTo>
                  <a:pt x="305" y="149"/>
                </a:lnTo>
                <a:lnTo>
                  <a:pt x="310" y="156"/>
                </a:lnTo>
                <a:lnTo>
                  <a:pt x="316" y="165"/>
                </a:lnTo>
                <a:lnTo>
                  <a:pt x="317" y="174"/>
                </a:lnTo>
                <a:lnTo>
                  <a:pt x="319" y="183"/>
                </a:lnTo>
                <a:lnTo>
                  <a:pt x="319" y="272"/>
                </a:lnTo>
                <a:close/>
                <a:moveTo>
                  <a:pt x="100" y="174"/>
                </a:moveTo>
                <a:lnTo>
                  <a:pt x="100" y="272"/>
                </a:lnTo>
                <a:lnTo>
                  <a:pt x="45" y="272"/>
                </a:lnTo>
                <a:lnTo>
                  <a:pt x="45" y="183"/>
                </a:lnTo>
                <a:lnTo>
                  <a:pt x="45" y="183"/>
                </a:lnTo>
                <a:lnTo>
                  <a:pt x="47" y="174"/>
                </a:lnTo>
                <a:lnTo>
                  <a:pt x="51" y="165"/>
                </a:lnTo>
                <a:lnTo>
                  <a:pt x="54" y="156"/>
                </a:lnTo>
                <a:lnTo>
                  <a:pt x="60" y="149"/>
                </a:lnTo>
                <a:lnTo>
                  <a:pt x="67" y="143"/>
                </a:lnTo>
                <a:lnTo>
                  <a:pt x="76" y="138"/>
                </a:lnTo>
                <a:lnTo>
                  <a:pt x="85" y="136"/>
                </a:lnTo>
                <a:lnTo>
                  <a:pt x="96" y="134"/>
                </a:lnTo>
                <a:lnTo>
                  <a:pt x="96" y="134"/>
                </a:lnTo>
                <a:lnTo>
                  <a:pt x="103" y="134"/>
                </a:lnTo>
                <a:lnTo>
                  <a:pt x="109" y="136"/>
                </a:lnTo>
                <a:lnTo>
                  <a:pt x="109" y="136"/>
                </a:lnTo>
                <a:lnTo>
                  <a:pt x="105" y="145"/>
                </a:lnTo>
                <a:lnTo>
                  <a:pt x="102" y="154"/>
                </a:lnTo>
                <a:lnTo>
                  <a:pt x="100" y="163"/>
                </a:lnTo>
                <a:lnTo>
                  <a:pt x="100" y="174"/>
                </a:lnTo>
                <a:lnTo>
                  <a:pt x="100" y="174"/>
                </a:lnTo>
                <a:close/>
                <a:moveTo>
                  <a:pt x="111" y="301"/>
                </a:moveTo>
                <a:lnTo>
                  <a:pt x="254" y="301"/>
                </a:lnTo>
                <a:lnTo>
                  <a:pt x="254" y="174"/>
                </a:lnTo>
                <a:lnTo>
                  <a:pt x="254" y="174"/>
                </a:lnTo>
                <a:lnTo>
                  <a:pt x="252" y="159"/>
                </a:lnTo>
                <a:lnTo>
                  <a:pt x="248" y="145"/>
                </a:lnTo>
                <a:lnTo>
                  <a:pt x="241" y="134"/>
                </a:lnTo>
                <a:lnTo>
                  <a:pt x="232" y="123"/>
                </a:lnTo>
                <a:lnTo>
                  <a:pt x="223" y="114"/>
                </a:lnTo>
                <a:lnTo>
                  <a:pt x="210" y="109"/>
                </a:lnTo>
                <a:lnTo>
                  <a:pt x="198" y="103"/>
                </a:lnTo>
                <a:lnTo>
                  <a:pt x="183" y="101"/>
                </a:lnTo>
                <a:lnTo>
                  <a:pt x="183" y="101"/>
                </a:lnTo>
                <a:lnTo>
                  <a:pt x="169" y="103"/>
                </a:lnTo>
                <a:lnTo>
                  <a:pt x="154" y="109"/>
                </a:lnTo>
                <a:lnTo>
                  <a:pt x="143" y="114"/>
                </a:lnTo>
                <a:lnTo>
                  <a:pt x="132" y="123"/>
                </a:lnTo>
                <a:lnTo>
                  <a:pt x="123" y="134"/>
                </a:lnTo>
                <a:lnTo>
                  <a:pt x="116" y="145"/>
                </a:lnTo>
                <a:lnTo>
                  <a:pt x="112" y="159"/>
                </a:lnTo>
                <a:lnTo>
                  <a:pt x="111" y="174"/>
                </a:lnTo>
                <a:lnTo>
                  <a:pt x="111" y="30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1" name="Rectangle 13">
            <a:extLst>
              <a:ext uri="{FF2B5EF4-FFF2-40B4-BE49-F238E27FC236}">
                <a16:creationId xmlns:a16="http://schemas.microsoft.com/office/drawing/2014/main" id="{4780EA8B-4EF1-1A4D-2E6C-5FF12F2FE462}"/>
              </a:ext>
            </a:extLst>
          </p:cNvPr>
          <p:cNvSpPr/>
          <p:nvPr/>
        </p:nvSpPr>
        <p:spPr>
          <a:xfrm>
            <a:off x="4420766" y="1647566"/>
            <a:ext cx="881991" cy="881947"/>
          </a:xfrm>
          <a:prstGeom prst="rect">
            <a:avLst/>
          </a:prstGeom>
          <a:solidFill>
            <a:srgbClr val="1CE401">
              <a:alpha val="50000"/>
            </a:srgbClr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2" name="Freeform 100">
            <a:extLst>
              <a:ext uri="{FF2B5EF4-FFF2-40B4-BE49-F238E27FC236}">
                <a16:creationId xmlns:a16="http://schemas.microsoft.com/office/drawing/2014/main" id="{2680EEE3-90A8-6B4D-9108-CF00ADD8C442}"/>
              </a:ext>
            </a:extLst>
          </p:cNvPr>
          <p:cNvSpPr/>
          <p:nvPr/>
        </p:nvSpPr>
        <p:spPr bwMode="auto">
          <a:xfrm>
            <a:off x="4618842" y="1845642"/>
            <a:ext cx="420855" cy="474202"/>
          </a:xfrm>
          <a:custGeom>
            <a:avLst/>
            <a:gdLst/>
            <a:ahLst/>
            <a:cxnLst>
              <a:cxn ang="0">
                <a:pos x="230" y="212"/>
              </a:cxn>
              <a:cxn ang="0">
                <a:pos x="212" y="216"/>
              </a:cxn>
              <a:cxn ang="0">
                <a:pos x="197" y="223"/>
              </a:cxn>
              <a:cxn ang="0">
                <a:pos x="105" y="169"/>
              </a:cxn>
              <a:cxn ang="0">
                <a:pos x="105" y="160"/>
              </a:cxn>
              <a:cxn ang="0">
                <a:pos x="197" y="96"/>
              </a:cxn>
              <a:cxn ang="0">
                <a:pos x="204" y="100"/>
              </a:cxn>
              <a:cxn ang="0">
                <a:pos x="221" y="105"/>
              </a:cxn>
              <a:cxn ang="0">
                <a:pos x="230" y="107"/>
              </a:cxn>
              <a:cxn ang="0">
                <a:pos x="250" y="102"/>
              </a:cxn>
              <a:cxn ang="0">
                <a:pos x="266" y="91"/>
              </a:cxn>
              <a:cxn ang="0">
                <a:pos x="277" y="75"/>
              </a:cxn>
              <a:cxn ang="0">
                <a:pos x="282" y="53"/>
              </a:cxn>
              <a:cxn ang="0">
                <a:pos x="281" y="44"/>
              </a:cxn>
              <a:cxn ang="0">
                <a:pos x="273" y="24"/>
              </a:cxn>
              <a:cxn ang="0">
                <a:pos x="259" y="9"/>
              </a:cxn>
              <a:cxn ang="0">
                <a:pos x="239" y="2"/>
              </a:cxn>
              <a:cxn ang="0">
                <a:pos x="230" y="0"/>
              </a:cxn>
              <a:cxn ang="0">
                <a:pos x="208" y="4"/>
              </a:cxn>
              <a:cxn ang="0">
                <a:pos x="192" y="17"/>
              </a:cxn>
              <a:cxn ang="0">
                <a:pos x="181" y="33"/>
              </a:cxn>
              <a:cxn ang="0">
                <a:pos x="175" y="53"/>
              </a:cxn>
              <a:cxn ang="0">
                <a:pos x="177" y="62"/>
              </a:cxn>
              <a:cxn ang="0">
                <a:pos x="85" y="118"/>
              </a:cxn>
              <a:cxn ang="0">
                <a:pos x="68" y="109"/>
              </a:cxn>
              <a:cxn ang="0">
                <a:pos x="52" y="107"/>
              </a:cxn>
              <a:cxn ang="0">
                <a:pos x="41" y="107"/>
              </a:cxn>
              <a:cxn ang="0">
                <a:pos x="23" y="116"/>
              </a:cxn>
              <a:cxn ang="0">
                <a:pos x="9" y="131"/>
              </a:cxn>
              <a:cxn ang="0">
                <a:pos x="0" y="149"/>
              </a:cxn>
              <a:cxn ang="0">
                <a:pos x="0" y="160"/>
              </a:cxn>
              <a:cxn ang="0">
                <a:pos x="3" y="180"/>
              </a:cxn>
              <a:cxn ang="0">
                <a:pos x="14" y="198"/>
              </a:cxn>
              <a:cxn ang="0">
                <a:pos x="30" y="209"/>
              </a:cxn>
              <a:cxn ang="0">
                <a:pos x="52" y="212"/>
              </a:cxn>
              <a:cxn ang="0">
                <a:pos x="61" y="212"/>
              </a:cxn>
              <a:cxn ang="0">
                <a:pos x="78" y="207"/>
              </a:cxn>
              <a:cxn ang="0">
                <a:pos x="177" y="258"/>
              </a:cxn>
              <a:cxn ang="0">
                <a:pos x="175" y="267"/>
              </a:cxn>
              <a:cxn ang="0">
                <a:pos x="177" y="278"/>
              </a:cxn>
              <a:cxn ang="0">
                <a:pos x="184" y="296"/>
              </a:cxn>
              <a:cxn ang="0">
                <a:pos x="199" y="310"/>
              </a:cxn>
              <a:cxn ang="0">
                <a:pos x="219" y="318"/>
              </a:cxn>
              <a:cxn ang="0">
                <a:pos x="230" y="319"/>
              </a:cxn>
              <a:cxn ang="0">
                <a:pos x="250" y="316"/>
              </a:cxn>
              <a:cxn ang="0">
                <a:pos x="266" y="303"/>
              </a:cxn>
              <a:cxn ang="0">
                <a:pos x="277" y="287"/>
              </a:cxn>
              <a:cxn ang="0">
                <a:pos x="282" y="267"/>
              </a:cxn>
              <a:cxn ang="0">
                <a:pos x="281" y="256"/>
              </a:cxn>
              <a:cxn ang="0">
                <a:pos x="273" y="236"/>
              </a:cxn>
              <a:cxn ang="0">
                <a:pos x="259" y="221"/>
              </a:cxn>
              <a:cxn ang="0">
                <a:pos x="239" y="214"/>
              </a:cxn>
              <a:cxn ang="0">
                <a:pos x="230" y="212"/>
              </a:cxn>
            </a:cxnLst>
            <a:rect l="0" t="0" r="r" b="b"/>
            <a:pathLst>
              <a:path w="282" h="319">
                <a:moveTo>
                  <a:pt x="230" y="212"/>
                </a:moveTo>
                <a:lnTo>
                  <a:pt x="230" y="212"/>
                </a:lnTo>
                <a:lnTo>
                  <a:pt x="221" y="214"/>
                </a:lnTo>
                <a:lnTo>
                  <a:pt x="212" y="216"/>
                </a:lnTo>
                <a:lnTo>
                  <a:pt x="204" y="220"/>
                </a:lnTo>
                <a:lnTo>
                  <a:pt x="197" y="223"/>
                </a:lnTo>
                <a:lnTo>
                  <a:pt x="105" y="169"/>
                </a:lnTo>
                <a:lnTo>
                  <a:pt x="105" y="169"/>
                </a:lnTo>
                <a:lnTo>
                  <a:pt x="105" y="160"/>
                </a:lnTo>
                <a:lnTo>
                  <a:pt x="105" y="160"/>
                </a:lnTo>
                <a:lnTo>
                  <a:pt x="105" y="151"/>
                </a:lnTo>
                <a:lnTo>
                  <a:pt x="197" y="96"/>
                </a:lnTo>
                <a:lnTo>
                  <a:pt x="197" y="96"/>
                </a:lnTo>
                <a:lnTo>
                  <a:pt x="204" y="100"/>
                </a:lnTo>
                <a:lnTo>
                  <a:pt x="212" y="104"/>
                </a:lnTo>
                <a:lnTo>
                  <a:pt x="221" y="105"/>
                </a:lnTo>
                <a:lnTo>
                  <a:pt x="230" y="107"/>
                </a:lnTo>
                <a:lnTo>
                  <a:pt x="230" y="107"/>
                </a:lnTo>
                <a:lnTo>
                  <a:pt x="239" y="105"/>
                </a:lnTo>
                <a:lnTo>
                  <a:pt x="250" y="102"/>
                </a:lnTo>
                <a:lnTo>
                  <a:pt x="259" y="98"/>
                </a:lnTo>
                <a:lnTo>
                  <a:pt x="266" y="91"/>
                </a:lnTo>
                <a:lnTo>
                  <a:pt x="273" y="84"/>
                </a:lnTo>
                <a:lnTo>
                  <a:pt x="277" y="75"/>
                </a:lnTo>
                <a:lnTo>
                  <a:pt x="281" y="64"/>
                </a:lnTo>
                <a:lnTo>
                  <a:pt x="282" y="53"/>
                </a:lnTo>
                <a:lnTo>
                  <a:pt x="282" y="53"/>
                </a:lnTo>
                <a:lnTo>
                  <a:pt x="281" y="44"/>
                </a:lnTo>
                <a:lnTo>
                  <a:pt x="277" y="33"/>
                </a:lnTo>
                <a:lnTo>
                  <a:pt x="273" y="24"/>
                </a:lnTo>
                <a:lnTo>
                  <a:pt x="266" y="17"/>
                </a:lnTo>
                <a:lnTo>
                  <a:pt x="259" y="9"/>
                </a:lnTo>
                <a:lnTo>
                  <a:pt x="250" y="4"/>
                </a:lnTo>
                <a:lnTo>
                  <a:pt x="239" y="2"/>
                </a:lnTo>
                <a:lnTo>
                  <a:pt x="230" y="0"/>
                </a:lnTo>
                <a:lnTo>
                  <a:pt x="230" y="0"/>
                </a:lnTo>
                <a:lnTo>
                  <a:pt x="219" y="2"/>
                </a:lnTo>
                <a:lnTo>
                  <a:pt x="208" y="4"/>
                </a:lnTo>
                <a:lnTo>
                  <a:pt x="199" y="9"/>
                </a:lnTo>
                <a:lnTo>
                  <a:pt x="192" y="17"/>
                </a:lnTo>
                <a:lnTo>
                  <a:pt x="184" y="24"/>
                </a:lnTo>
                <a:lnTo>
                  <a:pt x="181" y="33"/>
                </a:lnTo>
                <a:lnTo>
                  <a:pt x="177" y="44"/>
                </a:lnTo>
                <a:lnTo>
                  <a:pt x="175" y="53"/>
                </a:lnTo>
                <a:lnTo>
                  <a:pt x="175" y="53"/>
                </a:lnTo>
                <a:lnTo>
                  <a:pt x="177" y="62"/>
                </a:lnTo>
                <a:lnTo>
                  <a:pt x="85" y="118"/>
                </a:lnTo>
                <a:lnTo>
                  <a:pt x="85" y="118"/>
                </a:lnTo>
                <a:lnTo>
                  <a:pt x="78" y="113"/>
                </a:lnTo>
                <a:lnTo>
                  <a:pt x="68" y="109"/>
                </a:lnTo>
                <a:lnTo>
                  <a:pt x="61" y="107"/>
                </a:lnTo>
                <a:lnTo>
                  <a:pt x="52" y="107"/>
                </a:lnTo>
                <a:lnTo>
                  <a:pt x="52" y="107"/>
                </a:lnTo>
                <a:lnTo>
                  <a:pt x="41" y="107"/>
                </a:lnTo>
                <a:lnTo>
                  <a:pt x="30" y="111"/>
                </a:lnTo>
                <a:lnTo>
                  <a:pt x="23" y="116"/>
                </a:lnTo>
                <a:lnTo>
                  <a:pt x="14" y="122"/>
                </a:lnTo>
                <a:lnTo>
                  <a:pt x="9" y="131"/>
                </a:lnTo>
                <a:lnTo>
                  <a:pt x="3" y="140"/>
                </a:lnTo>
                <a:lnTo>
                  <a:pt x="0" y="149"/>
                </a:lnTo>
                <a:lnTo>
                  <a:pt x="0" y="160"/>
                </a:lnTo>
                <a:lnTo>
                  <a:pt x="0" y="160"/>
                </a:lnTo>
                <a:lnTo>
                  <a:pt x="0" y="171"/>
                </a:lnTo>
                <a:lnTo>
                  <a:pt x="3" y="180"/>
                </a:lnTo>
                <a:lnTo>
                  <a:pt x="9" y="189"/>
                </a:lnTo>
                <a:lnTo>
                  <a:pt x="14" y="198"/>
                </a:lnTo>
                <a:lnTo>
                  <a:pt x="23" y="203"/>
                </a:lnTo>
                <a:lnTo>
                  <a:pt x="30" y="209"/>
                </a:lnTo>
                <a:lnTo>
                  <a:pt x="41" y="212"/>
                </a:lnTo>
                <a:lnTo>
                  <a:pt x="52" y="212"/>
                </a:lnTo>
                <a:lnTo>
                  <a:pt x="52" y="212"/>
                </a:lnTo>
                <a:lnTo>
                  <a:pt x="61" y="212"/>
                </a:lnTo>
                <a:lnTo>
                  <a:pt x="68" y="211"/>
                </a:lnTo>
                <a:lnTo>
                  <a:pt x="78" y="207"/>
                </a:lnTo>
                <a:lnTo>
                  <a:pt x="85" y="202"/>
                </a:lnTo>
                <a:lnTo>
                  <a:pt x="177" y="258"/>
                </a:lnTo>
                <a:lnTo>
                  <a:pt x="177" y="258"/>
                </a:lnTo>
                <a:lnTo>
                  <a:pt x="175" y="267"/>
                </a:lnTo>
                <a:lnTo>
                  <a:pt x="175" y="267"/>
                </a:lnTo>
                <a:lnTo>
                  <a:pt x="177" y="278"/>
                </a:lnTo>
                <a:lnTo>
                  <a:pt x="181" y="287"/>
                </a:lnTo>
                <a:lnTo>
                  <a:pt x="184" y="296"/>
                </a:lnTo>
                <a:lnTo>
                  <a:pt x="192" y="303"/>
                </a:lnTo>
                <a:lnTo>
                  <a:pt x="199" y="310"/>
                </a:lnTo>
                <a:lnTo>
                  <a:pt x="208" y="316"/>
                </a:lnTo>
                <a:lnTo>
                  <a:pt x="219" y="318"/>
                </a:lnTo>
                <a:lnTo>
                  <a:pt x="230" y="319"/>
                </a:lnTo>
                <a:lnTo>
                  <a:pt x="230" y="319"/>
                </a:lnTo>
                <a:lnTo>
                  <a:pt x="239" y="318"/>
                </a:lnTo>
                <a:lnTo>
                  <a:pt x="250" y="316"/>
                </a:lnTo>
                <a:lnTo>
                  <a:pt x="259" y="310"/>
                </a:lnTo>
                <a:lnTo>
                  <a:pt x="266" y="303"/>
                </a:lnTo>
                <a:lnTo>
                  <a:pt x="273" y="296"/>
                </a:lnTo>
                <a:lnTo>
                  <a:pt x="277" y="287"/>
                </a:lnTo>
                <a:lnTo>
                  <a:pt x="281" y="278"/>
                </a:lnTo>
                <a:lnTo>
                  <a:pt x="282" y="267"/>
                </a:lnTo>
                <a:lnTo>
                  <a:pt x="282" y="267"/>
                </a:lnTo>
                <a:lnTo>
                  <a:pt x="281" y="256"/>
                </a:lnTo>
                <a:lnTo>
                  <a:pt x="277" y="245"/>
                </a:lnTo>
                <a:lnTo>
                  <a:pt x="273" y="236"/>
                </a:lnTo>
                <a:lnTo>
                  <a:pt x="266" y="229"/>
                </a:lnTo>
                <a:lnTo>
                  <a:pt x="259" y="221"/>
                </a:lnTo>
                <a:lnTo>
                  <a:pt x="250" y="218"/>
                </a:lnTo>
                <a:lnTo>
                  <a:pt x="239" y="214"/>
                </a:lnTo>
                <a:lnTo>
                  <a:pt x="230" y="212"/>
                </a:lnTo>
                <a:lnTo>
                  <a:pt x="230" y="21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9" name="Rectangle 27">
            <a:extLst>
              <a:ext uri="{FF2B5EF4-FFF2-40B4-BE49-F238E27FC236}">
                <a16:creationId xmlns:a16="http://schemas.microsoft.com/office/drawing/2014/main" id="{5D4CDE70-E604-375B-3AF7-14291EAC7BBA}"/>
              </a:ext>
            </a:extLst>
          </p:cNvPr>
          <p:cNvSpPr/>
          <p:nvPr/>
        </p:nvSpPr>
        <p:spPr>
          <a:xfrm>
            <a:off x="6896720" y="4717749"/>
            <a:ext cx="881991" cy="881947"/>
          </a:xfrm>
          <a:prstGeom prst="rect">
            <a:avLst/>
          </a:prstGeom>
          <a:solidFill>
            <a:srgbClr val="02D6DD">
              <a:alpha val="50000"/>
            </a:srgbClr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0" name="Freeform 107">
            <a:extLst>
              <a:ext uri="{FF2B5EF4-FFF2-40B4-BE49-F238E27FC236}">
                <a16:creationId xmlns:a16="http://schemas.microsoft.com/office/drawing/2014/main" id="{4437A8C8-734C-F225-016F-7B761291127A}"/>
              </a:ext>
            </a:extLst>
          </p:cNvPr>
          <p:cNvSpPr>
            <a:spLocks noEditPoints="1"/>
          </p:cNvSpPr>
          <p:nvPr/>
        </p:nvSpPr>
        <p:spPr bwMode="auto">
          <a:xfrm>
            <a:off x="7094796" y="4915825"/>
            <a:ext cx="506803" cy="435672"/>
          </a:xfrm>
          <a:custGeom>
            <a:avLst/>
            <a:gdLst/>
            <a:ahLst/>
            <a:cxnLst>
              <a:cxn ang="0">
                <a:pos x="337" y="165"/>
              </a:cxn>
              <a:cxn ang="0">
                <a:pos x="170" y="0"/>
              </a:cxn>
              <a:cxn ang="0">
                <a:pos x="5" y="165"/>
              </a:cxn>
              <a:cxn ang="0">
                <a:pos x="5" y="165"/>
              </a:cxn>
              <a:cxn ang="0">
                <a:pos x="0" y="172"/>
              </a:cxn>
              <a:cxn ang="0">
                <a:pos x="0" y="181"/>
              </a:cxn>
              <a:cxn ang="0">
                <a:pos x="0" y="189"/>
              </a:cxn>
              <a:cxn ang="0">
                <a:pos x="5" y="196"/>
              </a:cxn>
              <a:cxn ang="0">
                <a:pos x="5" y="196"/>
              </a:cxn>
              <a:cxn ang="0">
                <a:pos x="13" y="201"/>
              </a:cxn>
              <a:cxn ang="0">
                <a:pos x="20" y="201"/>
              </a:cxn>
              <a:cxn ang="0">
                <a:pos x="29" y="201"/>
              </a:cxn>
              <a:cxn ang="0">
                <a:pos x="36" y="196"/>
              </a:cxn>
              <a:cxn ang="0">
                <a:pos x="42" y="189"/>
              </a:cxn>
              <a:cxn ang="0">
                <a:pos x="42" y="294"/>
              </a:cxn>
              <a:cxn ang="0">
                <a:pos x="301" y="294"/>
              </a:cxn>
              <a:cxn ang="0">
                <a:pos x="301" y="189"/>
              </a:cxn>
              <a:cxn ang="0">
                <a:pos x="306" y="196"/>
              </a:cxn>
              <a:cxn ang="0">
                <a:pos x="306" y="196"/>
              </a:cxn>
              <a:cxn ang="0">
                <a:pos x="314" y="201"/>
              </a:cxn>
              <a:cxn ang="0">
                <a:pos x="321" y="201"/>
              </a:cxn>
              <a:cxn ang="0">
                <a:pos x="321" y="201"/>
              </a:cxn>
              <a:cxn ang="0">
                <a:pos x="330" y="201"/>
              </a:cxn>
              <a:cxn ang="0">
                <a:pos x="337" y="196"/>
              </a:cxn>
              <a:cxn ang="0">
                <a:pos x="337" y="196"/>
              </a:cxn>
              <a:cxn ang="0">
                <a:pos x="341" y="189"/>
              </a:cxn>
              <a:cxn ang="0">
                <a:pos x="343" y="181"/>
              </a:cxn>
              <a:cxn ang="0">
                <a:pos x="341" y="172"/>
              </a:cxn>
              <a:cxn ang="0">
                <a:pos x="337" y="165"/>
              </a:cxn>
              <a:cxn ang="0">
                <a:pos x="337" y="165"/>
              </a:cxn>
              <a:cxn ang="0">
                <a:pos x="279" y="272"/>
              </a:cxn>
              <a:cxn ang="0">
                <a:pos x="214" y="272"/>
              </a:cxn>
              <a:cxn ang="0">
                <a:pos x="214" y="187"/>
              </a:cxn>
              <a:cxn ang="0">
                <a:pos x="129" y="187"/>
              </a:cxn>
              <a:cxn ang="0">
                <a:pos x="129" y="272"/>
              </a:cxn>
              <a:cxn ang="0">
                <a:pos x="63" y="272"/>
              </a:cxn>
              <a:cxn ang="0">
                <a:pos x="63" y="169"/>
              </a:cxn>
              <a:cxn ang="0">
                <a:pos x="170" y="60"/>
              </a:cxn>
              <a:cxn ang="0">
                <a:pos x="279" y="169"/>
              </a:cxn>
              <a:cxn ang="0">
                <a:pos x="279" y="272"/>
              </a:cxn>
            </a:cxnLst>
            <a:rect l="0" t="0" r="r" b="b"/>
            <a:pathLst>
              <a:path w="343" h="294">
                <a:moveTo>
                  <a:pt x="337" y="165"/>
                </a:moveTo>
                <a:lnTo>
                  <a:pt x="170" y="0"/>
                </a:lnTo>
                <a:lnTo>
                  <a:pt x="5" y="165"/>
                </a:lnTo>
                <a:lnTo>
                  <a:pt x="5" y="165"/>
                </a:lnTo>
                <a:lnTo>
                  <a:pt x="0" y="172"/>
                </a:lnTo>
                <a:lnTo>
                  <a:pt x="0" y="181"/>
                </a:lnTo>
                <a:lnTo>
                  <a:pt x="0" y="189"/>
                </a:lnTo>
                <a:lnTo>
                  <a:pt x="5" y="196"/>
                </a:lnTo>
                <a:lnTo>
                  <a:pt x="5" y="196"/>
                </a:lnTo>
                <a:lnTo>
                  <a:pt x="13" y="201"/>
                </a:lnTo>
                <a:lnTo>
                  <a:pt x="20" y="201"/>
                </a:lnTo>
                <a:lnTo>
                  <a:pt x="29" y="201"/>
                </a:lnTo>
                <a:lnTo>
                  <a:pt x="36" y="196"/>
                </a:lnTo>
                <a:lnTo>
                  <a:pt x="42" y="189"/>
                </a:lnTo>
                <a:lnTo>
                  <a:pt x="42" y="294"/>
                </a:lnTo>
                <a:lnTo>
                  <a:pt x="301" y="294"/>
                </a:lnTo>
                <a:lnTo>
                  <a:pt x="301" y="189"/>
                </a:lnTo>
                <a:lnTo>
                  <a:pt x="306" y="196"/>
                </a:lnTo>
                <a:lnTo>
                  <a:pt x="306" y="196"/>
                </a:lnTo>
                <a:lnTo>
                  <a:pt x="314" y="201"/>
                </a:lnTo>
                <a:lnTo>
                  <a:pt x="321" y="201"/>
                </a:lnTo>
                <a:lnTo>
                  <a:pt x="321" y="201"/>
                </a:lnTo>
                <a:lnTo>
                  <a:pt x="330" y="201"/>
                </a:lnTo>
                <a:lnTo>
                  <a:pt x="337" y="196"/>
                </a:lnTo>
                <a:lnTo>
                  <a:pt x="337" y="196"/>
                </a:lnTo>
                <a:lnTo>
                  <a:pt x="341" y="189"/>
                </a:lnTo>
                <a:lnTo>
                  <a:pt x="343" y="181"/>
                </a:lnTo>
                <a:lnTo>
                  <a:pt x="341" y="172"/>
                </a:lnTo>
                <a:lnTo>
                  <a:pt x="337" y="165"/>
                </a:lnTo>
                <a:lnTo>
                  <a:pt x="337" y="165"/>
                </a:lnTo>
                <a:close/>
                <a:moveTo>
                  <a:pt x="279" y="272"/>
                </a:moveTo>
                <a:lnTo>
                  <a:pt x="214" y="272"/>
                </a:lnTo>
                <a:lnTo>
                  <a:pt x="214" y="187"/>
                </a:lnTo>
                <a:lnTo>
                  <a:pt x="129" y="187"/>
                </a:lnTo>
                <a:lnTo>
                  <a:pt x="129" y="272"/>
                </a:lnTo>
                <a:lnTo>
                  <a:pt x="63" y="272"/>
                </a:lnTo>
                <a:lnTo>
                  <a:pt x="63" y="169"/>
                </a:lnTo>
                <a:lnTo>
                  <a:pt x="170" y="60"/>
                </a:lnTo>
                <a:lnTo>
                  <a:pt x="279" y="169"/>
                </a:lnTo>
                <a:lnTo>
                  <a:pt x="279" y="27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4" name="Rectangle 26">
            <a:extLst>
              <a:ext uri="{FF2B5EF4-FFF2-40B4-BE49-F238E27FC236}">
                <a16:creationId xmlns:a16="http://schemas.microsoft.com/office/drawing/2014/main" id="{1D4DAAC7-54CB-4888-3225-FBEA26486333}"/>
              </a:ext>
            </a:extLst>
          </p:cNvPr>
          <p:cNvSpPr/>
          <p:nvPr/>
        </p:nvSpPr>
        <p:spPr>
          <a:xfrm>
            <a:off x="4420766" y="4717749"/>
            <a:ext cx="881991" cy="881947"/>
          </a:xfrm>
          <a:prstGeom prst="rect">
            <a:avLst/>
          </a:prstGeom>
          <a:solidFill>
            <a:srgbClr val="02D6DD">
              <a:alpha val="50000"/>
            </a:srgbClr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35" name="Group 67">
            <a:extLst>
              <a:ext uri="{FF2B5EF4-FFF2-40B4-BE49-F238E27FC236}">
                <a16:creationId xmlns:a16="http://schemas.microsoft.com/office/drawing/2014/main" id="{3004009F-8D45-177E-618A-45A343267970}"/>
              </a:ext>
            </a:extLst>
          </p:cNvPr>
          <p:cNvGrpSpPr/>
          <p:nvPr/>
        </p:nvGrpSpPr>
        <p:grpSpPr>
          <a:xfrm>
            <a:off x="4519804" y="5014864"/>
            <a:ext cx="697665" cy="246493"/>
            <a:chOff x="1441430" y="4357700"/>
            <a:chExt cx="503238" cy="177800"/>
          </a:xfrm>
          <a:solidFill>
            <a:schemeClr val="bg1"/>
          </a:solidFill>
        </p:grpSpPr>
        <p:sp>
          <p:nvSpPr>
            <p:cNvPr id="36" name="Freeform 19">
              <a:extLst>
                <a:ext uri="{FF2B5EF4-FFF2-40B4-BE49-F238E27FC236}">
                  <a16:creationId xmlns:a16="http://schemas.microsoft.com/office/drawing/2014/main" id="{57F66B39-CE93-D04C-F0FD-2F8CC1A55471}"/>
                </a:ext>
              </a:extLst>
            </p:cNvPr>
            <p:cNvSpPr/>
            <p:nvPr/>
          </p:nvSpPr>
          <p:spPr bwMode="auto">
            <a:xfrm>
              <a:off x="1441430" y="4357700"/>
              <a:ext cx="231775" cy="177800"/>
            </a:xfrm>
            <a:custGeom>
              <a:avLst/>
              <a:gdLst/>
              <a:ahLst/>
              <a:cxnLst>
                <a:cxn ang="0">
                  <a:pos x="192" y="0"/>
                </a:cxn>
                <a:cxn ang="0">
                  <a:pos x="203" y="0"/>
                </a:cxn>
                <a:cxn ang="0">
                  <a:pos x="225" y="5"/>
                </a:cxn>
                <a:cxn ang="0">
                  <a:pos x="245" y="13"/>
                </a:cxn>
                <a:cxn ang="0">
                  <a:pos x="262" y="26"/>
                </a:cxn>
                <a:cxn ang="0">
                  <a:pos x="271" y="32"/>
                </a:cxn>
                <a:cxn ang="0">
                  <a:pos x="282" y="47"/>
                </a:cxn>
                <a:cxn ang="0">
                  <a:pos x="292" y="63"/>
                </a:cxn>
                <a:cxn ang="0">
                  <a:pos x="232" y="63"/>
                </a:cxn>
                <a:cxn ang="0">
                  <a:pos x="213" y="53"/>
                </a:cxn>
                <a:cxn ang="0">
                  <a:pos x="192" y="49"/>
                </a:cxn>
                <a:cxn ang="0">
                  <a:pos x="112" y="49"/>
                </a:cxn>
                <a:cxn ang="0">
                  <a:pos x="88" y="54"/>
                </a:cxn>
                <a:cxn ang="0">
                  <a:pos x="68" y="68"/>
                </a:cxn>
                <a:cxn ang="0">
                  <a:pos x="61" y="77"/>
                </a:cxn>
                <a:cxn ang="0">
                  <a:pos x="51" y="99"/>
                </a:cxn>
                <a:cxn ang="0">
                  <a:pos x="50" y="111"/>
                </a:cxn>
                <a:cxn ang="0">
                  <a:pos x="51" y="124"/>
                </a:cxn>
                <a:cxn ang="0">
                  <a:pos x="61" y="146"/>
                </a:cxn>
                <a:cxn ang="0">
                  <a:pos x="68" y="154"/>
                </a:cxn>
                <a:cxn ang="0">
                  <a:pos x="88" y="168"/>
                </a:cxn>
                <a:cxn ang="0">
                  <a:pos x="112" y="173"/>
                </a:cxn>
                <a:cxn ang="0">
                  <a:pos x="192" y="173"/>
                </a:cxn>
                <a:cxn ang="0">
                  <a:pos x="213" y="169"/>
                </a:cxn>
                <a:cxn ang="0">
                  <a:pos x="232" y="158"/>
                </a:cxn>
                <a:cxn ang="0">
                  <a:pos x="292" y="158"/>
                </a:cxn>
                <a:cxn ang="0">
                  <a:pos x="282" y="175"/>
                </a:cxn>
                <a:cxn ang="0">
                  <a:pos x="271" y="189"/>
                </a:cxn>
                <a:cxn ang="0">
                  <a:pos x="262" y="196"/>
                </a:cxn>
                <a:cxn ang="0">
                  <a:pos x="245" y="209"/>
                </a:cxn>
                <a:cxn ang="0">
                  <a:pos x="225" y="217"/>
                </a:cxn>
                <a:cxn ang="0">
                  <a:pos x="203" y="221"/>
                </a:cxn>
                <a:cxn ang="0">
                  <a:pos x="112" y="222"/>
                </a:cxn>
                <a:cxn ang="0">
                  <a:pos x="100" y="221"/>
                </a:cxn>
                <a:cxn ang="0">
                  <a:pos x="78" y="217"/>
                </a:cxn>
                <a:cxn ang="0">
                  <a:pos x="58" y="209"/>
                </a:cxn>
                <a:cxn ang="0">
                  <a:pos x="41" y="196"/>
                </a:cxn>
                <a:cxn ang="0">
                  <a:pos x="34" y="189"/>
                </a:cxn>
                <a:cxn ang="0">
                  <a:pos x="20" y="173"/>
                </a:cxn>
                <a:cxn ang="0">
                  <a:pos x="9" y="154"/>
                </a:cxn>
                <a:cxn ang="0">
                  <a:pos x="3" y="133"/>
                </a:cxn>
                <a:cxn ang="0">
                  <a:pos x="0" y="111"/>
                </a:cxn>
                <a:cxn ang="0">
                  <a:pos x="0" y="111"/>
                </a:cxn>
                <a:cxn ang="0">
                  <a:pos x="3" y="89"/>
                </a:cxn>
                <a:cxn ang="0">
                  <a:pos x="9" y="68"/>
                </a:cxn>
                <a:cxn ang="0">
                  <a:pos x="20" y="49"/>
                </a:cxn>
                <a:cxn ang="0">
                  <a:pos x="34" y="32"/>
                </a:cxn>
                <a:cxn ang="0">
                  <a:pos x="41" y="26"/>
                </a:cxn>
                <a:cxn ang="0">
                  <a:pos x="58" y="13"/>
                </a:cxn>
                <a:cxn ang="0">
                  <a:pos x="78" y="5"/>
                </a:cxn>
                <a:cxn ang="0">
                  <a:pos x="100" y="0"/>
                </a:cxn>
                <a:cxn ang="0">
                  <a:pos x="112" y="0"/>
                </a:cxn>
              </a:cxnLst>
              <a:rect l="0" t="0" r="r" b="b"/>
              <a:pathLst>
                <a:path w="292" h="222">
                  <a:moveTo>
                    <a:pt x="112" y="0"/>
                  </a:moveTo>
                  <a:lnTo>
                    <a:pt x="192" y="0"/>
                  </a:lnTo>
                  <a:lnTo>
                    <a:pt x="192" y="0"/>
                  </a:lnTo>
                  <a:lnTo>
                    <a:pt x="203" y="0"/>
                  </a:lnTo>
                  <a:lnTo>
                    <a:pt x="214" y="2"/>
                  </a:lnTo>
                  <a:lnTo>
                    <a:pt x="225" y="5"/>
                  </a:lnTo>
                  <a:lnTo>
                    <a:pt x="235" y="9"/>
                  </a:lnTo>
                  <a:lnTo>
                    <a:pt x="245" y="13"/>
                  </a:lnTo>
                  <a:lnTo>
                    <a:pt x="254" y="18"/>
                  </a:lnTo>
                  <a:lnTo>
                    <a:pt x="262" y="26"/>
                  </a:lnTo>
                  <a:lnTo>
                    <a:pt x="271" y="32"/>
                  </a:lnTo>
                  <a:lnTo>
                    <a:pt x="271" y="32"/>
                  </a:lnTo>
                  <a:lnTo>
                    <a:pt x="277" y="39"/>
                  </a:lnTo>
                  <a:lnTo>
                    <a:pt x="282" y="47"/>
                  </a:lnTo>
                  <a:lnTo>
                    <a:pt x="288" y="56"/>
                  </a:lnTo>
                  <a:lnTo>
                    <a:pt x="292" y="63"/>
                  </a:lnTo>
                  <a:lnTo>
                    <a:pt x="232" y="63"/>
                  </a:lnTo>
                  <a:lnTo>
                    <a:pt x="232" y="63"/>
                  </a:lnTo>
                  <a:lnTo>
                    <a:pt x="223" y="58"/>
                  </a:lnTo>
                  <a:lnTo>
                    <a:pt x="213" y="53"/>
                  </a:lnTo>
                  <a:lnTo>
                    <a:pt x="203" y="51"/>
                  </a:lnTo>
                  <a:lnTo>
                    <a:pt x="192" y="49"/>
                  </a:lnTo>
                  <a:lnTo>
                    <a:pt x="112" y="49"/>
                  </a:lnTo>
                  <a:lnTo>
                    <a:pt x="112" y="49"/>
                  </a:lnTo>
                  <a:lnTo>
                    <a:pt x="99" y="51"/>
                  </a:lnTo>
                  <a:lnTo>
                    <a:pt x="88" y="54"/>
                  </a:lnTo>
                  <a:lnTo>
                    <a:pt x="77" y="60"/>
                  </a:lnTo>
                  <a:lnTo>
                    <a:pt x="68" y="68"/>
                  </a:lnTo>
                  <a:lnTo>
                    <a:pt x="68" y="68"/>
                  </a:lnTo>
                  <a:lnTo>
                    <a:pt x="61" y="77"/>
                  </a:lnTo>
                  <a:lnTo>
                    <a:pt x="55" y="86"/>
                  </a:lnTo>
                  <a:lnTo>
                    <a:pt x="51" y="99"/>
                  </a:lnTo>
                  <a:lnTo>
                    <a:pt x="50" y="111"/>
                  </a:lnTo>
                  <a:lnTo>
                    <a:pt x="50" y="111"/>
                  </a:lnTo>
                  <a:lnTo>
                    <a:pt x="50" y="111"/>
                  </a:lnTo>
                  <a:lnTo>
                    <a:pt x="51" y="124"/>
                  </a:lnTo>
                  <a:lnTo>
                    <a:pt x="55" y="135"/>
                  </a:lnTo>
                  <a:lnTo>
                    <a:pt x="61" y="146"/>
                  </a:lnTo>
                  <a:lnTo>
                    <a:pt x="68" y="154"/>
                  </a:lnTo>
                  <a:lnTo>
                    <a:pt x="68" y="154"/>
                  </a:lnTo>
                  <a:lnTo>
                    <a:pt x="77" y="162"/>
                  </a:lnTo>
                  <a:lnTo>
                    <a:pt x="88" y="168"/>
                  </a:lnTo>
                  <a:lnTo>
                    <a:pt x="99" y="172"/>
                  </a:lnTo>
                  <a:lnTo>
                    <a:pt x="112" y="173"/>
                  </a:lnTo>
                  <a:lnTo>
                    <a:pt x="192" y="173"/>
                  </a:lnTo>
                  <a:lnTo>
                    <a:pt x="192" y="173"/>
                  </a:lnTo>
                  <a:lnTo>
                    <a:pt x="203" y="172"/>
                  </a:lnTo>
                  <a:lnTo>
                    <a:pt x="213" y="169"/>
                  </a:lnTo>
                  <a:lnTo>
                    <a:pt x="223" y="164"/>
                  </a:lnTo>
                  <a:lnTo>
                    <a:pt x="232" y="158"/>
                  </a:lnTo>
                  <a:lnTo>
                    <a:pt x="292" y="158"/>
                  </a:lnTo>
                  <a:lnTo>
                    <a:pt x="292" y="158"/>
                  </a:lnTo>
                  <a:lnTo>
                    <a:pt x="288" y="167"/>
                  </a:lnTo>
                  <a:lnTo>
                    <a:pt x="282" y="175"/>
                  </a:lnTo>
                  <a:lnTo>
                    <a:pt x="277" y="183"/>
                  </a:lnTo>
                  <a:lnTo>
                    <a:pt x="271" y="189"/>
                  </a:lnTo>
                  <a:lnTo>
                    <a:pt x="271" y="189"/>
                  </a:lnTo>
                  <a:lnTo>
                    <a:pt x="262" y="196"/>
                  </a:lnTo>
                  <a:lnTo>
                    <a:pt x="254" y="203"/>
                  </a:lnTo>
                  <a:lnTo>
                    <a:pt x="245" y="209"/>
                  </a:lnTo>
                  <a:lnTo>
                    <a:pt x="235" y="214"/>
                  </a:lnTo>
                  <a:lnTo>
                    <a:pt x="225" y="217"/>
                  </a:lnTo>
                  <a:lnTo>
                    <a:pt x="214" y="220"/>
                  </a:lnTo>
                  <a:lnTo>
                    <a:pt x="203" y="221"/>
                  </a:lnTo>
                  <a:lnTo>
                    <a:pt x="192" y="222"/>
                  </a:lnTo>
                  <a:lnTo>
                    <a:pt x="112" y="222"/>
                  </a:lnTo>
                  <a:lnTo>
                    <a:pt x="112" y="222"/>
                  </a:lnTo>
                  <a:lnTo>
                    <a:pt x="100" y="221"/>
                  </a:lnTo>
                  <a:lnTo>
                    <a:pt x="89" y="220"/>
                  </a:lnTo>
                  <a:lnTo>
                    <a:pt x="78" y="217"/>
                  </a:lnTo>
                  <a:lnTo>
                    <a:pt x="68" y="214"/>
                  </a:lnTo>
                  <a:lnTo>
                    <a:pt x="58" y="209"/>
                  </a:lnTo>
                  <a:lnTo>
                    <a:pt x="50" y="203"/>
                  </a:lnTo>
                  <a:lnTo>
                    <a:pt x="41" y="196"/>
                  </a:lnTo>
                  <a:lnTo>
                    <a:pt x="34" y="189"/>
                  </a:lnTo>
                  <a:lnTo>
                    <a:pt x="34" y="189"/>
                  </a:lnTo>
                  <a:lnTo>
                    <a:pt x="26" y="182"/>
                  </a:lnTo>
                  <a:lnTo>
                    <a:pt x="20" y="173"/>
                  </a:lnTo>
                  <a:lnTo>
                    <a:pt x="14" y="164"/>
                  </a:lnTo>
                  <a:lnTo>
                    <a:pt x="9" y="154"/>
                  </a:lnTo>
                  <a:lnTo>
                    <a:pt x="5" y="143"/>
                  </a:lnTo>
                  <a:lnTo>
                    <a:pt x="3" y="133"/>
                  </a:lnTo>
                  <a:lnTo>
                    <a:pt x="2" y="122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2" y="100"/>
                  </a:lnTo>
                  <a:lnTo>
                    <a:pt x="3" y="89"/>
                  </a:lnTo>
                  <a:lnTo>
                    <a:pt x="5" y="78"/>
                  </a:lnTo>
                  <a:lnTo>
                    <a:pt x="9" y="68"/>
                  </a:lnTo>
                  <a:lnTo>
                    <a:pt x="14" y="58"/>
                  </a:lnTo>
                  <a:lnTo>
                    <a:pt x="20" y="49"/>
                  </a:lnTo>
                  <a:lnTo>
                    <a:pt x="26" y="41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41" y="26"/>
                  </a:lnTo>
                  <a:lnTo>
                    <a:pt x="50" y="18"/>
                  </a:lnTo>
                  <a:lnTo>
                    <a:pt x="58" y="13"/>
                  </a:lnTo>
                  <a:lnTo>
                    <a:pt x="68" y="9"/>
                  </a:lnTo>
                  <a:lnTo>
                    <a:pt x="78" y="5"/>
                  </a:lnTo>
                  <a:lnTo>
                    <a:pt x="89" y="2"/>
                  </a:lnTo>
                  <a:lnTo>
                    <a:pt x="100" y="0"/>
                  </a:lnTo>
                  <a:lnTo>
                    <a:pt x="112" y="0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7" name="Freeform 20">
              <a:extLst>
                <a:ext uri="{FF2B5EF4-FFF2-40B4-BE49-F238E27FC236}">
                  <a16:creationId xmlns:a16="http://schemas.microsoft.com/office/drawing/2014/main" id="{E65A95B2-6A98-5DEA-8D47-9A4418714D86}"/>
                </a:ext>
              </a:extLst>
            </p:cNvPr>
            <p:cNvSpPr/>
            <p:nvPr/>
          </p:nvSpPr>
          <p:spPr bwMode="auto">
            <a:xfrm>
              <a:off x="1714480" y="4357700"/>
              <a:ext cx="230188" cy="177800"/>
            </a:xfrm>
            <a:custGeom>
              <a:avLst/>
              <a:gdLst/>
              <a:ahLst/>
              <a:cxnLst>
                <a:cxn ang="0">
                  <a:pos x="181" y="0"/>
                </a:cxn>
                <a:cxn ang="0">
                  <a:pos x="192" y="0"/>
                </a:cxn>
                <a:cxn ang="0">
                  <a:pos x="213" y="5"/>
                </a:cxn>
                <a:cxn ang="0">
                  <a:pos x="234" y="13"/>
                </a:cxn>
                <a:cxn ang="0">
                  <a:pos x="251" y="26"/>
                </a:cxn>
                <a:cxn ang="0">
                  <a:pos x="258" y="32"/>
                </a:cxn>
                <a:cxn ang="0">
                  <a:pos x="272" y="49"/>
                </a:cxn>
                <a:cxn ang="0">
                  <a:pos x="283" y="68"/>
                </a:cxn>
                <a:cxn ang="0">
                  <a:pos x="289" y="89"/>
                </a:cxn>
                <a:cxn ang="0">
                  <a:pos x="292" y="111"/>
                </a:cxn>
                <a:cxn ang="0">
                  <a:pos x="292" y="111"/>
                </a:cxn>
                <a:cxn ang="0">
                  <a:pos x="289" y="133"/>
                </a:cxn>
                <a:cxn ang="0">
                  <a:pos x="283" y="154"/>
                </a:cxn>
                <a:cxn ang="0">
                  <a:pos x="272" y="173"/>
                </a:cxn>
                <a:cxn ang="0">
                  <a:pos x="258" y="189"/>
                </a:cxn>
                <a:cxn ang="0">
                  <a:pos x="251" y="196"/>
                </a:cxn>
                <a:cxn ang="0">
                  <a:pos x="234" y="209"/>
                </a:cxn>
                <a:cxn ang="0">
                  <a:pos x="213" y="217"/>
                </a:cxn>
                <a:cxn ang="0">
                  <a:pos x="192" y="221"/>
                </a:cxn>
                <a:cxn ang="0">
                  <a:pos x="100" y="222"/>
                </a:cxn>
                <a:cxn ang="0">
                  <a:pos x="89" y="221"/>
                </a:cxn>
                <a:cxn ang="0">
                  <a:pos x="67" y="217"/>
                </a:cxn>
                <a:cxn ang="0">
                  <a:pos x="47" y="209"/>
                </a:cxn>
                <a:cxn ang="0">
                  <a:pos x="30" y="196"/>
                </a:cxn>
                <a:cxn ang="0">
                  <a:pos x="21" y="189"/>
                </a:cxn>
                <a:cxn ang="0">
                  <a:pos x="9" y="175"/>
                </a:cxn>
                <a:cxn ang="0">
                  <a:pos x="0" y="158"/>
                </a:cxn>
                <a:cxn ang="0">
                  <a:pos x="61" y="158"/>
                </a:cxn>
                <a:cxn ang="0">
                  <a:pos x="79" y="169"/>
                </a:cxn>
                <a:cxn ang="0">
                  <a:pos x="100" y="173"/>
                </a:cxn>
                <a:cxn ang="0">
                  <a:pos x="181" y="173"/>
                </a:cxn>
                <a:cxn ang="0">
                  <a:pos x="204" y="168"/>
                </a:cxn>
                <a:cxn ang="0">
                  <a:pos x="224" y="154"/>
                </a:cxn>
                <a:cxn ang="0">
                  <a:pos x="231" y="146"/>
                </a:cxn>
                <a:cxn ang="0">
                  <a:pos x="241" y="124"/>
                </a:cxn>
                <a:cxn ang="0">
                  <a:pos x="242" y="111"/>
                </a:cxn>
                <a:cxn ang="0">
                  <a:pos x="241" y="99"/>
                </a:cxn>
                <a:cxn ang="0">
                  <a:pos x="231" y="77"/>
                </a:cxn>
                <a:cxn ang="0">
                  <a:pos x="224" y="68"/>
                </a:cxn>
                <a:cxn ang="0">
                  <a:pos x="204" y="54"/>
                </a:cxn>
                <a:cxn ang="0">
                  <a:pos x="181" y="49"/>
                </a:cxn>
                <a:cxn ang="0">
                  <a:pos x="100" y="49"/>
                </a:cxn>
                <a:cxn ang="0">
                  <a:pos x="79" y="53"/>
                </a:cxn>
                <a:cxn ang="0">
                  <a:pos x="61" y="63"/>
                </a:cxn>
                <a:cxn ang="0">
                  <a:pos x="0" y="63"/>
                </a:cxn>
                <a:cxn ang="0">
                  <a:pos x="9" y="47"/>
                </a:cxn>
                <a:cxn ang="0">
                  <a:pos x="21" y="32"/>
                </a:cxn>
                <a:cxn ang="0">
                  <a:pos x="30" y="26"/>
                </a:cxn>
                <a:cxn ang="0">
                  <a:pos x="47" y="13"/>
                </a:cxn>
                <a:cxn ang="0">
                  <a:pos x="67" y="5"/>
                </a:cxn>
                <a:cxn ang="0">
                  <a:pos x="89" y="0"/>
                </a:cxn>
                <a:cxn ang="0">
                  <a:pos x="100" y="0"/>
                </a:cxn>
              </a:cxnLst>
              <a:rect l="0" t="0" r="r" b="b"/>
              <a:pathLst>
                <a:path w="292" h="222">
                  <a:moveTo>
                    <a:pt x="100" y="0"/>
                  </a:moveTo>
                  <a:lnTo>
                    <a:pt x="181" y="0"/>
                  </a:lnTo>
                  <a:lnTo>
                    <a:pt x="181" y="0"/>
                  </a:lnTo>
                  <a:lnTo>
                    <a:pt x="192" y="0"/>
                  </a:lnTo>
                  <a:lnTo>
                    <a:pt x="203" y="2"/>
                  </a:lnTo>
                  <a:lnTo>
                    <a:pt x="213" y="5"/>
                  </a:lnTo>
                  <a:lnTo>
                    <a:pt x="224" y="9"/>
                  </a:lnTo>
                  <a:lnTo>
                    <a:pt x="234" y="13"/>
                  </a:lnTo>
                  <a:lnTo>
                    <a:pt x="242" y="18"/>
                  </a:lnTo>
                  <a:lnTo>
                    <a:pt x="251" y="26"/>
                  </a:lnTo>
                  <a:lnTo>
                    <a:pt x="258" y="32"/>
                  </a:lnTo>
                  <a:lnTo>
                    <a:pt x="258" y="32"/>
                  </a:lnTo>
                  <a:lnTo>
                    <a:pt x="266" y="41"/>
                  </a:lnTo>
                  <a:lnTo>
                    <a:pt x="272" y="49"/>
                  </a:lnTo>
                  <a:lnTo>
                    <a:pt x="278" y="58"/>
                  </a:lnTo>
                  <a:lnTo>
                    <a:pt x="283" y="68"/>
                  </a:lnTo>
                  <a:lnTo>
                    <a:pt x="287" y="78"/>
                  </a:lnTo>
                  <a:lnTo>
                    <a:pt x="289" y="89"/>
                  </a:lnTo>
                  <a:lnTo>
                    <a:pt x="291" y="100"/>
                  </a:lnTo>
                  <a:lnTo>
                    <a:pt x="292" y="111"/>
                  </a:lnTo>
                  <a:lnTo>
                    <a:pt x="292" y="111"/>
                  </a:lnTo>
                  <a:lnTo>
                    <a:pt x="292" y="111"/>
                  </a:lnTo>
                  <a:lnTo>
                    <a:pt x="291" y="122"/>
                  </a:lnTo>
                  <a:lnTo>
                    <a:pt x="289" y="133"/>
                  </a:lnTo>
                  <a:lnTo>
                    <a:pt x="287" y="143"/>
                  </a:lnTo>
                  <a:lnTo>
                    <a:pt x="283" y="154"/>
                  </a:lnTo>
                  <a:lnTo>
                    <a:pt x="278" y="164"/>
                  </a:lnTo>
                  <a:lnTo>
                    <a:pt x="272" y="173"/>
                  </a:lnTo>
                  <a:lnTo>
                    <a:pt x="266" y="182"/>
                  </a:lnTo>
                  <a:lnTo>
                    <a:pt x="258" y="189"/>
                  </a:lnTo>
                  <a:lnTo>
                    <a:pt x="258" y="189"/>
                  </a:lnTo>
                  <a:lnTo>
                    <a:pt x="251" y="196"/>
                  </a:lnTo>
                  <a:lnTo>
                    <a:pt x="242" y="203"/>
                  </a:lnTo>
                  <a:lnTo>
                    <a:pt x="234" y="209"/>
                  </a:lnTo>
                  <a:lnTo>
                    <a:pt x="224" y="214"/>
                  </a:lnTo>
                  <a:lnTo>
                    <a:pt x="213" y="217"/>
                  </a:lnTo>
                  <a:lnTo>
                    <a:pt x="203" y="220"/>
                  </a:lnTo>
                  <a:lnTo>
                    <a:pt x="192" y="221"/>
                  </a:lnTo>
                  <a:lnTo>
                    <a:pt x="181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89" y="221"/>
                  </a:lnTo>
                  <a:lnTo>
                    <a:pt x="78" y="220"/>
                  </a:lnTo>
                  <a:lnTo>
                    <a:pt x="67" y="217"/>
                  </a:lnTo>
                  <a:lnTo>
                    <a:pt x="57" y="214"/>
                  </a:lnTo>
                  <a:lnTo>
                    <a:pt x="47" y="209"/>
                  </a:lnTo>
                  <a:lnTo>
                    <a:pt x="38" y="203"/>
                  </a:lnTo>
                  <a:lnTo>
                    <a:pt x="30" y="196"/>
                  </a:lnTo>
                  <a:lnTo>
                    <a:pt x="21" y="189"/>
                  </a:lnTo>
                  <a:lnTo>
                    <a:pt x="21" y="189"/>
                  </a:lnTo>
                  <a:lnTo>
                    <a:pt x="15" y="183"/>
                  </a:lnTo>
                  <a:lnTo>
                    <a:pt x="9" y="175"/>
                  </a:lnTo>
                  <a:lnTo>
                    <a:pt x="4" y="167"/>
                  </a:lnTo>
                  <a:lnTo>
                    <a:pt x="0" y="158"/>
                  </a:lnTo>
                  <a:lnTo>
                    <a:pt x="61" y="158"/>
                  </a:lnTo>
                  <a:lnTo>
                    <a:pt x="61" y="158"/>
                  </a:lnTo>
                  <a:lnTo>
                    <a:pt x="69" y="164"/>
                  </a:lnTo>
                  <a:lnTo>
                    <a:pt x="79" y="169"/>
                  </a:lnTo>
                  <a:lnTo>
                    <a:pt x="89" y="172"/>
                  </a:lnTo>
                  <a:lnTo>
                    <a:pt x="100" y="173"/>
                  </a:lnTo>
                  <a:lnTo>
                    <a:pt x="181" y="173"/>
                  </a:lnTo>
                  <a:lnTo>
                    <a:pt x="181" y="173"/>
                  </a:lnTo>
                  <a:lnTo>
                    <a:pt x="193" y="172"/>
                  </a:lnTo>
                  <a:lnTo>
                    <a:pt x="204" y="168"/>
                  </a:lnTo>
                  <a:lnTo>
                    <a:pt x="215" y="162"/>
                  </a:lnTo>
                  <a:lnTo>
                    <a:pt x="224" y="154"/>
                  </a:lnTo>
                  <a:lnTo>
                    <a:pt x="224" y="154"/>
                  </a:lnTo>
                  <a:lnTo>
                    <a:pt x="231" y="146"/>
                  </a:lnTo>
                  <a:lnTo>
                    <a:pt x="237" y="135"/>
                  </a:lnTo>
                  <a:lnTo>
                    <a:pt x="241" y="124"/>
                  </a:lnTo>
                  <a:lnTo>
                    <a:pt x="242" y="111"/>
                  </a:lnTo>
                  <a:lnTo>
                    <a:pt x="242" y="111"/>
                  </a:lnTo>
                  <a:lnTo>
                    <a:pt x="242" y="111"/>
                  </a:lnTo>
                  <a:lnTo>
                    <a:pt x="241" y="99"/>
                  </a:lnTo>
                  <a:lnTo>
                    <a:pt x="237" y="86"/>
                  </a:lnTo>
                  <a:lnTo>
                    <a:pt x="231" y="77"/>
                  </a:lnTo>
                  <a:lnTo>
                    <a:pt x="224" y="68"/>
                  </a:lnTo>
                  <a:lnTo>
                    <a:pt x="224" y="68"/>
                  </a:lnTo>
                  <a:lnTo>
                    <a:pt x="215" y="60"/>
                  </a:lnTo>
                  <a:lnTo>
                    <a:pt x="204" y="54"/>
                  </a:lnTo>
                  <a:lnTo>
                    <a:pt x="193" y="51"/>
                  </a:lnTo>
                  <a:lnTo>
                    <a:pt x="181" y="49"/>
                  </a:lnTo>
                  <a:lnTo>
                    <a:pt x="100" y="49"/>
                  </a:lnTo>
                  <a:lnTo>
                    <a:pt x="100" y="49"/>
                  </a:lnTo>
                  <a:lnTo>
                    <a:pt x="89" y="51"/>
                  </a:lnTo>
                  <a:lnTo>
                    <a:pt x="79" y="53"/>
                  </a:lnTo>
                  <a:lnTo>
                    <a:pt x="69" y="58"/>
                  </a:lnTo>
                  <a:lnTo>
                    <a:pt x="61" y="63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4" y="56"/>
                  </a:lnTo>
                  <a:lnTo>
                    <a:pt x="9" y="47"/>
                  </a:lnTo>
                  <a:lnTo>
                    <a:pt x="15" y="39"/>
                  </a:lnTo>
                  <a:lnTo>
                    <a:pt x="21" y="32"/>
                  </a:lnTo>
                  <a:lnTo>
                    <a:pt x="21" y="32"/>
                  </a:lnTo>
                  <a:lnTo>
                    <a:pt x="30" y="26"/>
                  </a:lnTo>
                  <a:lnTo>
                    <a:pt x="38" y="18"/>
                  </a:lnTo>
                  <a:lnTo>
                    <a:pt x="47" y="13"/>
                  </a:lnTo>
                  <a:lnTo>
                    <a:pt x="57" y="9"/>
                  </a:lnTo>
                  <a:lnTo>
                    <a:pt x="67" y="5"/>
                  </a:lnTo>
                  <a:lnTo>
                    <a:pt x="78" y="2"/>
                  </a:lnTo>
                  <a:lnTo>
                    <a:pt x="89" y="0"/>
                  </a:lnTo>
                  <a:lnTo>
                    <a:pt x="100" y="0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8" name="Freeform 21">
              <a:extLst>
                <a:ext uri="{FF2B5EF4-FFF2-40B4-BE49-F238E27FC236}">
                  <a16:creationId xmlns:a16="http://schemas.microsoft.com/office/drawing/2014/main" id="{2466BC02-BCCE-42C2-9B80-A30741DC1625}"/>
                </a:ext>
              </a:extLst>
            </p:cNvPr>
            <p:cNvSpPr/>
            <p:nvPr/>
          </p:nvSpPr>
          <p:spPr bwMode="auto">
            <a:xfrm>
              <a:off x="1601767" y="4427550"/>
              <a:ext cx="195263" cy="36513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24" y="0"/>
                </a:cxn>
                <a:cxn ang="0">
                  <a:pos x="224" y="0"/>
                </a:cxn>
                <a:cxn ang="0">
                  <a:pos x="229" y="1"/>
                </a:cxn>
                <a:cxn ang="0">
                  <a:pos x="233" y="2"/>
                </a:cxn>
                <a:cxn ang="0">
                  <a:pos x="236" y="5"/>
                </a:cxn>
                <a:cxn ang="0">
                  <a:pos x="240" y="7"/>
                </a:cxn>
                <a:cxn ang="0">
                  <a:pos x="242" y="11"/>
                </a:cxn>
                <a:cxn ang="0">
                  <a:pos x="245" y="14"/>
                </a:cxn>
                <a:cxn ang="0">
                  <a:pos x="246" y="18"/>
                </a:cxn>
                <a:cxn ang="0">
                  <a:pos x="246" y="23"/>
                </a:cxn>
                <a:cxn ang="0">
                  <a:pos x="246" y="23"/>
                </a:cxn>
                <a:cxn ang="0">
                  <a:pos x="246" y="23"/>
                </a:cxn>
                <a:cxn ang="0">
                  <a:pos x="246" y="28"/>
                </a:cxn>
                <a:cxn ang="0">
                  <a:pos x="245" y="32"/>
                </a:cxn>
                <a:cxn ang="0">
                  <a:pos x="242" y="36"/>
                </a:cxn>
                <a:cxn ang="0">
                  <a:pos x="240" y="39"/>
                </a:cxn>
                <a:cxn ang="0">
                  <a:pos x="236" y="42"/>
                </a:cxn>
                <a:cxn ang="0">
                  <a:pos x="233" y="44"/>
                </a:cxn>
                <a:cxn ang="0">
                  <a:pos x="229" y="45"/>
                </a:cxn>
                <a:cxn ang="0">
                  <a:pos x="224" y="45"/>
                </a:cxn>
                <a:cxn ang="0">
                  <a:pos x="24" y="45"/>
                </a:cxn>
                <a:cxn ang="0">
                  <a:pos x="24" y="45"/>
                </a:cxn>
                <a:cxn ang="0">
                  <a:pos x="19" y="45"/>
                </a:cxn>
                <a:cxn ang="0">
                  <a:pos x="14" y="44"/>
                </a:cxn>
                <a:cxn ang="0">
                  <a:pos x="10" y="42"/>
                </a:cxn>
                <a:cxn ang="0">
                  <a:pos x="6" y="39"/>
                </a:cxn>
                <a:cxn ang="0">
                  <a:pos x="4" y="36"/>
                </a:cxn>
                <a:cxn ang="0">
                  <a:pos x="3" y="32"/>
                </a:cxn>
                <a:cxn ang="0">
                  <a:pos x="0" y="28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18"/>
                </a:cxn>
                <a:cxn ang="0">
                  <a:pos x="3" y="14"/>
                </a:cxn>
                <a:cxn ang="0">
                  <a:pos x="4" y="11"/>
                </a:cxn>
                <a:cxn ang="0">
                  <a:pos x="6" y="7"/>
                </a:cxn>
                <a:cxn ang="0">
                  <a:pos x="10" y="5"/>
                </a:cxn>
                <a:cxn ang="0">
                  <a:pos x="14" y="2"/>
                </a:cxn>
                <a:cxn ang="0">
                  <a:pos x="19" y="1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246" h="45">
                  <a:moveTo>
                    <a:pt x="24" y="0"/>
                  </a:moveTo>
                  <a:lnTo>
                    <a:pt x="224" y="0"/>
                  </a:lnTo>
                  <a:lnTo>
                    <a:pt x="224" y="0"/>
                  </a:lnTo>
                  <a:lnTo>
                    <a:pt x="229" y="1"/>
                  </a:lnTo>
                  <a:lnTo>
                    <a:pt x="233" y="2"/>
                  </a:lnTo>
                  <a:lnTo>
                    <a:pt x="236" y="5"/>
                  </a:lnTo>
                  <a:lnTo>
                    <a:pt x="240" y="7"/>
                  </a:lnTo>
                  <a:lnTo>
                    <a:pt x="242" y="11"/>
                  </a:lnTo>
                  <a:lnTo>
                    <a:pt x="245" y="14"/>
                  </a:lnTo>
                  <a:lnTo>
                    <a:pt x="246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46" y="28"/>
                  </a:lnTo>
                  <a:lnTo>
                    <a:pt x="245" y="32"/>
                  </a:lnTo>
                  <a:lnTo>
                    <a:pt x="242" y="36"/>
                  </a:lnTo>
                  <a:lnTo>
                    <a:pt x="240" y="39"/>
                  </a:lnTo>
                  <a:lnTo>
                    <a:pt x="236" y="42"/>
                  </a:lnTo>
                  <a:lnTo>
                    <a:pt x="233" y="44"/>
                  </a:lnTo>
                  <a:lnTo>
                    <a:pt x="229" y="45"/>
                  </a:lnTo>
                  <a:lnTo>
                    <a:pt x="224" y="45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19" y="45"/>
                  </a:lnTo>
                  <a:lnTo>
                    <a:pt x="14" y="44"/>
                  </a:lnTo>
                  <a:lnTo>
                    <a:pt x="10" y="42"/>
                  </a:lnTo>
                  <a:lnTo>
                    <a:pt x="6" y="39"/>
                  </a:lnTo>
                  <a:lnTo>
                    <a:pt x="4" y="36"/>
                  </a:lnTo>
                  <a:lnTo>
                    <a:pt x="3" y="32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3" y="14"/>
                  </a:lnTo>
                  <a:lnTo>
                    <a:pt x="4" y="11"/>
                  </a:lnTo>
                  <a:lnTo>
                    <a:pt x="6" y="7"/>
                  </a:lnTo>
                  <a:lnTo>
                    <a:pt x="10" y="5"/>
                  </a:lnTo>
                  <a:lnTo>
                    <a:pt x="14" y="2"/>
                  </a:lnTo>
                  <a:lnTo>
                    <a:pt x="19" y="1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23" name="Rectangle 16">
            <a:extLst>
              <a:ext uri="{FF2B5EF4-FFF2-40B4-BE49-F238E27FC236}">
                <a16:creationId xmlns:a16="http://schemas.microsoft.com/office/drawing/2014/main" id="{241198F3-E0B2-C920-9D30-B83852F8CEDD}"/>
              </a:ext>
            </a:extLst>
          </p:cNvPr>
          <p:cNvSpPr/>
          <p:nvPr/>
        </p:nvSpPr>
        <p:spPr>
          <a:xfrm>
            <a:off x="6896718" y="1647566"/>
            <a:ext cx="881991" cy="881947"/>
          </a:xfrm>
          <a:prstGeom prst="rect">
            <a:avLst/>
          </a:prstGeom>
          <a:solidFill>
            <a:srgbClr val="1CE401">
              <a:alpha val="50000"/>
            </a:srgbClr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4" name="Group 68">
            <a:extLst>
              <a:ext uri="{FF2B5EF4-FFF2-40B4-BE49-F238E27FC236}">
                <a16:creationId xmlns:a16="http://schemas.microsoft.com/office/drawing/2014/main" id="{A3FAFB49-32BD-6113-E4F8-6B5C81AC1856}"/>
              </a:ext>
            </a:extLst>
          </p:cNvPr>
          <p:cNvGrpSpPr/>
          <p:nvPr/>
        </p:nvGrpSpPr>
        <p:grpSpPr>
          <a:xfrm>
            <a:off x="7115505" y="1859281"/>
            <a:ext cx="467259" cy="468054"/>
            <a:chOff x="6998061" y="3496249"/>
            <a:chExt cx="366051" cy="366676"/>
          </a:xfrm>
          <a:solidFill>
            <a:schemeClr val="bg1"/>
          </a:solidFill>
        </p:grpSpPr>
        <p:sp>
          <p:nvSpPr>
            <p:cNvPr id="25" name="AutoShape 7">
              <a:extLst>
                <a:ext uri="{FF2B5EF4-FFF2-40B4-BE49-F238E27FC236}">
                  <a16:creationId xmlns:a16="http://schemas.microsoft.com/office/drawing/2014/main" id="{B3F44522-9508-46A7-6B6D-9029B2C35735}"/>
                </a:ext>
              </a:extLst>
            </p:cNvPr>
            <p:cNvSpPr/>
            <p:nvPr/>
          </p:nvSpPr>
          <p:spPr bwMode="auto">
            <a:xfrm>
              <a:off x="6998061" y="3496249"/>
              <a:ext cx="366051" cy="366676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solidFill>
              <a:schemeClr val="bg1"/>
            </a:solidFill>
            <a:ln w="12700" cap="flat" cmpd="sng">
              <a:noFill/>
              <a:prstDash val="solid"/>
              <a:miter lim="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6" name="AutoShape 8">
              <a:extLst>
                <a:ext uri="{FF2B5EF4-FFF2-40B4-BE49-F238E27FC236}">
                  <a16:creationId xmlns:a16="http://schemas.microsoft.com/office/drawing/2014/main" id="{165B431D-84AA-783B-E590-EF562DFE0608}"/>
                </a:ext>
              </a:extLst>
            </p:cNvPr>
            <p:cNvSpPr/>
            <p:nvPr/>
          </p:nvSpPr>
          <p:spPr bwMode="auto">
            <a:xfrm>
              <a:off x="7158247" y="3656437"/>
              <a:ext cx="45678" cy="45678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solidFill>
              <a:schemeClr val="bg1"/>
            </a:solidFill>
            <a:ln w="12700" cap="flat" cmpd="sng">
              <a:noFill/>
              <a:prstDash val="solid"/>
              <a:miter lim="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7" name="AutoShape 9">
              <a:extLst>
                <a:ext uri="{FF2B5EF4-FFF2-40B4-BE49-F238E27FC236}">
                  <a16:creationId xmlns:a16="http://schemas.microsoft.com/office/drawing/2014/main" id="{CA5AC4C5-DCE1-08CE-C146-B8E7D34F5B78}"/>
                </a:ext>
              </a:extLst>
            </p:cNvPr>
            <p:cNvSpPr/>
            <p:nvPr/>
          </p:nvSpPr>
          <p:spPr bwMode="auto">
            <a:xfrm>
              <a:off x="7111943" y="3610758"/>
              <a:ext cx="137660" cy="137660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solidFill>
              <a:schemeClr val="bg1"/>
            </a:solidFill>
            <a:ln w="12700" cap="flat" cmpd="sng">
              <a:noFill/>
              <a:prstDash val="solid"/>
              <a:miter lim="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8" name="AutoShape 10">
              <a:extLst>
                <a:ext uri="{FF2B5EF4-FFF2-40B4-BE49-F238E27FC236}">
                  <a16:creationId xmlns:a16="http://schemas.microsoft.com/office/drawing/2014/main" id="{33F5F5D1-2378-4E44-D467-64E7998C351A}"/>
                </a:ext>
              </a:extLst>
            </p:cNvPr>
            <p:cNvSpPr/>
            <p:nvPr/>
          </p:nvSpPr>
          <p:spPr bwMode="auto">
            <a:xfrm>
              <a:off x="7203927" y="3702114"/>
              <a:ext cx="56941" cy="58818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solidFill>
              <a:schemeClr val="bg1"/>
            </a:solidFill>
            <a:ln w="12700" cap="flat" cmpd="sng">
              <a:noFill/>
              <a:prstDash val="solid"/>
              <a:miter lim="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9" name="AutoShape 11">
              <a:extLst>
                <a:ext uri="{FF2B5EF4-FFF2-40B4-BE49-F238E27FC236}">
                  <a16:creationId xmlns:a16="http://schemas.microsoft.com/office/drawing/2014/main" id="{1CB8086A-5EF1-96CA-6570-FEEC920FAA52}"/>
                </a:ext>
              </a:extLst>
            </p:cNvPr>
            <p:cNvSpPr/>
            <p:nvPr/>
          </p:nvSpPr>
          <p:spPr bwMode="auto">
            <a:xfrm>
              <a:off x="7226451" y="3725267"/>
              <a:ext cx="81970" cy="83847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solidFill>
              <a:schemeClr val="bg1"/>
            </a:solidFill>
            <a:ln w="12700" cap="flat" cmpd="sng">
              <a:noFill/>
              <a:prstDash val="solid"/>
              <a:miter lim="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0" name="AutoShape 12">
              <a:extLst>
                <a:ext uri="{FF2B5EF4-FFF2-40B4-BE49-F238E27FC236}">
                  <a16:creationId xmlns:a16="http://schemas.microsoft.com/office/drawing/2014/main" id="{BF3BD66B-DB38-99EF-5FB0-319C2692EFFD}"/>
                </a:ext>
              </a:extLst>
            </p:cNvPr>
            <p:cNvSpPr/>
            <p:nvPr/>
          </p:nvSpPr>
          <p:spPr bwMode="auto">
            <a:xfrm>
              <a:off x="7215188" y="3714003"/>
              <a:ext cx="69456" cy="70707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solidFill>
              <a:schemeClr val="bg1"/>
            </a:solidFill>
            <a:ln w="12700" cap="flat" cmpd="sng">
              <a:noFill/>
              <a:prstDash val="solid"/>
              <a:miter lim="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1" name="AutoShape 13">
              <a:extLst>
                <a:ext uri="{FF2B5EF4-FFF2-40B4-BE49-F238E27FC236}">
                  <a16:creationId xmlns:a16="http://schemas.microsoft.com/office/drawing/2014/main" id="{DECEA2FC-BF43-B4EF-43FA-8B0FA462085A}"/>
                </a:ext>
              </a:extLst>
            </p:cNvPr>
            <p:cNvSpPr/>
            <p:nvPr/>
          </p:nvSpPr>
          <p:spPr bwMode="auto">
            <a:xfrm>
              <a:off x="7100682" y="3599495"/>
              <a:ext cx="57567" cy="58192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solidFill>
              <a:schemeClr val="bg1"/>
            </a:solidFill>
            <a:ln w="12700" cap="flat" cmpd="sng">
              <a:noFill/>
              <a:prstDash val="solid"/>
              <a:miter lim="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2" name="AutoShape 14">
              <a:extLst>
                <a:ext uri="{FF2B5EF4-FFF2-40B4-BE49-F238E27FC236}">
                  <a16:creationId xmlns:a16="http://schemas.microsoft.com/office/drawing/2014/main" id="{0374CFC9-8DFF-502A-3EE9-CD142BB9A1B4}"/>
                </a:ext>
              </a:extLst>
            </p:cNvPr>
            <p:cNvSpPr/>
            <p:nvPr/>
          </p:nvSpPr>
          <p:spPr bwMode="auto">
            <a:xfrm>
              <a:off x="7055002" y="3553816"/>
              <a:ext cx="81970" cy="83222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solidFill>
              <a:schemeClr val="bg1"/>
            </a:solidFill>
            <a:ln w="12700" cap="flat" cmpd="sng">
              <a:noFill/>
              <a:prstDash val="solid"/>
              <a:miter lim="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3" name="AutoShape 15">
              <a:extLst>
                <a:ext uri="{FF2B5EF4-FFF2-40B4-BE49-F238E27FC236}">
                  <a16:creationId xmlns:a16="http://schemas.microsoft.com/office/drawing/2014/main" id="{DF0F8B90-3AD7-5027-44F3-7B9CC8D46746}"/>
                </a:ext>
              </a:extLst>
            </p:cNvPr>
            <p:cNvSpPr/>
            <p:nvPr/>
          </p:nvSpPr>
          <p:spPr bwMode="auto">
            <a:xfrm>
              <a:off x="7078154" y="3576343"/>
              <a:ext cx="69456" cy="71333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solidFill>
              <a:schemeClr val="bg1"/>
            </a:solidFill>
            <a:ln w="12700" cap="flat" cmpd="sng">
              <a:noFill/>
              <a:prstDash val="solid"/>
              <a:miter lim="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9" name="Rectangle 23">
            <a:extLst>
              <a:ext uri="{FF2B5EF4-FFF2-40B4-BE49-F238E27FC236}">
                <a16:creationId xmlns:a16="http://schemas.microsoft.com/office/drawing/2014/main" id="{EB7BCC34-B33C-C5C9-E906-33C350450EDA}"/>
              </a:ext>
            </a:extLst>
          </p:cNvPr>
          <p:cNvSpPr/>
          <p:nvPr/>
        </p:nvSpPr>
        <p:spPr>
          <a:xfrm>
            <a:off x="6896716" y="3133139"/>
            <a:ext cx="881991" cy="881947"/>
          </a:xfrm>
          <a:prstGeom prst="rect">
            <a:avLst/>
          </a:prstGeom>
          <a:solidFill>
            <a:srgbClr val="0066FF">
              <a:alpha val="50000"/>
            </a:srgbClr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0" name="Group 78">
            <a:extLst>
              <a:ext uri="{FF2B5EF4-FFF2-40B4-BE49-F238E27FC236}">
                <a16:creationId xmlns:a16="http://schemas.microsoft.com/office/drawing/2014/main" id="{50486D8B-A84A-1CB3-837E-DAB9A461C3D7}"/>
              </a:ext>
            </a:extLst>
          </p:cNvPr>
          <p:cNvGrpSpPr/>
          <p:nvPr/>
        </p:nvGrpSpPr>
        <p:grpSpPr>
          <a:xfrm>
            <a:off x="7159608" y="3331215"/>
            <a:ext cx="377717" cy="504197"/>
            <a:chOff x="1868971" y="2767277"/>
            <a:chExt cx="274694" cy="366676"/>
          </a:xfrm>
          <a:solidFill>
            <a:schemeClr val="bg1"/>
          </a:solidFill>
        </p:grpSpPr>
        <p:sp>
          <p:nvSpPr>
            <p:cNvPr id="21" name="AutoShape 115">
              <a:extLst>
                <a:ext uri="{FF2B5EF4-FFF2-40B4-BE49-F238E27FC236}">
                  <a16:creationId xmlns:a16="http://schemas.microsoft.com/office/drawing/2014/main" id="{98C432CB-B66C-ABA4-9BE1-0935F98EEE36}"/>
                </a:ext>
              </a:extLst>
            </p:cNvPr>
            <p:cNvSpPr/>
            <p:nvPr/>
          </p:nvSpPr>
          <p:spPr bwMode="auto">
            <a:xfrm>
              <a:off x="1868971" y="2767277"/>
              <a:ext cx="274694" cy="3666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solidFill>
              <a:schemeClr val="bg1"/>
            </a:solidFill>
            <a:ln w="12700" cap="flat" cmpd="sng">
              <a:noFill/>
              <a:prstDash val="solid"/>
              <a:miter lim="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2" name="AutoShape 116">
              <a:extLst>
                <a:ext uri="{FF2B5EF4-FFF2-40B4-BE49-F238E27FC236}">
                  <a16:creationId xmlns:a16="http://schemas.microsoft.com/office/drawing/2014/main" id="{ED7C36F2-FBFD-8F88-26D9-332A93787DCA}"/>
                </a:ext>
              </a:extLst>
            </p:cNvPr>
            <p:cNvSpPr/>
            <p:nvPr/>
          </p:nvSpPr>
          <p:spPr bwMode="auto">
            <a:xfrm>
              <a:off x="1983479" y="2985030"/>
              <a:ext cx="45678" cy="6883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solidFill>
              <a:schemeClr val="bg1"/>
            </a:solidFill>
            <a:ln w="12700" cap="flat" cmpd="sng">
              <a:noFill/>
              <a:prstDash val="solid"/>
              <a:miter lim="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C9CC5555-B6B7-249E-FDD3-CA4A14F26759}"/>
              </a:ext>
            </a:extLst>
          </p:cNvPr>
          <p:cNvGrpSpPr/>
          <p:nvPr/>
        </p:nvGrpSpPr>
        <p:grpSpPr>
          <a:xfrm>
            <a:off x="7976786" y="1621580"/>
            <a:ext cx="3267477" cy="946646"/>
            <a:chOff x="7366000" y="1351923"/>
            <a:chExt cx="3267477" cy="946646"/>
          </a:xfrm>
        </p:grpSpPr>
        <p:sp>
          <p:nvSpPr>
            <p:cNvPr id="52" name="矩形 3">
              <a:extLst>
                <a:ext uri="{FF2B5EF4-FFF2-40B4-BE49-F238E27FC236}">
                  <a16:creationId xmlns:a16="http://schemas.microsoft.com/office/drawing/2014/main" id="{E2DE21EC-13A2-91BF-91B3-191A8661A7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CB4AE6AE-D14E-D8F7-2DD5-CB44DF5B2972}"/>
                </a:ext>
              </a:extLst>
            </p:cNvPr>
            <p:cNvSpPr txBox="1"/>
            <p:nvPr/>
          </p:nvSpPr>
          <p:spPr>
            <a:xfrm>
              <a:off x="7366000" y="1678143"/>
              <a:ext cx="3267477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B6951874-9AAF-BDC5-A8D6-11F1203D9D43}"/>
              </a:ext>
            </a:extLst>
          </p:cNvPr>
          <p:cNvGrpSpPr/>
          <p:nvPr/>
        </p:nvGrpSpPr>
        <p:grpSpPr>
          <a:xfrm>
            <a:off x="890035" y="1621580"/>
            <a:ext cx="3326922" cy="946646"/>
            <a:chOff x="6666389" y="1351923"/>
            <a:chExt cx="3326922" cy="946646"/>
          </a:xfrm>
        </p:grpSpPr>
        <p:sp>
          <p:nvSpPr>
            <p:cNvPr id="55" name="矩形 3">
              <a:extLst>
                <a:ext uri="{FF2B5EF4-FFF2-40B4-BE49-F238E27FC236}">
                  <a16:creationId xmlns:a16="http://schemas.microsoft.com/office/drawing/2014/main" id="{65AAF5A6-08EC-C756-ED00-0B3CFCC9F3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44797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EB777794-4DC0-81DD-CE39-2DF282B30014}"/>
                </a:ext>
              </a:extLst>
            </p:cNvPr>
            <p:cNvSpPr txBox="1"/>
            <p:nvPr/>
          </p:nvSpPr>
          <p:spPr>
            <a:xfrm>
              <a:off x="6666389" y="1678143"/>
              <a:ext cx="3326921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6078C24B-7850-0179-5CE8-441965AC9464}"/>
              </a:ext>
            </a:extLst>
          </p:cNvPr>
          <p:cNvGrpSpPr/>
          <p:nvPr/>
        </p:nvGrpSpPr>
        <p:grpSpPr>
          <a:xfrm>
            <a:off x="7976786" y="3100789"/>
            <a:ext cx="3392765" cy="1218772"/>
            <a:chOff x="7366000" y="1351923"/>
            <a:chExt cx="3392765" cy="1218772"/>
          </a:xfrm>
        </p:grpSpPr>
        <p:sp>
          <p:nvSpPr>
            <p:cNvPr id="58" name="矩形 3">
              <a:extLst>
                <a:ext uri="{FF2B5EF4-FFF2-40B4-BE49-F238E27FC236}">
                  <a16:creationId xmlns:a16="http://schemas.microsoft.com/office/drawing/2014/main" id="{D79225B3-398C-BDC9-B7B3-7BF3D26677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E67604D5-EF01-7B52-2EE6-EF5380B7C0EB}"/>
                </a:ext>
              </a:extLst>
            </p:cNvPr>
            <p:cNvSpPr txBox="1"/>
            <p:nvPr/>
          </p:nvSpPr>
          <p:spPr>
            <a:xfrm>
              <a:off x="7366000" y="1678143"/>
              <a:ext cx="3392765" cy="8925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 板及素材免费下载！</a:t>
              </a:r>
            </a:p>
            <a:p>
              <a:pPr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8AFF6ACA-9BF0-8042-D1D6-4DFECF577DF9}"/>
              </a:ext>
            </a:extLst>
          </p:cNvPr>
          <p:cNvGrpSpPr/>
          <p:nvPr/>
        </p:nvGrpSpPr>
        <p:grpSpPr>
          <a:xfrm>
            <a:off x="947737" y="3100789"/>
            <a:ext cx="3269220" cy="946646"/>
            <a:chOff x="6724091" y="1351923"/>
            <a:chExt cx="3269220" cy="946646"/>
          </a:xfrm>
        </p:grpSpPr>
        <p:sp>
          <p:nvSpPr>
            <p:cNvPr id="61" name="矩形 3">
              <a:extLst>
                <a:ext uri="{FF2B5EF4-FFF2-40B4-BE49-F238E27FC236}">
                  <a16:creationId xmlns:a16="http://schemas.microsoft.com/office/drawing/2014/main" id="{56ABC95D-FD2D-F50A-FCCD-1C4127B3F3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44797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D2F95A0A-F5B9-4504-74E9-1B9E40E83B6C}"/>
                </a:ext>
              </a:extLst>
            </p:cNvPr>
            <p:cNvSpPr txBox="1"/>
            <p:nvPr/>
          </p:nvSpPr>
          <p:spPr>
            <a:xfrm>
              <a:off x="6724091" y="1678143"/>
              <a:ext cx="3269219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13DBE7F9-36BA-C67A-257E-3F0EC0847986}"/>
              </a:ext>
            </a:extLst>
          </p:cNvPr>
          <p:cNvGrpSpPr/>
          <p:nvPr/>
        </p:nvGrpSpPr>
        <p:grpSpPr>
          <a:xfrm>
            <a:off x="7976786" y="4653050"/>
            <a:ext cx="3267477" cy="946646"/>
            <a:chOff x="7366000" y="1351923"/>
            <a:chExt cx="3267477" cy="946646"/>
          </a:xfrm>
        </p:grpSpPr>
        <p:sp>
          <p:nvSpPr>
            <p:cNvPr id="64" name="矩形 3">
              <a:extLst>
                <a:ext uri="{FF2B5EF4-FFF2-40B4-BE49-F238E27FC236}">
                  <a16:creationId xmlns:a16="http://schemas.microsoft.com/office/drawing/2014/main" id="{AF60919C-D13A-4CA8-CCC3-16D10A4671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882E5612-F0F7-9F90-4ED9-79CF9C7D1253}"/>
                </a:ext>
              </a:extLst>
            </p:cNvPr>
            <p:cNvSpPr txBox="1"/>
            <p:nvPr/>
          </p:nvSpPr>
          <p:spPr>
            <a:xfrm>
              <a:off x="7366000" y="1678143"/>
              <a:ext cx="3267477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DD3C1522-8AE0-5E74-F2A5-FCDAA95C65D5}"/>
              </a:ext>
            </a:extLst>
          </p:cNvPr>
          <p:cNvGrpSpPr/>
          <p:nvPr/>
        </p:nvGrpSpPr>
        <p:grpSpPr>
          <a:xfrm>
            <a:off x="890035" y="4653050"/>
            <a:ext cx="3326922" cy="946646"/>
            <a:chOff x="6666389" y="1351923"/>
            <a:chExt cx="3326922" cy="946646"/>
          </a:xfrm>
        </p:grpSpPr>
        <p:sp>
          <p:nvSpPr>
            <p:cNvPr id="67" name="矩形 3">
              <a:extLst>
                <a:ext uri="{FF2B5EF4-FFF2-40B4-BE49-F238E27FC236}">
                  <a16:creationId xmlns:a16="http://schemas.microsoft.com/office/drawing/2014/main" id="{2551A9AB-7848-7961-6AA5-93C20A28F5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44797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652220CA-F331-E6A6-9FC6-C7EC114BC5C3}"/>
                </a:ext>
              </a:extLst>
            </p:cNvPr>
            <p:cNvSpPr txBox="1"/>
            <p:nvPr/>
          </p:nvSpPr>
          <p:spPr>
            <a:xfrm>
              <a:off x="6666389" y="1678143"/>
              <a:ext cx="3326922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633597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>
            <a:extLst>
              <a:ext uri="{FF2B5EF4-FFF2-40B4-BE49-F238E27FC236}">
                <a16:creationId xmlns:a16="http://schemas.microsoft.com/office/drawing/2014/main" id="{FCE8985D-74EB-A5D9-0B95-35B56A8E5E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2972978"/>
            <a:ext cx="12192000" cy="3885022"/>
          </a:xfrm>
          <a:prstGeom prst="rect">
            <a:avLst/>
          </a:prstGeom>
        </p:spPr>
      </p:pic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E8DD8FEF-6242-72D4-9924-09EE91790FFF}"/>
              </a:ext>
            </a:extLst>
          </p:cNvPr>
          <p:cNvSpPr/>
          <p:nvPr/>
        </p:nvSpPr>
        <p:spPr>
          <a:xfrm>
            <a:off x="2329680" y="5943600"/>
            <a:ext cx="2593288" cy="914400"/>
          </a:xfrm>
          <a:custGeom>
            <a:avLst/>
            <a:gdLst>
              <a:gd name="connsiteX0" fmla="*/ 1296644 w 2593288"/>
              <a:gd name="connsiteY0" fmla="*/ 0 h 914400"/>
              <a:gd name="connsiteX1" fmla="*/ 2566745 w 2593288"/>
              <a:gd name="connsiteY1" fmla="*/ 841879 h 914400"/>
              <a:gd name="connsiteX2" fmla="*/ 2593288 w 2593288"/>
              <a:gd name="connsiteY2" fmla="*/ 914400 h 914400"/>
              <a:gd name="connsiteX3" fmla="*/ 0 w 2593288"/>
              <a:gd name="connsiteY3" fmla="*/ 914400 h 914400"/>
              <a:gd name="connsiteX4" fmla="*/ 26544 w 2593288"/>
              <a:gd name="connsiteY4" fmla="*/ 841879 h 914400"/>
              <a:gd name="connsiteX5" fmla="*/ 1296644 w 2593288"/>
              <a:gd name="connsiteY5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93288" h="914400">
                <a:moveTo>
                  <a:pt x="1296644" y="0"/>
                </a:moveTo>
                <a:cubicBezTo>
                  <a:pt x="1867607" y="0"/>
                  <a:pt x="2357489" y="347142"/>
                  <a:pt x="2566745" y="841879"/>
                </a:cubicBezTo>
                <a:lnTo>
                  <a:pt x="2593288" y="914400"/>
                </a:lnTo>
                <a:lnTo>
                  <a:pt x="0" y="914400"/>
                </a:lnTo>
                <a:lnTo>
                  <a:pt x="26544" y="841879"/>
                </a:lnTo>
                <a:cubicBezTo>
                  <a:pt x="235800" y="347142"/>
                  <a:pt x="725682" y="0"/>
                  <a:pt x="1296644" y="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FADC09C9-6582-EAAA-AC6E-750D66CD9492}"/>
              </a:ext>
            </a:extLst>
          </p:cNvPr>
          <p:cNvSpPr/>
          <p:nvPr/>
        </p:nvSpPr>
        <p:spPr>
          <a:xfrm>
            <a:off x="4160968" y="1024710"/>
            <a:ext cx="762000" cy="762000"/>
          </a:xfrm>
          <a:prstGeom prst="ellipse">
            <a:avLst/>
          </a:prstGeom>
          <a:solidFill>
            <a:srgbClr val="1CE40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105400" y="1022239"/>
            <a:ext cx="19812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dirty="0">
                <a:solidFill>
                  <a:srgbClr val="0066FF"/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04</a:t>
            </a:r>
            <a:endParaRPr lang="zh-CN" altLang="en-US" sz="13800" dirty="0">
              <a:solidFill>
                <a:srgbClr val="0066FF"/>
              </a:soli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049B7FD6-9326-52C5-621F-9E3AF6AC312A}"/>
              </a:ext>
            </a:extLst>
          </p:cNvPr>
          <p:cNvSpPr/>
          <p:nvPr/>
        </p:nvSpPr>
        <p:spPr>
          <a:xfrm>
            <a:off x="7229567" y="2777150"/>
            <a:ext cx="275964" cy="275964"/>
          </a:xfrm>
          <a:prstGeom prst="ellipse">
            <a:avLst/>
          </a:prstGeom>
          <a:solidFill>
            <a:srgbClr val="EAE70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A70A15C8-1CCD-7BEF-C240-F5337A8CDF0B}"/>
              </a:ext>
            </a:extLst>
          </p:cNvPr>
          <p:cNvSpPr/>
          <p:nvPr/>
        </p:nvSpPr>
        <p:spPr>
          <a:xfrm>
            <a:off x="8304862" y="1"/>
            <a:ext cx="1408198" cy="640761"/>
          </a:xfrm>
          <a:custGeom>
            <a:avLst/>
            <a:gdLst>
              <a:gd name="connsiteX0" fmla="*/ 0 w 1408198"/>
              <a:gd name="connsiteY0" fmla="*/ 0 h 640761"/>
              <a:gd name="connsiteX1" fmla="*/ 1408198 w 1408198"/>
              <a:gd name="connsiteY1" fmla="*/ 0 h 640761"/>
              <a:gd name="connsiteX2" fmla="*/ 1400850 w 1408198"/>
              <a:gd name="connsiteY2" fmla="*/ 72893 h 640761"/>
              <a:gd name="connsiteX3" fmla="*/ 704099 w 1408198"/>
              <a:gd name="connsiteY3" fmla="*/ 640761 h 640761"/>
              <a:gd name="connsiteX4" fmla="*/ 7348 w 1408198"/>
              <a:gd name="connsiteY4" fmla="*/ 72893 h 640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8198" h="640761">
                <a:moveTo>
                  <a:pt x="0" y="0"/>
                </a:moveTo>
                <a:lnTo>
                  <a:pt x="1408198" y="0"/>
                </a:lnTo>
                <a:lnTo>
                  <a:pt x="1400850" y="72893"/>
                </a:lnTo>
                <a:cubicBezTo>
                  <a:pt x="1334533" y="396975"/>
                  <a:pt x="1047786" y="640761"/>
                  <a:pt x="704099" y="640761"/>
                </a:cubicBezTo>
                <a:cubicBezTo>
                  <a:pt x="360412" y="640761"/>
                  <a:pt x="73665" y="396975"/>
                  <a:pt x="7348" y="72893"/>
                </a:cubicBezTo>
                <a:close/>
              </a:path>
            </a:pathLst>
          </a:custGeom>
          <a:solidFill>
            <a:srgbClr val="02D6DD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9F551A5-F72D-A5F7-9039-49B369BF8363}"/>
              </a:ext>
            </a:extLst>
          </p:cNvPr>
          <p:cNvSpPr txBox="1"/>
          <p:nvPr/>
        </p:nvSpPr>
        <p:spPr>
          <a:xfrm>
            <a:off x="3048000" y="4170532"/>
            <a:ext cx="6096000" cy="798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2211B18-11AF-B7CB-01E7-1586EC707F39}"/>
              </a:ext>
            </a:extLst>
          </p:cNvPr>
          <p:cNvGrpSpPr/>
          <p:nvPr/>
        </p:nvGrpSpPr>
        <p:grpSpPr>
          <a:xfrm>
            <a:off x="4375150" y="3328339"/>
            <a:ext cx="3441700" cy="629565"/>
            <a:chOff x="1988594" y="1929252"/>
            <a:chExt cx="3441700" cy="629565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AE0C0358-F660-7E75-A381-CB5E6D651F40}"/>
                </a:ext>
              </a:extLst>
            </p:cNvPr>
            <p:cNvGrpSpPr/>
            <p:nvPr/>
          </p:nvGrpSpPr>
          <p:grpSpPr>
            <a:xfrm>
              <a:off x="1988594" y="1929252"/>
              <a:ext cx="3441700" cy="629565"/>
              <a:chOff x="1803400" y="1892300"/>
              <a:chExt cx="8881391" cy="1636191"/>
            </a:xfrm>
          </p:grpSpPr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EACBB044-2CAF-3241-E1AA-176DABEEAE80}"/>
                  </a:ext>
                </a:extLst>
              </p:cNvPr>
              <p:cNvSpPr/>
              <p:nvPr/>
            </p:nvSpPr>
            <p:spPr>
              <a:xfrm>
                <a:off x="2099590" y="2102485"/>
                <a:ext cx="8585201" cy="1426006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25400">
                <a:noFill/>
              </a:ln>
              <a:effectLst>
                <a:outerShdw blurRad="127000" dist="38100" dir="13500000" algn="b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: 圆角 12">
                <a:extLst>
                  <a:ext uri="{FF2B5EF4-FFF2-40B4-BE49-F238E27FC236}">
                    <a16:creationId xmlns:a16="http://schemas.microsoft.com/office/drawing/2014/main" id="{C971F520-7F6C-A231-60A8-48DBE0F1046A}"/>
                  </a:ext>
                </a:extLst>
              </p:cNvPr>
              <p:cNvSpPr/>
              <p:nvPr/>
            </p:nvSpPr>
            <p:spPr>
              <a:xfrm>
                <a:off x="1803400" y="1892300"/>
                <a:ext cx="8585200" cy="1295400"/>
              </a:xfrm>
              <a:prstGeom prst="roundRect">
                <a:avLst>
                  <a:gd name="adj" fmla="val 0"/>
                </a:avLst>
              </a:prstGeom>
              <a:solidFill>
                <a:srgbClr val="0066FF"/>
              </a:solidFill>
              <a:ln w="25400"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9985395-2C66-C9D1-F564-543C8672B0B1}"/>
                </a:ext>
              </a:extLst>
            </p:cNvPr>
            <p:cNvSpPr txBox="1"/>
            <p:nvPr/>
          </p:nvSpPr>
          <p:spPr>
            <a:xfrm>
              <a:off x="2726238" y="1978415"/>
              <a:ext cx="197380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869312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F2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41564B87-8367-8018-223F-4A36735A1119}"/>
              </a:ext>
            </a:extLst>
          </p:cNvPr>
          <p:cNvSpPr/>
          <p:nvPr/>
        </p:nvSpPr>
        <p:spPr>
          <a:xfrm>
            <a:off x="2130134" y="4422139"/>
            <a:ext cx="4405547" cy="121053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25400">
            <a:noFill/>
          </a:ln>
          <a:effectLst>
            <a:outerShdw blurRad="127000" dist="38100" dir="13500000" algn="b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7D62B3C4-3865-C50E-0804-4055B936D151}"/>
              </a:ext>
            </a:extLst>
          </p:cNvPr>
          <p:cNvSpPr/>
          <p:nvPr/>
        </p:nvSpPr>
        <p:spPr>
          <a:xfrm>
            <a:off x="2130134" y="3076759"/>
            <a:ext cx="4405547" cy="121053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25400">
            <a:noFill/>
          </a:ln>
          <a:effectLst>
            <a:outerShdw blurRad="127000" dist="38100" dir="13500000" algn="b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FC893A95-E8B2-B306-90A8-47CA723AA8EE}"/>
              </a:ext>
            </a:extLst>
          </p:cNvPr>
          <p:cNvSpPr/>
          <p:nvPr/>
        </p:nvSpPr>
        <p:spPr>
          <a:xfrm>
            <a:off x="2130134" y="1721854"/>
            <a:ext cx="4405547" cy="121053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25400">
            <a:noFill/>
          </a:ln>
          <a:effectLst>
            <a:outerShdw blurRad="127000" dist="38100" dir="13500000" algn="b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22D405B-C751-A3ED-900B-EF33BAC73BF5}"/>
              </a:ext>
            </a:extLst>
          </p:cNvPr>
          <p:cNvGrpSpPr/>
          <p:nvPr/>
        </p:nvGrpSpPr>
        <p:grpSpPr>
          <a:xfrm>
            <a:off x="0" y="320381"/>
            <a:ext cx="3441700" cy="616865"/>
            <a:chOff x="1988594" y="1929252"/>
            <a:chExt cx="3441700" cy="616865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CFE55165-8EFC-E8D4-C711-ACBB55E5CEC9}"/>
                </a:ext>
              </a:extLst>
            </p:cNvPr>
            <p:cNvGrpSpPr/>
            <p:nvPr/>
          </p:nvGrpSpPr>
          <p:grpSpPr>
            <a:xfrm>
              <a:off x="1988594" y="1929252"/>
              <a:ext cx="3441700" cy="616865"/>
              <a:chOff x="1803400" y="1892300"/>
              <a:chExt cx="8881391" cy="1603185"/>
            </a:xfrm>
          </p:grpSpPr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BE9A3AB7-ACF4-E6E7-49CC-B0476F979FD1}"/>
                  </a:ext>
                </a:extLst>
              </p:cNvPr>
              <p:cNvSpPr/>
              <p:nvPr/>
            </p:nvSpPr>
            <p:spPr>
              <a:xfrm>
                <a:off x="2099590" y="2069479"/>
                <a:ext cx="8585201" cy="1426006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25400">
                <a:noFill/>
              </a:ln>
              <a:effectLst>
                <a:outerShdw blurRad="127000" dist="38100" dir="13500000" algn="b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26FFFBE8-4C8E-569C-B857-A6918D61649F}"/>
                  </a:ext>
                </a:extLst>
              </p:cNvPr>
              <p:cNvSpPr/>
              <p:nvPr/>
            </p:nvSpPr>
            <p:spPr>
              <a:xfrm>
                <a:off x="1803400" y="1892300"/>
                <a:ext cx="8585200" cy="1295400"/>
              </a:xfrm>
              <a:prstGeom prst="roundRect">
                <a:avLst>
                  <a:gd name="adj" fmla="val 0"/>
                </a:avLst>
              </a:prstGeom>
              <a:solidFill>
                <a:srgbClr val="0066FF"/>
              </a:solidFill>
              <a:ln w="25400"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9EBE13A-00A1-AA40-C3B2-6A3776842D80}"/>
                </a:ext>
              </a:extLst>
            </p:cNvPr>
            <p:cNvSpPr txBox="1"/>
            <p:nvPr/>
          </p:nvSpPr>
          <p:spPr>
            <a:xfrm>
              <a:off x="3337521" y="1978415"/>
              <a:ext cx="197380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9AAB4299-FE15-D49A-7949-D2E3C39A7875}"/>
              </a:ext>
            </a:extLst>
          </p:cNvPr>
          <p:cNvSpPr txBox="1"/>
          <p:nvPr/>
        </p:nvSpPr>
        <p:spPr>
          <a:xfrm>
            <a:off x="85398" y="246433"/>
            <a:ext cx="99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Freeform 45">
            <a:extLst>
              <a:ext uri="{FF2B5EF4-FFF2-40B4-BE49-F238E27FC236}">
                <a16:creationId xmlns:a16="http://schemas.microsoft.com/office/drawing/2014/main" id="{EC9F5D98-5708-1234-823E-B356D25AD9F8}"/>
              </a:ext>
            </a:extLst>
          </p:cNvPr>
          <p:cNvSpPr>
            <a:spLocks noEditPoints="1"/>
          </p:cNvSpPr>
          <p:nvPr/>
        </p:nvSpPr>
        <p:spPr bwMode="auto">
          <a:xfrm>
            <a:off x="2456939" y="2153659"/>
            <a:ext cx="414570" cy="414570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1CE401"/>
          </a:solidFill>
          <a:ln w="9525">
            <a:noFill/>
            <a:round/>
          </a:ln>
        </p:spPr>
        <p:txBody>
          <a:bodyPr vert="horz" wrap="square" lIns="121903" tIns="60951" rIns="121903" bIns="60951" numCol="1" anchor="t" anchorCtr="0" compatLnSpc="1"/>
          <a:lstStyle/>
          <a:p>
            <a:pPr>
              <a:lnSpc>
                <a:spcPct val="120000"/>
              </a:lnSpc>
            </a:pPr>
            <a:endParaRPr lang="en-US" sz="760" dirty="0">
              <a:cs typeface="+mn-ea"/>
              <a:sym typeface="+mn-lt"/>
            </a:endParaRPr>
          </a:p>
        </p:txBody>
      </p:sp>
      <p:sp>
        <p:nvSpPr>
          <p:cNvPr id="17" name="Rounded Rectangle 67">
            <a:extLst>
              <a:ext uri="{FF2B5EF4-FFF2-40B4-BE49-F238E27FC236}">
                <a16:creationId xmlns:a16="http://schemas.microsoft.com/office/drawing/2014/main" id="{4B37A464-C0EF-8A5A-5224-7A0895EB4CBE}"/>
              </a:ext>
            </a:extLst>
          </p:cNvPr>
          <p:cNvSpPr/>
          <p:nvPr/>
        </p:nvSpPr>
        <p:spPr>
          <a:xfrm>
            <a:off x="947738" y="1721854"/>
            <a:ext cx="1357327" cy="1210532"/>
          </a:xfrm>
          <a:prstGeom prst="roundRect">
            <a:avLst>
              <a:gd name="adj" fmla="val 0"/>
            </a:avLst>
          </a:prstGeom>
          <a:solidFill>
            <a:srgbClr val="1CE401">
              <a:alpha val="50000"/>
            </a:srgbClr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01</a:t>
            </a:r>
          </a:p>
        </p:txBody>
      </p:sp>
      <p:sp>
        <p:nvSpPr>
          <p:cNvPr id="18" name="Rounded Rectangle 69">
            <a:extLst>
              <a:ext uri="{FF2B5EF4-FFF2-40B4-BE49-F238E27FC236}">
                <a16:creationId xmlns:a16="http://schemas.microsoft.com/office/drawing/2014/main" id="{86974739-CE55-F6D6-1EBF-720037F05A81}"/>
              </a:ext>
            </a:extLst>
          </p:cNvPr>
          <p:cNvSpPr/>
          <p:nvPr/>
        </p:nvSpPr>
        <p:spPr>
          <a:xfrm>
            <a:off x="958532" y="3076761"/>
            <a:ext cx="1357327" cy="1210530"/>
          </a:xfrm>
          <a:prstGeom prst="roundRect">
            <a:avLst>
              <a:gd name="adj" fmla="val 0"/>
            </a:avLst>
          </a:prstGeom>
          <a:solidFill>
            <a:srgbClr val="0066FF">
              <a:alpha val="50000"/>
            </a:srgbClr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02</a:t>
            </a:r>
          </a:p>
        </p:txBody>
      </p:sp>
      <p:sp>
        <p:nvSpPr>
          <p:cNvPr id="19" name="Rounded Rectangle 71">
            <a:extLst>
              <a:ext uri="{FF2B5EF4-FFF2-40B4-BE49-F238E27FC236}">
                <a16:creationId xmlns:a16="http://schemas.microsoft.com/office/drawing/2014/main" id="{55AE635C-9422-EFE2-8E6A-7303FB802635}"/>
              </a:ext>
            </a:extLst>
          </p:cNvPr>
          <p:cNvSpPr/>
          <p:nvPr/>
        </p:nvSpPr>
        <p:spPr>
          <a:xfrm>
            <a:off x="947738" y="4424046"/>
            <a:ext cx="1357327" cy="1210530"/>
          </a:xfrm>
          <a:prstGeom prst="roundRect">
            <a:avLst>
              <a:gd name="adj" fmla="val 0"/>
            </a:avLst>
          </a:prstGeom>
          <a:solidFill>
            <a:srgbClr val="02D6DD">
              <a:alpha val="50000"/>
            </a:srgbClr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03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F3495F2-D0CA-3C67-D3B8-65287CFDE55E}"/>
              </a:ext>
            </a:extLst>
          </p:cNvPr>
          <p:cNvGrpSpPr/>
          <p:nvPr/>
        </p:nvGrpSpPr>
        <p:grpSpPr>
          <a:xfrm>
            <a:off x="3023383" y="1879707"/>
            <a:ext cx="3301217" cy="894826"/>
            <a:chOff x="7366000" y="1351923"/>
            <a:chExt cx="3301217" cy="894826"/>
          </a:xfrm>
        </p:grpSpPr>
        <p:sp>
          <p:nvSpPr>
            <p:cNvPr id="22" name="矩形 3">
              <a:extLst>
                <a:ext uri="{FF2B5EF4-FFF2-40B4-BE49-F238E27FC236}">
                  <a16:creationId xmlns:a16="http://schemas.microsoft.com/office/drawing/2014/main" id="{C9EA2F4E-AFCE-0D69-E841-0640690CF3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581943B-F900-4189-8BD1-E5A6B238EAAA}"/>
                </a:ext>
              </a:extLst>
            </p:cNvPr>
            <p:cNvSpPr txBox="1"/>
            <p:nvPr/>
          </p:nvSpPr>
          <p:spPr>
            <a:xfrm>
              <a:off x="7366000" y="1626323"/>
              <a:ext cx="3301217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25" name="Freeform 45">
            <a:extLst>
              <a:ext uri="{FF2B5EF4-FFF2-40B4-BE49-F238E27FC236}">
                <a16:creationId xmlns:a16="http://schemas.microsoft.com/office/drawing/2014/main" id="{76D8AC80-A9B3-A35A-A0A1-650949152EBE}"/>
              </a:ext>
            </a:extLst>
          </p:cNvPr>
          <p:cNvSpPr>
            <a:spLocks noEditPoints="1"/>
          </p:cNvSpPr>
          <p:nvPr/>
        </p:nvSpPr>
        <p:spPr bwMode="auto">
          <a:xfrm>
            <a:off x="2456939" y="3508564"/>
            <a:ext cx="414570" cy="414570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0066FF"/>
          </a:solidFill>
          <a:ln w="9525">
            <a:noFill/>
            <a:round/>
          </a:ln>
        </p:spPr>
        <p:txBody>
          <a:bodyPr vert="horz" wrap="square" lIns="121903" tIns="60951" rIns="121903" bIns="60951" numCol="1" anchor="t" anchorCtr="0" compatLnSpc="1"/>
          <a:lstStyle/>
          <a:p>
            <a:pPr>
              <a:lnSpc>
                <a:spcPct val="120000"/>
              </a:lnSpc>
            </a:pPr>
            <a:endParaRPr lang="en-US" sz="760" dirty="0"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140E340-0F67-6101-CE41-CE9E56070160}"/>
              </a:ext>
            </a:extLst>
          </p:cNvPr>
          <p:cNvGrpSpPr/>
          <p:nvPr/>
        </p:nvGrpSpPr>
        <p:grpSpPr>
          <a:xfrm>
            <a:off x="3023383" y="3234612"/>
            <a:ext cx="3301217" cy="894826"/>
            <a:chOff x="7366000" y="1351923"/>
            <a:chExt cx="3301217" cy="894826"/>
          </a:xfrm>
        </p:grpSpPr>
        <p:sp>
          <p:nvSpPr>
            <p:cNvPr id="27" name="矩形 3">
              <a:extLst>
                <a:ext uri="{FF2B5EF4-FFF2-40B4-BE49-F238E27FC236}">
                  <a16:creationId xmlns:a16="http://schemas.microsoft.com/office/drawing/2014/main" id="{68149C9B-9459-756C-3BEA-823ADA72D6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144797B-CFF8-61F8-E22E-B3648726A4E3}"/>
                </a:ext>
              </a:extLst>
            </p:cNvPr>
            <p:cNvSpPr txBox="1"/>
            <p:nvPr/>
          </p:nvSpPr>
          <p:spPr>
            <a:xfrm>
              <a:off x="7366000" y="1626323"/>
              <a:ext cx="3301217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30" name="Freeform 45">
            <a:extLst>
              <a:ext uri="{FF2B5EF4-FFF2-40B4-BE49-F238E27FC236}">
                <a16:creationId xmlns:a16="http://schemas.microsoft.com/office/drawing/2014/main" id="{95E1B7E5-7B84-9CE6-36A0-296571F39015}"/>
              </a:ext>
            </a:extLst>
          </p:cNvPr>
          <p:cNvSpPr>
            <a:spLocks noEditPoints="1"/>
          </p:cNvSpPr>
          <p:nvPr/>
        </p:nvSpPr>
        <p:spPr bwMode="auto">
          <a:xfrm>
            <a:off x="2456939" y="4853944"/>
            <a:ext cx="414570" cy="414570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02D6DD"/>
          </a:solidFill>
          <a:ln w="9525">
            <a:noFill/>
            <a:round/>
          </a:ln>
        </p:spPr>
        <p:txBody>
          <a:bodyPr vert="horz" wrap="square" lIns="121903" tIns="60951" rIns="121903" bIns="60951" numCol="1" anchor="t" anchorCtr="0" compatLnSpc="1"/>
          <a:lstStyle/>
          <a:p>
            <a:pPr>
              <a:lnSpc>
                <a:spcPct val="120000"/>
              </a:lnSpc>
            </a:pPr>
            <a:endParaRPr lang="en-US" sz="760" dirty="0">
              <a:cs typeface="+mn-ea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E9B79B3-4732-2657-C534-64B0A6AB30C9}"/>
              </a:ext>
            </a:extLst>
          </p:cNvPr>
          <p:cNvGrpSpPr/>
          <p:nvPr/>
        </p:nvGrpSpPr>
        <p:grpSpPr>
          <a:xfrm>
            <a:off x="3023383" y="4579992"/>
            <a:ext cx="3301217" cy="894826"/>
            <a:chOff x="7366000" y="1351923"/>
            <a:chExt cx="3301217" cy="894826"/>
          </a:xfrm>
        </p:grpSpPr>
        <p:sp>
          <p:nvSpPr>
            <p:cNvPr id="32" name="矩形 3">
              <a:extLst>
                <a:ext uri="{FF2B5EF4-FFF2-40B4-BE49-F238E27FC236}">
                  <a16:creationId xmlns:a16="http://schemas.microsoft.com/office/drawing/2014/main" id="{CDE94321-6BF5-6649-504D-7F84DAF474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33D1117-7294-B7D6-56D2-E152F04C0505}"/>
                </a:ext>
              </a:extLst>
            </p:cNvPr>
            <p:cNvSpPr txBox="1"/>
            <p:nvPr/>
          </p:nvSpPr>
          <p:spPr>
            <a:xfrm>
              <a:off x="7366000" y="1626323"/>
              <a:ext cx="3301217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6CBDB00E-8472-1B01-A1B4-A6FF868B48E7}"/>
              </a:ext>
            </a:extLst>
          </p:cNvPr>
          <p:cNvSpPr/>
          <p:nvPr/>
        </p:nvSpPr>
        <p:spPr>
          <a:xfrm>
            <a:off x="6772274" y="1721854"/>
            <a:ext cx="4471989" cy="3910817"/>
          </a:xfrm>
          <a:prstGeom prst="roundRect">
            <a:avLst>
              <a:gd name="adj" fmla="val 0"/>
            </a:avLst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6134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>
            <a:extLst>
              <a:ext uri="{FF2B5EF4-FFF2-40B4-BE49-F238E27FC236}">
                <a16:creationId xmlns:a16="http://schemas.microsoft.com/office/drawing/2014/main" id="{FCE8985D-74EB-A5D9-0B95-35B56A8E5E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2972978"/>
            <a:ext cx="12192000" cy="3885022"/>
          </a:xfrm>
          <a:prstGeom prst="rect">
            <a:avLst/>
          </a:prstGeom>
        </p:spPr>
      </p:pic>
      <p:sp>
        <p:nvSpPr>
          <p:cNvPr id="25" name="椭圆 24">
            <a:extLst>
              <a:ext uri="{FF2B5EF4-FFF2-40B4-BE49-F238E27FC236}">
                <a16:creationId xmlns:a16="http://schemas.microsoft.com/office/drawing/2014/main" id="{FADC09C9-6582-EAAA-AC6E-750D66CD9492}"/>
              </a:ext>
            </a:extLst>
          </p:cNvPr>
          <p:cNvSpPr/>
          <p:nvPr/>
        </p:nvSpPr>
        <p:spPr>
          <a:xfrm>
            <a:off x="8050298" y="4727765"/>
            <a:ext cx="762000" cy="762000"/>
          </a:xfrm>
          <a:prstGeom prst="ellipse">
            <a:avLst/>
          </a:prstGeom>
          <a:solidFill>
            <a:srgbClr val="1CE40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105400" y="280707"/>
            <a:ext cx="1981200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335" dirty="0">
                <a:solidFill>
                  <a:srgbClr val="0066FF"/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目录</a:t>
            </a: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049B7FD6-9326-52C5-621F-9E3AF6AC312A}"/>
              </a:ext>
            </a:extLst>
          </p:cNvPr>
          <p:cNvSpPr/>
          <p:nvPr/>
        </p:nvSpPr>
        <p:spPr>
          <a:xfrm>
            <a:off x="2280478" y="1454037"/>
            <a:ext cx="275964" cy="275964"/>
          </a:xfrm>
          <a:prstGeom prst="ellipse">
            <a:avLst/>
          </a:prstGeom>
          <a:solidFill>
            <a:srgbClr val="EAE70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A70A15C8-1CCD-7BEF-C240-F5337A8CDF0B}"/>
              </a:ext>
            </a:extLst>
          </p:cNvPr>
          <p:cNvSpPr/>
          <p:nvPr/>
        </p:nvSpPr>
        <p:spPr>
          <a:xfrm>
            <a:off x="8039339" y="1"/>
            <a:ext cx="1408198" cy="640761"/>
          </a:xfrm>
          <a:custGeom>
            <a:avLst/>
            <a:gdLst>
              <a:gd name="connsiteX0" fmla="*/ 0 w 1408198"/>
              <a:gd name="connsiteY0" fmla="*/ 0 h 640761"/>
              <a:gd name="connsiteX1" fmla="*/ 1408198 w 1408198"/>
              <a:gd name="connsiteY1" fmla="*/ 0 h 640761"/>
              <a:gd name="connsiteX2" fmla="*/ 1400850 w 1408198"/>
              <a:gd name="connsiteY2" fmla="*/ 72893 h 640761"/>
              <a:gd name="connsiteX3" fmla="*/ 704099 w 1408198"/>
              <a:gd name="connsiteY3" fmla="*/ 640761 h 640761"/>
              <a:gd name="connsiteX4" fmla="*/ 7348 w 1408198"/>
              <a:gd name="connsiteY4" fmla="*/ 72893 h 640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8198" h="640761">
                <a:moveTo>
                  <a:pt x="0" y="0"/>
                </a:moveTo>
                <a:lnTo>
                  <a:pt x="1408198" y="0"/>
                </a:lnTo>
                <a:lnTo>
                  <a:pt x="1400850" y="72893"/>
                </a:lnTo>
                <a:cubicBezTo>
                  <a:pt x="1334533" y="396975"/>
                  <a:pt x="1047786" y="640761"/>
                  <a:pt x="704099" y="640761"/>
                </a:cubicBezTo>
                <a:cubicBezTo>
                  <a:pt x="360412" y="640761"/>
                  <a:pt x="73665" y="396975"/>
                  <a:pt x="7348" y="72893"/>
                </a:cubicBezTo>
                <a:close/>
              </a:path>
            </a:pathLst>
          </a:custGeom>
          <a:solidFill>
            <a:srgbClr val="02D6DD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E26B85F-6FAA-4EB4-9B76-C8C2933D50F0}"/>
              </a:ext>
            </a:extLst>
          </p:cNvPr>
          <p:cNvGrpSpPr/>
          <p:nvPr/>
        </p:nvGrpSpPr>
        <p:grpSpPr>
          <a:xfrm>
            <a:off x="2329680" y="2060189"/>
            <a:ext cx="3441700" cy="719674"/>
            <a:chOff x="2280478" y="1839143"/>
            <a:chExt cx="3441700" cy="719674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61AFF4FD-0B00-A878-BDE6-7A81B0CB1FA1}"/>
                </a:ext>
              </a:extLst>
            </p:cNvPr>
            <p:cNvGrpSpPr/>
            <p:nvPr/>
          </p:nvGrpSpPr>
          <p:grpSpPr>
            <a:xfrm>
              <a:off x="2280478" y="1929252"/>
              <a:ext cx="3441700" cy="629565"/>
              <a:chOff x="1988594" y="1929252"/>
              <a:chExt cx="3441700" cy="629565"/>
            </a:xfrm>
          </p:grpSpPr>
          <p:grpSp>
            <p:nvGrpSpPr>
              <p:cNvPr id="2" name="组合 1">
                <a:extLst>
                  <a:ext uri="{FF2B5EF4-FFF2-40B4-BE49-F238E27FC236}">
                    <a16:creationId xmlns:a16="http://schemas.microsoft.com/office/drawing/2014/main" id="{DE15EAF1-7A7F-5734-124A-32656AAF712D}"/>
                  </a:ext>
                </a:extLst>
              </p:cNvPr>
              <p:cNvGrpSpPr/>
              <p:nvPr/>
            </p:nvGrpSpPr>
            <p:grpSpPr>
              <a:xfrm>
                <a:off x="1988594" y="1929252"/>
                <a:ext cx="3441700" cy="629565"/>
                <a:chOff x="1803400" y="1892300"/>
                <a:chExt cx="8881391" cy="1636191"/>
              </a:xfrm>
            </p:grpSpPr>
            <p:sp>
              <p:nvSpPr>
                <p:cNvPr id="18" name="矩形: 圆角 17">
                  <a:extLst>
                    <a:ext uri="{FF2B5EF4-FFF2-40B4-BE49-F238E27FC236}">
                      <a16:creationId xmlns:a16="http://schemas.microsoft.com/office/drawing/2014/main" id="{B8133409-5ACD-5361-179A-A86E509554DB}"/>
                    </a:ext>
                  </a:extLst>
                </p:cNvPr>
                <p:cNvSpPr/>
                <p:nvPr/>
              </p:nvSpPr>
              <p:spPr>
                <a:xfrm>
                  <a:off x="2099590" y="2102485"/>
                  <a:ext cx="8585201" cy="1426006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bg1"/>
                </a:solidFill>
                <a:ln w="25400">
                  <a:noFill/>
                </a:ln>
                <a:effectLst>
                  <a:outerShdw blurRad="127000" dist="38100" dir="13500000" algn="br" rotWithShape="0">
                    <a:prstClr val="black">
                      <a:alpha val="1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矩形: 圆角 16">
                  <a:extLst>
                    <a:ext uri="{FF2B5EF4-FFF2-40B4-BE49-F238E27FC236}">
                      <a16:creationId xmlns:a16="http://schemas.microsoft.com/office/drawing/2014/main" id="{E35DFFA4-887C-F612-0A89-82B931C76AB1}"/>
                    </a:ext>
                  </a:extLst>
                </p:cNvPr>
                <p:cNvSpPr/>
                <p:nvPr/>
              </p:nvSpPr>
              <p:spPr>
                <a:xfrm>
                  <a:off x="1803400" y="1892300"/>
                  <a:ext cx="8585201" cy="1295399"/>
                </a:xfrm>
                <a:prstGeom prst="roundRect">
                  <a:avLst>
                    <a:gd name="adj" fmla="val 0"/>
                  </a:avLst>
                </a:prstGeom>
                <a:solidFill>
                  <a:srgbClr val="0066FF"/>
                </a:solidFill>
                <a:ln w="25400">
                  <a:solidFill>
                    <a:srgbClr val="0066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085BBBD-B191-FD66-DE29-A47452F92208}"/>
                  </a:ext>
                </a:extLst>
              </p:cNvPr>
              <p:cNvSpPr txBox="1"/>
              <p:nvPr/>
            </p:nvSpPr>
            <p:spPr>
              <a:xfrm>
                <a:off x="3131594" y="1978415"/>
                <a:ext cx="1973806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阿里巴巴普惠体 2.0 65 Medium" panose="00020600040101010101" pitchFamily="18" charset="-122"/>
                    <a:ea typeface="阿里巴巴普惠体 2.0 65 Medium" panose="00020600040101010101" pitchFamily="18" charset="-122"/>
                    <a:cs typeface="阿里巴巴普惠体 2.0 65 Medium" panose="00020600040101010101" pitchFamily="18" charset="-122"/>
                  </a:rPr>
                  <a:t>添加标题文本</a:t>
                </a:r>
              </a:p>
            </p:txBody>
          </p:sp>
        </p:grp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57FF04B-2CCD-845D-D6B2-1743C2400DB2}"/>
                </a:ext>
              </a:extLst>
            </p:cNvPr>
            <p:cNvSpPr txBox="1"/>
            <p:nvPr/>
          </p:nvSpPr>
          <p:spPr>
            <a:xfrm>
              <a:off x="2318099" y="1839143"/>
              <a:ext cx="9906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B424A29C-26B6-104F-3785-7408DFFCFC2D}"/>
              </a:ext>
            </a:extLst>
          </p:cNvPr>
          <p:cNvGrpSpPr/>
          <p:nvPr/>
        </p:nvGrpSpPr>
        <p:grpSpPr>
          <a:xfrm>
            <a:off x="6303605" y="2060189"/>
            <a:ext cx="3441700" cy="719674"/>
            <a:chOff x="2280478" y="1839143"/>
            <a:chExt cx="3441700" cy="719674"/>
          </a:xfrm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412D6FE4-87A2-BFD2-9028-2ABCBCB3D521}"/>
                </a:ext>
              </a:extLst>
            </p:cNvPr>
            <p:cNvGrpSpPr/>
            <p:nvPr/>
          </p:nvGrpSpPr>
          <p:grpSpPr>
            <a:xfrm>
              <a:off x="2280478" y="1929252"/>
              <a:ext cx="3441700" cy="629565"/>
              <a:chOff x="1988594" y="1929252"/>
              <a:chExt cx="3441700" cy="629565"/>
            </a:xfrm>
          </p:grpSpPr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id="{94BE66C2-6D32-220D-574A-DF9B092E2077}"/>
                  </a:ext>
                </a:extLst>
              </p:cNvPr>
              <p:cNvGrpSpPr/>
              <p:nvPr/>
            </p:nvGrpSpPr>
            <p:grpSpPr>
              <a:xfrm>
                <a:off x="1988594" y="1929252"/>
                <a:ext cx="3441700" cy="629565"/>
                <a:chOff x="1803400" y="1892300"/>
                <a:chExt cx="8881391" cy="1636191"/>
              </a:xfrm>
            </p:grpSpPr>
            <p:sp>
              <p:nvSpPr>
                <p:cNvPr id="60" name="矩形: 圆角 59">
                  <a:extLst>
                    <a:ext uri="{FF2B5EF4-FFF2-40B4-BE49-F238E27FC236}">
                      <a16:creationId xmlns:a16="http://schemas.microsoft.com/office/drawing/2014/main" id="{28B7CD26-F63E-57E8-9DA4-245168597119}"/>
                    </a:ext>
                  </a:extLst>
                </p:cNvPr>
                <p:cNvSpPr/>
                <p:nvPr/>
              </p:nvSpPr>
              <p:spPr>
                <a:xfrm>
                  <a:off x="2099590" y="2102485"/>
                  <a:ext cx="8585201" cy="1426006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bg1"/>
                </a:solidFill>
                <a:ln w="25400">
                  <a:noFill/>
                </a:ln>
                <a:effectLst>
                  <a:outerShdw blurRad="127000" dist="38100" dir="13500000" algn="br" rotWithShape="0">
                    <a:prstClr val="black">
                      <a:alpha val="1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" name="矩形: 圆角 60">
                  <a:extLst>
                    <a:ext uri="{FF2B5EF4-FFF2-40B4-BE49-F238E27FC236}">
                      <a16:creationId xmlns:a16="http://schemas.microsoft.com/office/drawing/2014/main" id="{63ACC4C0-B825-12CF-5CA1-9B2189C8B38D}"/>
                    </a:ext>
                  </a:extLst>
                </p:cNvPr>
                <p:cNvSpPr/>
                <p:nvPr/>
              </p:nvSpPr>
              <p:spPr>
                <a:xfrm>
                  <a:off x="1803400" y="1892300"/>
                  <a:ext cx="8585200" cy="1295400"/>
                </a:xfrm>
                <a:prstGeom prst="roundRect">
                  <a:avLst>
                    <a:gd name="adj" fmla="val 0"/>
                  </a:avLst>
                </a:prstGeom>
                <a:solidFill>
                  <a:srgbClr val="0066FF"/>
                </a:solidFill>
                <a:ln w="25400">
                  <a:solidFill>
                    <a:srgbClr val="0066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72CC7072-4F20-BFDE-5640-43F0290FC2CC}"/>
                  </a:ext>
                </a:extLst>
              </p:cNvPr>
              <p:cNvSpPr txBox="1"/>
              <p:nvPr/>
            </p:nvSpPr>
            <p:spPr>
              <a:xfrm>
                <a:off x="3131594" y="1978415"/>
                <a:ext cx="1973806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阿里巴巴普惠体 2.0 65 Medium" panose="00020600040101010101" pitchFamily="18" charset="-122"/>
                    <a:ea typeface="阿里巴巴普惠体 2.0 65 Medium" panose="00020600040101010101" pitchFamily="18" charset="-122"/>
                    <a:cs typeface="阿里巴巴普惠体 2.0 65 Medium" panose="00020600040101010101" pitchFamily="18" charset="-122"/>
                  </a:rPr>
                  <a:t>添加标题文本</a:t>
                </a:r>
              </a:p>
            </p:txBody>
          </p:sp>
        </p:grp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9CAE4677-F62E-DAC2-5B34-F51CE8200F36}"/>
                </a:ext>
              </a:extLst>
            </p:cNvPr>
            <p:cNvSpPr txBox="1"/>
            <p:nvPr/>
          </p:nvSpPr>
          <p:spPr>
            <a:xfrm>
              <a:off x="2318099" y="1839143"/>
              <a:ext cx="9906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781112E0-02FC-1333-CEF4-B53DE9AB7665}"/>
              </a:ext>
            </a:extLst>
          </p:cNvPr>
          <p:cNvGrpSpPr/>
          <p:nvPr/>
        </p:nvGrpSpPr>
        <p:grpSpPr>
          <a:xfrm>
            <a:off x="2329680" y="3251547"/>
            <a:ext cx="3441700" cy="719674"/>
            <a:chOff x="2280478" y="1839143"/>
            <a:chExt cx="3441700" cy="719674"/>
          </a:xfrm>
        </p:grpSpPr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D05B1A64-5FFC-A202-60D8-734AE922FBFD}"/>
                </a:ext>
              </a:extLst>
            </p:cNvPr>
            <p:cNvGrpSpPr/>
            <p:nvPr/>
          </p:nvGrpSpPr>
          <p:grpSpPr>
            <a:xfrm>
              <a:off x="2280478" y="1929252"/>
              <a:ext cx="3441700" cy="629565"/>
              <a:chOff x="1988594" y="1929252"/>
              <a:chExt cx="3441700" cy="629565"/>
            </a:xfrm>
          </p:grpSpPr>
          <p:grpSp>
            <p:nvGrpSpPr>
              <p:cNvPr id="65" name="组合 64">
                <a:extLst>
                  <a:ext uri="{FF2B5EF4-FFF2-40B4-BE49-F238E27FC236}">
                    <a16:creationId xmlns:a16="http://schemas.microsoft.com/office/drawing/2014/main" id="{A4EE2AE2-2076-1240-D606-DCB3003DAB6F}"/>
                  </a:ext>
                </a:extLst>
              </p:cNvPr>
              <p:cNvGrpSpPr/>
              <p:nvPr/>
            </p:nvGrpSpPr>
            <p:grpSpPr>
              <a:xfrm>
                <a:off x="1988594" y="1929252"/>
                <a:ext cx="3441700" cy="629565"/>
                <a:chOff x="1803400" y="1892300"/>
                <a:chExt cx="8881391" cy="1636191"/>
              </a:xfrm>
            </p:grpSpPr>
            <p:sp>
              <p:nvSpPr>
                <p:cNvPr id="67" name="矩形: 圆角 66">
                  <a:extLst>
                    <a:ext uri="{FF2B5EF4-FFF2-40B4-BE49-F238E27FC236}">
                      <a16:creationId xmlns:a16="http://schemas.microsoft.com/office/drawing/2014/main" id="{EE806F3C-E19B-CD02-211D-498FD2C42E1E}"/>
                    </a:ext>
                  </a:extLst>
                </p:cNvPr>
                <p:cNvSpPr/>
                <p:nvPr/>
              </p:nvSpPr>
              <p:spPr>
                <a:xfrm>
                  <a:off x="2099590" y="2102485"/>
                  <a:ext cx="8585201" cy="1426006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bg1"/>
                </a:solidFill>
                <a:ln w="25400">
                  <a:noFill/>
                </a:ln>
                <a:effectLst>
                  <a:outerShdw blurRad="127000" dist="38100" dir="13500000" algn="br" rotWithShape="0">
                    <a:prstClr val="black">
                      <a:alpha val="1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" name="矩形: 圆角 67">
                  <a:extLst>
                    <a:ext uri="{FF2B5EF4-FFF2-40B4-BE49-F238E27FC236}">
                      <a16:creationId xmlns:a16="http://schemas.microsoft.com/office/drawing/2014/main" id="{7A1C3AFB-25A4-84D5-3AD7-8CCA909F1DC3}"/>
                    </a:ext>
                  </a:extLst>
                </p:cNvPr>
                <p:cNvSpPr/>
                <p:nvPr/>
              </p:nvSpPr>
              <p:spPr>
                <a:xfrm>
                  <a:off x="1803400" y="1892300"/>
                  <a:ext cx="8585200" cy="1295400"/>
                </a:xfrm>
                <a:prstGeom prst="roundRect">
                  <a:avLst>
                    <a:gd name="adj" fmla="val 0"/>
                  </a:avLst>
                </a:prstGeom>
                <a:solidFill>
                  <a:srgbClr val="0066FF"/>
                </a:solidFill>
                <a:ln w="25400">
                  <a:solidFill>
                    <a:srgbClr val="0066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id="{1688D385-A917-AD75-6982-3675264D6BA9}"/>
                  </a:ext>
                </a:extLst>
              </p:cNvPr>
              <p:cNvSpPr txBox="1"/>
              <p:nvPr/>
            </p:nvSpPr>
            <p:spPr>
              <a:xfrm>
                <a:off x="3131594" y="1978415"/>
                <a:ext cx="1973806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阿里巴巴普惠体 2.0 65 Medium" panose="00020600040101010101" pitchFamily="18" charset="-122"/>
                    <a:ea typeface="阿里巴巴普惠体 2.0 65 Medium" panose="00020600040101010101" pitchFamily="18" charset="-122"/>
                    <a:cs typeface="阿里巴巴普惠体 2.0 65 Medium" panose="00020600040101010101" pitchFamily="18" charset="-122"/>
                  </a:rPr>
                  <a:t>添加标题文本</a:t>
                </a:r>
              </a:p>
            </p:txBody>
          </p:sp>
        </p:grp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69F1738D-5263-40DB-F51B-67D6C08F66DD}"/>
                </a:ext>
              </a:extLst>
            </p:cNvPr>
            <p:cNvSpPr txBox="1"/>
            <p:nvPr/>
          </p:nvSpPr>
          <p:spPr>
            <a:xfrm>
              <a:off x="2318099" y="1839143"/>
              <a:ext cx="9906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06AA20C3-DF78-2C12-1A11-E67909E7F5FF}"/>
              </a:ext>
            </a:extLst>
          </p:cNvPr>
          <p:cNvGrpSpPr/>
          <p:nvPr/>
        </p:nvGrpSpPr>
        <p:grpSpPr>
          <a:xfrm>
            <a:off x="6303605" y="3251547"/>
            <a:ext cx="3441700" cy="719674"/>
            <a:chOff x="2280478" y="1839143"/>
            <a:chExt cx="3441700" cy="719674"/>
          </a:xfrm>
        </p:grpSpPr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2541C06B-504F-67E6-02E5-4C189334D8F0}"/>
                </a:ext>
              </a:extLst>
            </p:cNvPr>
            <p:cNvGrpSpPr/>
            <p:nvPr/>
          </p:nvGrpSpPr>
          <p:grpSpPr>
            <a:xfrm>
              <a:off x="2280478" y="1929252"/>
              <a:ext cx="3441700" cy="629565"/>
              <a:chOff x="1988594" y="1929252"/>
              <a:chExt cx="3441700" cy="629565"/>
            </a:xfrm>
          </p:grpSpPr>
          <p:grpSp>
            <p:nvGrpSpPr>
              <p:cNvPr id="72" name="组合 71">
                <a:extLst>
                  <a:ext uri="{FF2B5EF4-FFF2-40B4-BE49-F238E27FC236}">
                    <a16:creationId xmlns:a16="http://schemas.microsoft.com/office/drawing/2014/main" id="{B4CEE504-BD8F-B78A-D90D-22945C1BD5FE}"/>
                  </a:ext>
                </a:extLst>
              </p:cNvPr>
              <p:cNvGrpSpPr/>
              <p:nvPr/>
            </p:nvGrpSpPr>
            <p:grpSpPr>
              <a:xfrm>
                <a:off x="1988594" y="1929252"/>
                <a:ext cx="3441700" cy="629565"/>
                <a:chOff x="1803400" y="1892300"/>
                <a:chExt cx="8881391" cy="1636191"/>
              </a:xfrm>
            </p:grpSpPr>
            <p:sp>
              <p:nvSpPr>
                <p:cNvPr id="74" name="矩形: 圆角 73">
                  <a:extLst>
                    <a:ext uri="{FF2B5EF4-FFF2-40B4-BE49-F238E27FC236}">
                      <a16:creationId xmlns:a16="http://schemas.microsoft.com/office/drawing/2014/main" id="{ED0CBFB9-AD8A-9645-6CA4-F9CB4BB676EE}"/>
                    </a:ext>
                  </a:extLst>
                </p:cNvPr>
                <p:cNvSpPr/>
                <p:nvPr/>
              </p:nvSpPr>
              <p:spPr>
                <a:xfrm>
                  <a:off x="2099590" y="2102485"/>
                  <a:ext cx="8585201" cy="1426006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bg1"/>
                </a:solidFill>
                <a:ln w="25400">
                  <a:noFill/>
                </a:ln>
                <a:effectLst>
                  <a:outerShdw blurRad="127000" dist="38100" dir="13500000" algn="br" rotWithShape="0">
                    <a:prstClr val="black">
                      <a:alpha val="1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5" name="矩形: 圆角 74">
                  <a:extLst>
                    <a:ext uri="{FF2B5EF4-FFF2-40B4-BE49-F238E27FC236}">
                      <a16:creationId xmlns:a16="http://schemas.microsoft.com/office/drawing/2014/main" id="{83E4017F-3B80-ECDE-4BB0-06DB7662381A}"/>
                    </a:ext>
                  </a:extLst>
                </p:cNvPr>
                <p:cNvSpPr/>
                <p:nvPr/>
              </p:nvSpPr>
              <p:spPr>
                <a:xfrm>
                  <a:off x="1803400" y="1892300"/>
                  <a:ext cx="8585200" cy="1295400"/>
                </a:xfrm>
                <a:prstGeom prst="roundRect">
                  <a:avLst>
                    <a:gd name="adj" fmla="val 0"/>
                  </a:avLst>
                </a:prstGeom>
                <a:solidFill>
                  <a:srgbClr val="0066FF"/>
                </a:solidFill>
                <a:ln w="25400">
                  <a:solidFill>
                    <a:srgbClr val="0066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50B8C495-FEC9-67BB-3B7E-A56742ACE4C0}"/>
                  </a:ext>
                </a:extLst>
              </p:cNvPr>
              <p:cNvSpPr txBox="1"/>
              <p:nvPr/>
            </p:nvSpPr>
            <p:spPr>
              <a:xfrm>
                <a:off x="3131594" y="1978415"/>
                <a:ext cx="1973806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阿里巴巴普惠体 2.0 65 Medium" panose="00020600040101010101" pitchFamily="18" charset="-122"/>
                    <a:ea typeface="阿里巴巴普惠体 2.0 65 Medium" panose="00020600040101010101" pitchFamily="18" charset="-122"/>
                    <a:cs typeface="阿里巴巴普惠体 2.0 65 Medium" panose="00020600040101010101" pitchFamily="18" charset="-122"/>
                  </a:rPr>
                  <a:t>添加标题文本</a:t>
                </a:r>
              </a:p>
            </p:txBody>
          </p:sp>
        </p:grp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30B791B4-6974-DF82-6EB8-91EA69F4BDB4}"/>
                </a:ext>
              </a:extLst>
            </p:cNvPr>
            <p:cNvSpPr txBox="1"/>
            <p:nvPr/>
          </p:nvSpPr>
          <p:spPr>
            <a:xfrm>
              <a:off x="2318099" y="1839143"/>
              <a:ext cx="9906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id="{97A54BB5-13DC-F825-1FB3-03CF216AF89E}"/>
              </a:ext>
            </a:extLst>
          </p:cNvPr>
          <p:cNvSpPr/>
          <p:nvPr/>
        </p:nvSpPr>
        <p:spPr>
          <a:xfrm>
            <a:off x="2050280" y="5943600"/>
            <a:ext cx="2593288" cy="914400"/>
          </a:xfrm>
          <a:custGeom>
            <a:avLst/>
            <a:gdLst>
              <a:gd name="connsiteX0" fmla="*/ 1296644 w 2593288"/>
              <a:gd name="connsiteY0" fmla="*/ 0 h 914400"/>
              <a:gd name="connsiteX1" fmla="*/ 2566745 w 2593288"/>
              <a:gd name="connsiteY1" fmla="*/ 841879 h 914400"/>
              <a:gd name="connsiteX2" fmla="*/ 2593288 w 2593288"/>
              <a:gd name="connsiteY2" fmla="*/ 914400 h 914400"/>
              <a:gd name="connsiteX3" fmla="*/ 0 w 2593288"/>
              <a:gd name="connsiteY3" fmla="*/ 914400 h 914400"/>
              <a:gd name="connsiteX4" fmla="*/ 26544 w 2593288"/>
              <a:gd name="connsiteY4" fmla="*/ 841879 h 914400"/>
              <a:gd name="connsiteX5" fmla="*/ 1296644 w 2593288"/>
              <a:gd name="connsiteY5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93288" h="914400">
                <a:moveTo>
                  <a:pt x="1296644" y="0"/>
                </a:moveTo>
                <a:cubicBezTo>
                  <a:pt x="1867607" y="0"/>
                  <a:pt x="2357489" y="347142"/>
                  <a:pt x="2566745" y="841879"/>
                </a:cubicBezTo>
                <a:lnTo>
                  <a:pt x="2593288" y="914400"/>
                </a:lnTo>
                <a:lnTo>
                  <a:pt x="0" y="914400"/>
                </a:lnTo>
                <a:lnTo>
                  <a:pt x="26544" y="841879"/>
                </a:lnTo>
                <a:cubicBezTo>
                  <a:pt x="235800" y="347142"/>
                  <a:pt x="725682" y="0"/>
                  <a:pt x="1296644" y="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4949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F2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E22D405B-C751-A3ED-900B-EF33BAC73BF5}"/>
              </a:ext>
            </a:extLst>
          </p:cNvPr>
          <p:cNvGrpSpPr/>
          <p:nvPr/>
        </p:nvGrpSpPr>
        <p:grpSpPr>
          <a:xfrm>
            <a:off x="0" y="320381"/>
            <a:ext cx="3441700" cy="616865"/>
            <a:chOff x="1988594" y="1929252"/>
            <a:chExt cx="3441700" cy="616865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CFE55165-8EFC-E8D4-C711-ACBB55E5CEC9}"/>
                </a:ext>
              </a:extLst>
            </p:cNvPr>
            <p:cNvGrpSpPr/>
            <p:nvPr/>
          </p:nvGrpSpPr>
          <p:grpSpPr>
            <a:xfrm>
              <a:off x="1988594" y="1929252"/>
              <a:ext cx="3441700" cy="616865"/>
              <a:chOff x="1803400" y="1892300"/>
              <a:chExt cx="8881391" cy="1603185"/>
            </a:xfrm>
          </p:grpSpPr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BE9A3AB7-ACF4-E6E7-49CC-B0476F979FD1}"/>
                  </a:ext>
                </a:extLst>
              </p:cNvPr>
              <p:cNvSpPr/>
              <p:nvPr/>
            </p:nvSpPr>
            <p:spPr>
              <a:xfrm>
                <a:off x="2099590" y="2069479"/>
                <a:ext cx="8585201" cy="1426006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25400">
                <a:noFill/>
              </a:ln>
              <a:effectLst>
                <a:outerShdw blurRad="127000" dist="38100" dir="13500000" algn="b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26FFFBE8-4C8E-569C-B857-A6918D61649F}"/>
                  </a:ext>
                </a:extLst>
              </p:cNvPr>
              <p:cNvSpPr/>
              <p:nvPr/>
            </p:nvSpPr>
            <p:spPr>
              <a:xfrm>
                <a:off x="1803400" y="1892300"/>
                <a:ext cx="8585200" cy="1295400"/>
              </a:xfrm>
              <a:prstGeom prst="roundRect">
                <a:avLst>
                  <a:gd name="adj" fmla="val 0"/>
                </a:avLst>
              </a:prstGeom>
              <a:solidFill>
                <a:srgbClr val="0066FF"/>
              </a:solidFill>
              <a:ln w="25400"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9EBE13A-00A1-AA40-C3B2-6A3776842D80}"/>
                </a:ext>
              </a:extLst>
            </p:cNvPr>
            <p:cNvSpPr txBox="1"/>
            <p:nvPr/>
          </p:nvSpPr>
          <p:spPr>
            <a:xfrm>
              <a:off x="3337521" y="1978415"/>
              <a:ext cx="197380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9AAB4299-FE15-D49A-7949-D2E3C39A7875}"/>
              </a:ext>
            </a:extLst>
          </p:cNvPr>
          <p:cNvSpPr txBox="1"/>
          <p:nvPr/>
        </p:nvSpPr>
        <p:spPr>
          <a:xfrm>
            <a:off x="85398" y="246433"/>
            <a:ext cx="99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燕尾形 2">
            <a:extLst>
              <a:ext uri="{FF2B5EF4-FFF2-40B4-BE49-F238E27FC236}">
                <a16:creationId xmlns:a16="http://schemas.microsoft.com/office/drawing/2014/main" id="{7369163C-0A46-BE7B-A7A0-AABE9EE8EC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3863" y="2855117"/>
            <a:ext cx="1065212" cy="1157288"/>
          </a:xfrm>
          <a:prstGeom prst="chevron">
            <a:avLst>
              <a:gd name="adj" fmla="val 54426"/>
            </a:avLst>
          </a:prstGeom>
          <a:solidFill>
            <a:srgbClr val="0066FF">
              <a:alpha val="50196"/>
            </a:srgbClr>
          </a:solidFill>
          <a:ln w="12700">
            <a:noFill/>
            <a:bevel/>
          </a:ln>
        </p:spPr>
        <p:txBody>
          <a:bodyPr lIns="91431" tIns="45716" rIns="91431" bIns="45716" anchor="ctr"/>
          <a:lstStyle/>
          <a:p>
            <a:pPr algn="ctr"/>
            <a:endParaRPr lang="zh-CN" altLang="zh-CN" sz="240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燕尾形 4">
            <a:extLst>
              <a:ext uri="{FF2B5EF4-FFF2-40B4-BE49-F238E27FC236}">
                <a16:creationId xmlns:a16="http://schemas.microsoft.com/office/drawing/2014/main" id="{DFB36EFD-21FA-5759-B63E-0DEFAC6AA6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6814" y="2855117"/>
            <a:ext cx="1065212" cy="1157288"/>
          </a:xfrm>
          <a:prstGeom prst="chevron">
            <a:avLst>
              <a:gd name="adj" fmla="val 54426"/>
            </a:avLst>
          </a:prstGeom>
          <a:solidFill>
            <a:srgbClr val="1CE401">
              <a:alpha val="50196"/>
            </a:srgbClr>
          </a:solidFill>
          <a:ln w="12700">
            <a:noFill/>
            <a:bevel/>
          </a:ln>
        </p:spPr>
        <p:txBody>
          <a:bodyPr lIns="91431" tIns="45716" rIns="91431" bIns="45716" anchor="ctr"/>
          <a:lstStyle/>
          <a:p>
            <a:pPr algn="ctr"/>
            <a:endParaRPr lang="zh-CN" altLang="zh-CN" sz="240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燕尾形 5">
            <a:extLst>
              <a:ext uri="{FF2B5EF4-FFF2-40B4-BE49-F238E27FC236}">
                <a16:creationId xmlns:a16="http://schemas.microsoft.com/office/drawing/2014/main" id="{9CB60BBA-1AAE-4550-B6CC-0BE3440BEE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9763" y="2855117"/>
            <a:ext cx="1065212" cy="1157288"/>
          </a:xfrm>
          <a:prstGeom prst="chevron">
            <a:avLst>
              <a:gd name="adj" fmla="val 54426"/>
            </a:avLst>
          </a:prstGeom>
          <a:solidFill>
            <a:srgbClr val="02D6DD">
              <a:alpha val="50196"/>
            </a:srgbClr>
          </a:solidFill>
          <a:ln w="12700">
            <a:noFill/>
            <a:bevel/>
          </a:ln>
        </p:spPr>
        <p:txBody>
          <a:bodyPr lIns="91431" tIns="45716" rIns="91431" bIns="45716" anchor="ctr"/>
          <a:lstStyle/>
          <a:p>
            <a:pPr algn="ctr"/>
            <a:endParaRPr lang="zh-CN" altLang="zh-CN" sz="240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燕尾形 6">
            <a:extLst>
              <a:ext uri="{FF2B5EF4-FFF2-40B4-BE49-F238E27FC236}">
                <a16:creationId xmlns:a16="http://schemas.microsoft.com/office/drawing/2014/main" id="{6F3D62DA-14AB-0726-1353-B034979723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62714" y="2855117"/>
            <a:ext cx="1065212" cy="1157288"/>
          </a:xfrm>
          <a:prstGeom prst="chevron">
            <a:avLst>
              <a:gd name="adj" fmla="val 54426"/>
            </a:avLst>
          </a:prstGeom>
          <a:solidFill>
            <a:srgbClr val="EAE701">
              <a:alpha val="50196"/>
            </a:srgbClr>
          </a:solidFill>
          <a:ln w="12700">
            <a:noFill/>
            <a:bevel/>
          </a:ln>
        </p:spPr>
        <p:txBody>
          <a:bodyPr lIns="91431" tIns="45716" rIns="91431" bIns="45716" anchor="ctr"/>
          <a:lstStyle/>
          <a:p>
            <a:pPr algn="ctr"/>
            <a:endParaRPr lang="zh-CN" altLang="zh-CN" sz="240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3" name="组合 30">
            <a:extLst>
              <a:ext uri="{FF2B5EF4-FFF2-40B4-BE49-F238E27FC236}">
                <a16:creationId xmlns:a16="http://schemas.microsoft.com/office/drawing/2014/main" id="{7D4BF9BD-B69E-626A-4F0D-6218C8FBF4AD}"/>
              </a:ext>
            </a:extLst>
          </p:cNvPr>
          <p:cNvGrpSpPr/>
          <p:nvPr/>
        </p:nvGrpSpPr>
        <p:grpSpPr bwMode="auto">
          <a:xfrm>
            <a:off x="7486649" y="2469355"/>
            <a:ext cx="2370139" cy="2260600"/>
            <a:chOff x="0" y="0"/>
            <a:chExt cx="533400" cy="487363"/>
          </a:xfrm>
          <a:solidFill>
            <a:srgbClr val="0066FF"/>
          </a:solidFill>
        </p:grpSpPr>
        <p:sp>
          <p:nvSpPr>
            <p:cNvPr id="14" name="Oval 312">
              <a:extLst>
                <a:ext uri="{FF2B5EF4-FFF2-40B4-BE49-F238E27FC236}">
                  <a16:creationId xmlns:a16="http://schemas.microsoft.com/office/drawing/2014/main" id="{29E2C158-E043-BDDF-AE08-C3625310AB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475" y="0"/>
              <a:ext cx="93663" cy="88900"/>
            </a:xfrm>
            <a:prstGeom prst="ellipse">
              <a:avLst/>
            </a:prstGeom>
            <a:grpFill/>
            <a:ln w="12700" cap="flat" cmpd="sng">
              <a:noFill/>
              <a:bevel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 sz="24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" name="Freeform 313">
              <a:extLst>
                <a:ext uri="{FF2B5EF4-FFF2-40B4-BE49-F238E27FC236}">
                  <a16:creationId xmlns:a16="http://schemas.microsoft.com/office/drawing/2014/main" id="{69D80E76-2578-E1C1-836A-2BFC1310F9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55563"/>
              <a:ext cx="533400" cy="431800"/>
            </a:xfrm>
            <a:custGeom>
              <a:avLst/>
              <a:gdLst>
                <a:gd name="T0" fmla="*/ 7 w 142"/>
                <a:gd name="T1" fmla="*/ 60 h 115"/>
                <a:gd name="T2" fmla="*/ 9 w 142"/>
                <a:gd name="T3" fmla="*/ 60 h 115"/>
                <a:gd name="T4" fmla="*/ 36 w 142"/>
                <a:gd name="T5" fmla="*/ 60 h 115"/>
                <a:gd name="T6" fmla="*/ 77 w 142"/>
                <a:gd name="T7" fmla="*/ 12 h 115"/>
                <a:gd name="T8" fmla="*/ 67 w 142"/>
                <a:gd name="T9" fmla="*/ 12 h 115"/>
                <a:gd name="T10" fmla="*/ 48 w 142"/>
                <a:gd name="T11" fmla="*/ 34 h 115"/>
                <a:gd name="T12" fmla="*/ 43 w 142"/>
                <a:gd name="T13" fmla="*/ 36 h 115"/>
                <a:gd name="T14" fmla="*/ 37 w 142"/>
                <a:gd name="T15" fmla="*/ 30 h 115"/>
                <a:gd name="T16" fmla="*/ 39 w 142"/>
                <a:gd name="T17" fmla="*/ 25 h 115"/>
                <a:gd name="T18" fmla="*/ 59 w 142"/>
                <a:gd name="T19" fmla="*/ 2 h 115"/>
                <a:gd name="T20" fmla="*/ 64 w 142"/>
                <a:gd name="T21" fmla="*/ 0 h 115"/>
                <a:gd name="T22" fmla="*/ 93 w 142"/>
                <a:gd name="T23" fmla="*/ 0 h 115"/>
                <a:gd name="T24" fmla="*/ 114 w 142"/>
                <a:gd name="T25" fmla="*/ 15 h 115"/>
                <a:gd name="T26" fmla="*/ 114 w 142"/>
                <a:gd name="T27" fmla="*/ 32 h 115"/>
                <a:gd name="T28" fmla="*/ 135 w 142"/>
                <a:gd name="T29" fmla="*/ 32 h 115"/>
                <a:gd name="T30" fmla="*/ 139 w 142"/>
                <a:gd name="T31" fmla="*/ 34 h 115"/>
                <a:gd name="T32" fmla="*/ 139 w 142"/>
                <a:gd name="T33" fmla="*/ 43 h 115"/>
                <a:gd name="T34" fmla="*/ 135 w 142"/>
                <a:gd name="T35" fmla="*/ 45 h 115"/>
                <a:gd name="T36" fmla="*/ 109 w 142"/>
                <a:gd name="T37" fmla="*/ 45 h 115"/>
                <a:gd name="T38" fmla="*/ 101 w 142"/>
                <a:gd name="T39" fmla="*/ 38 h 115"/>
                <a:gd name="T40" fmla="*/ 101 w 142"/>
                <a:gd name="T41" fmla="*/ 27 h 115"/>
                <a:gd name="T42" fmla="*/ 86 w 142"/>
                <a:gd name="T43" fmla="*/ 45 h 115"/>
                <a:gd name="T44" fmla="*/ 100 w 142"/>
                <a:gd name="T45" fmla="*/ 59 h 115"/>
                <a:gd name="T46" fmla="*/ 101 w 142"/>
                <a:gd name="T47" fmla="*/ 69 h 115"/>
                <a:gd name="T48" fmla="*/ 92 w 142"/>
                <a:gd name="T49" fmla="*/ 109 h 115"/>
                <a:gd name="T50" fmla="*/ 85 w 142"/>
                <a:gd name="T51" fmla="*/ 115 h 115"/>
                <a:gd name="T52" fmla="*/ 77 w 142"/>
                <a:gd name="T53" fmla="*/ 108 h 115"/>
                <a:gd name="T54" fmla="*/ 77 w 142"/>
                <a:gd name="T55" fmla="*/ 106 h 115"/>
                <a:gd name="T56" fmla="*/ 85 w 142"/>
                <a:gd name="T57" fmla="*/ 72 h 115"/>
                <a:gd name="T58" fmla="*/ 66 w 142"/>
                <a:gd name="T59" fmla="*/ 54 h 115"/>
                <a:gd name="T60" fmla="*/ 50 w 142"/>
                <a:gd name="T61" fmla="*/ 72 h 115"/>
                <a:gd name="T62" fmla="*/ 41 w 142"/>
                <a:gd name="T63" fmla="*/ 75 h 115"/>
                <a:gd name="T64" fmla="*/ 8 w 142"/>
                <a:gd name="T65" fmla="*/ 75 h 115"/>
                <a:gd name="T66" fmla="*/ 1 w 142"/>
                <a:gd name="T67" fmla="*/ 69 h 115"/>
                <a:gd name="T68" fmla="*/ 7 w 142"/>
                <a:gd name="T69" fmla="*/ 60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2"/>
                <a:gd name="T106" fmla="*/ 0 h 115"/>
                <a:gd name="T107" fmla="*/ 142 w 142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grpFill/>
            <a:ln w="12700" cap="flat" cmpd="sng">
              <a:noFill/>
              <a:bevel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 sz="24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6" name="直接连接符 31">
            <a:extLst>
              <a:ext uri="{FF2B5EF4-FFF2-40B4-BE49-F238E27FC236}">
                <a16:creationId xmlns:a16="http://schemas.microsoft.com/office/drawing/2014/main" id="{D8EDC1C0-07A1-D1A6-1D33-D3A7586A1867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7663657" y="3671887"/>
            <a:ext cx="4248151" cy="1587"/>
          </a:xfrm>
          <a:prstGeom prst="line">
            <a:avLst/>
          </a:prstGeom>
          <a:noFill/>
          <a:ln w="12700">
            <a:noFill/>
            <a:beve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直接连接符 24">
            <a:extLst>
              <a:ext uri="{FF2B5EF4-FFF2-40B4-BE49-F238E27FC236}">
                <a16:creationId xmlns:a16="http://schemas.microsoft.com/office/drawing/2014/main" id="{A4D5F311-4D8F-4793-8C7F-62928CCE760A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5159938" y="2284181"/>
            <a:ext cx="1126001" cy="0"/>
          </a:xfrm>
          <a:prstGeom prst="lin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  <a:bevel/>
            <a:headEnd type="stealth" w="med" len="med"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9" name="直接连接符 34">
            <a:extLst>
              <a:ext uri="{FF2B5EF4-FFF2-40B4-BE49-F238E27FC236}">
                <a16:creationId xmlns:a16="http://schemas.microsoft.com/office/drawing/2014/main" id="{4A2680F8-9141-9ACE-4576-7852F24CDBD2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5797313" y="4682567"/>
            <a:ext cx="1330801" cy="0"/>
          </a:xfrm>
          <a:prstGeom prst="lin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  <a:bevel/>
            <a:headEnd type="stealth" w="med" len="med"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5" name="直接连接符 24">
            <a:extLst>
              <a:ext uri="{FF2B5EF4-FFF2-40B4-BE49-F238E27FC236}">
                <a16:creationId xmlns:a16="http://schemas.microsoft.com/office/drawing/2014/main" id="{2CDC44C8-67A4-2DB2-B3D4-BEA62DA28E77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3670862" y="2284182"/>
            <a:ext cx="1126002" cy="0"/>
          </a:xfrm>
          <a:prstGeom prst="lin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  <a:bevel/>
            <a:headEnd type="stealth" w="med" len="med"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6" name="直接连接符 34">
            <a:extLst>
              <a:ext uri="{FF2B5EF4-FFF2-40B4-BE49-F238E27FC236}">
                <a16:creationId xmlns:a16="http://schemas.microsoft.com/office/drawing/2014/main" id="{5C7B8A9B-7707-C8B3-CD55-4EF5273499D4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4356498" y="4637483"/>
            <a:ext cx="1240633" cy="0"/>
          </a:xfrm>
          <a:prstGeom prst="lin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  <a:bevel/>
            <a:headEnd type="stealth" w="med" len="med"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A76AF88-B809-F8A2-5812-5A67FFFC72A8}"/>
              </a:ext>
            </a:extLst>
          </p:cNvPr>
          <p:cNvGrpSpPr/>
          <p:nvPr/>
        </p:nvGrpSpPr>
        <p:grpSpPr>
          <a:xfrm>
            <a:off x="5808704" y="1721178"/>
            <a:ext cx="3267477" cy="946646"/>
            <a:chOff x="7366000" y="1351923"/>
            <a:chExt cx="3267477" cy="946646"/>
          </a:xfrm>
        </p:grpSpPr>
        <p:sp>
          <p:nvSpPr>
            <p:cNvPr id="28" name="矩形 3">
              <a:extLst>
                <a:ext uri="{FF2B5EF4-FFF2-40B4-BE49-F238E27FC236}">
                  <a16:creationId xmlns:a16="http://schemas.microsoft.com/office/drawing/2014/main" id="{D07970DF-F584-59F5-EE1C-EAC1D44292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1A3A5FC-3801-E5B5-BF17-867348BE1B7A}"/>
                </a:ext>
              </a:extLst>
            </p:cNvPr>
            <p:cNvSpPr txBox="1"/>
            <p:nvPr/>
          </p:nvSpPr>
          <p:spPr>
            <a:xfrm>
              <a:off x="7366000" y="1678143"/>
              <a:ext cx="3267477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E0B8F15-B855-D63A-EE43-5D5360250B0D}"/>
              </a:ext>
            </a:extLst>
          </p:cNvPr>
          <p:cNvGrpSpPr/>
          <p:nvPr/>
        </p:nvGrpSpPr>
        <p:grpSpPr>
          <a:xfrm>
            <a:off x="1075998" y="1721178"/>
            <a:ext cx="3087030" cy="946646"/>
            <a:chOff x="6906281" y="1351923"/>
            <a:chExt cx="3087030" cy="946646"/>
          </a:xfrm>
        </p:grpSpPr>
        <p:sp>
          <p:nvSpPr>
            <p:cNvPr id="31" name="矩形 3">
              <a:extLst>
                <a:ext uri="{FF2B5EF4-FFF2-40B4-BE49-F238E27FC236}">
                  <a16:creationId xmlns:a16="http://schemas.microsoft.com/office/drawing/2014/main" id="{3FB3DDA0-2B94-08FD-DA2E-C63E4D5579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44797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041A7C05-5FFF-4909-002E-E18D78826F56}"/>
                </a:ext>
              </a:extLst>
            </p:cNvPr>
            <p:cNvSpPr txBox="1"/>
            <p:nvPr/>
          </p:nvSpPr>
          <p:spPr>
            <a:xfrm>
              <a:off x="6906281" y="1678143"/>
              <a:ext cx="3087030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6466EB1C-F9B9-E644-80EF-4732C176E4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8072" y="2845593"/>
            <a:ext cx="8397503" cy="1166813"/>
          </a:xfrm>
          <a:custGeom>
            <a:avLst/>
            <a:gdLst>
              <a:gd name="connsiteX0" fmla="*/ 0 w 8397503"/>
              <a:gd name="connsiteY0" fmla="*/ 0 h 1166813"/>
              <a:gd name="connsiteX1" fmla="*/ 1295028 w 8397503"/>
              <a:gd name="connsiteY1" fmla="*/ 0 h 1166813"/>
              <a:gd name="connsiteX2" fmla="*/ 6543152 w 8397503"/>
              <a:gd name="connsiteY2" fmla="*/ 0 h 1166813"/>
              <a:gd name="connsiteX3" fmla="*/ 7838180 w 8397503"/>
              <a:gd name="connsiteY3" fmla="*/ 0 h 1166813"/>
              <a:gd name="connsiteX4" fmla="*/ 8397503 w 8397503"/>
              <a:gd name="connsiteY4" fmla="*/ 583407 h 1166813"/>
              <a:gd name="connsiteX5" fmla="*/ 7838180 w 8397503"/>
              <a:gd name="connsiteY5" fmla="*/ 1166813 h 1166813"/>
              <a:gd name="connsiteX6" fmla="*/ 6543152 w 8397503"/>
              <a:gd name="connsiteY6" fmla="*/ 1166813 h 1166813"/>
              <a:gd name="connsiteX7" fmla="*/ 1295028 w 8397503"/>
              <a:gd name="connsiteY7" fmla="*/ 1166813 h 1166813"/>
              <a:gd name="connsiteX8" fmla="*/ 0 w 8397503"/>
              <a:gd name="connsiteY8" fmla="*/ 1166813 h 1166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97503" h="1166813">
                <a:moveTo>
                  <a:pt x="0" y="0"/>
                </a:moveTo>
                <a:lnTo>
                  <a:pt x="1295028" y="0"/>
                </a:lnTo>
                <a:lnTo>
                  <a:pt x="6543152" y="0"/>
                </a:lnTo>
                <a:lnTo>
                  <a:pt x="7838180" y="0"/>
                </a:lnTo>
                <a:lnTo>
                  <a:pt x="8397503" y="583407"/>
                </a:lnTo>
                <a:lnTo>
                  <a:pt x="7838180" y="1166813"/>
                </a:lnTo>
                <a:lnTo>
                  <a:pt x="6543152" y="1166813"/>
                </a:lnTo>
                <a:lnTo>
                  <a:pt x="1295028" y="1166813"/>
                </a:lnTo>
                <a:lnTo>
                  <a:pt x="0" y="1166813"/>
                </a:lnTo>
                <a:close/>
              </a:path>
            </a:pathLst>
          </a:custGeom>
          <a:noFill/>
          <a:ln w="12700">
            <a:solidFill>
              <a:schemeClr val="tx1">
                <a:lumMod val="75000"/>
                <a:lumOff val="25000"/>
              </a:schemeClr>
            </a:solidFill>
            <a:bevel/>
          </a:ln>
        </p:spPr>
        <p:txBody>
          <a:bodyPr wrap="square" lIns="91431" tIns="45716" rIns="91431" bIns="45716" anchor="ctr">
            <a:noAutofit/>
          </a:bodyPr>
          <a:lstStyle/>
          <a:p>
            <a:pPr algn="ctr"/>
            <a:endParaRPr lang="zh-CN" altLang="zh-CN" sz="240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DA3F732-DC86-A61A-F4BF-8F056D17E281}"/>
              </a:ext>
            </a:extLst>
          </p:cNvPr>
          <p:cNvGrpSpPr/>
          <p:nvPr/>
        </p:nvGrpSpPr>
        <p:grpSpPr>
          <a:xfrm>
            <a:off x="6589311" y="4420372"/>
            <a:ext cx="3267477" cy="946646"/>
            <a:chOff x="7366000" y="1351923"/>
            <a:chExt cx="3267477" cy="946646"/>
          </a:xfrm>
        </p:grpSpPr>
        <p:sp>
          <p:nvSpPr>
            <p:cNvPr id="36" name="矩形 3">
              <a:extLst>
                <a:ext uri="{FF2B5EF4-FFF2-40B4-BE49-F238E27FC236}">
                  <a16:creationId xmlns:a16="http://schemas.microsoft.com/office/drawing/2014/main" id="{3B995675-8B98-A346-9CA9-442DE34B52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A65F8951-6ADC-1B1D-8D09-B681D77FDBB4}"/>
                </a:ext>
              </a:extLst>
            </p:cNvPr>
            <p:cNvSpPr txBox="1"/>
            <p:nvPr/>
          </p:nvSpPr>
          <p:spPr>
            <a:xfrm>
              <a:off x="7366000" y="1678143"/>
              <a:ext cx="3267477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EDD4D60-CF7A-9F1A-B173-E787327FF95A}"/>
              </a:ext>
            </a:extLst>
          </p:cNvPr>
          <p:cNvGrpSpPr/>
          <p:nvPr/>
        </p:nvGrpSpPr>
        <p:grpSpPr>
          <a:xfrm>
            <a:off x="1762317" y="4228294"/>
            <a:ext cx="3087030" cy="946646"/>
            <a:chOff x="6906281" y="1351923"/>
            <a:chExt cx="3087030" cy="946646"/>
          </a:xfrm>
        </p:grpSpPr>
        <p:sp>
          <p:nvSpPr>
            <p:cNvPr id="39" name="矩形 3">
              <a:extLst>
                <a:ext uri="{FF2B5EF4-FFF2-40B4-BE49-F238E27FC236}">
                  <a16:creationId xmlns:a16="http://schemas.microsoft.com/office/drawing/2014/main" id="{40BD9FF6-56AA-E4ED-E9CC-399FE91EFB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44797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01F429F-4385-87CB-03FD-89D2F1EF547F}"/>
                </a:ext>
              </a:extLst>
            </p:cNvPr>
            <p:cNvSpPr txBox="1"/>
            <p:nvPr/>
          </p:nvSpPr>
          <p:spPr>
            <a:xfrm>
              <a:off x="6906281" y="1678143"/>
              <a:ext cx="3087030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367291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F2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E22D405B-C751-A3ED-900B-EF33BAC73BF5}"/>
              </a:ext>
            </a:extLst>
          </p:cNvPr>
          <p:cNvGrpSpPr/>
          <p:nvPr/>
        </p:nvGrpSpPr>
        <p:grpSpPr>
          <a:xfrm>
            <a:off x="0" y="320381"/>
            <a:ext cx="3441700" cy="616865"/>
            <a:chOff x="1988594" y="1929252"/>
            <a:chExt cx="3441700" cy="616865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CFE55165-8EFC-E8D4-C711-ACBB55E5CEC9}"/>
                </a:ext>
              </a:extLst>
            </p:cNvPr>
            <p:cNvGrpSpPr/>
            <p:nvPr/>
          </p:nvGrpSpPr>
          <p:grpSpPr>
            <a:xfrm>
              <a:off x="1988594" y="1929252"/>
              <a:ext cx="3441700" cy="616865"/>
              <a:chOff x="1803400" y="1892300"/>
              <a:chExt cx="8881391" cy="1603185"/>
            </a:xfrm>
          </p:grpSpPr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BE9A3AB7-ACF4-E6E7-49CC-B0476F979FD1}"/>
                  </a:ext>
                </a:extLst>
              </p:cNvPr>
              <p:cNvSpPr/>
              <p:nvPr/>
            </p:nvSpPr>
            <p:spPr>
              <a:xfrm>
                <a:off x="2099590" y="2069479"/>
                <a:ext cx="8585201" cy="1426006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25400">
                <a:noFill/>
              </a:ln>
              <a:effectLst>
                <a:outerShdw blurRad="127000" dist="38100" dir="13500000" algn="b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26FFFBE8-4C8E-569C-B857-A6918D61649F}"/>
                  </a:ext>
                </a:extLst>
              </p:cNvPr>
              <p:cNvSpPr/>
              <p:nvPr/>
            </p:nvSpPr>
            <p:spPr>
              <a:xfrm>
                <a:off x="1803400" y="1892300"/>
                <a:ext cx="8585200" cy="1295400"/>
              </a:xfrm>
              <a:prstGeom prst="roundRect">
                <a:avLst>
                  <a:gd name="adj" fmla="val 0"/>
                </a:avLst>
              </a:prstGeom>
              <a:solidFill>
                <a:srgbClr val="0066FF"/>
              </a:solidFill>
              <a:ln w="25400"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9EBE13A-00A1-AA40-C3B2-6A3776842D80}"/>
                </a:ext>
              </a:extLst>
            </p:cNvPr>
            <p:cNvSpPr txBox="1"/>
            <p:nvPr/>
          </p:nvSpPr>
          <p:spPr>
            <a:xfrm>
              <a:off x="3337521" y="1978415"/>
              <a:ext cx="197380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9AAB4299-FE15-D49A-7949-D2E3C39A7875}"/>
              </a:ext>
            </a:extLst>
          </p:cNvPr>
          <p:cNvSpPr txBox="1"/>
          <p:nvPr/>
        </p:nvSpPr>
        <p:spPr>
          <a:xfrm>
            <a:off x="85398" y="246433"/>
            <a:ext cx="99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" name="燕尾形箭头 2">
            <a:extLst>
              <a:ext uri="{FF2B5EF4-FFF2-40B4-BE49-F238E27FC236}">
                <a16:creationId xmlns:a16="http://schemas.microsoft.com/office/drawing/2014/main" id="{54B3C0CE-C0E9-BC44-6295-205C3DC188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8275" y="3738103"/>
            <a:ext cx="9405939" cy="228600"/>
          </a:xfrm>
          <a:prstGeom prst="notchedRightArrow">
            <a:avLst>
              <a:gd name="adj1" fmla="val 50000"/>
              <a:gd name="adj2" fmla="val 49908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AC84264C-D31E-C95A-BACE-1E71AA45BA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5122" y="3654687"/>
            <a:ext cx="393844" cy="393844"/>
          </a:xfrm>
          <a:prstGeom prst="ellipse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A07EAE7-D90E-650C-9AC5-DBFF58996FCA}"/>
              </a:ext>
            </a:extLst>
          </p:cNvPr>
          <p:cNvGrpSpPr/>
          <p:nvPr/>
        </p:nvGrpSpPr>
        <p:grpSpPr bwMode="auto">
          <a:xfrm>
            <a:off x="4448973" y="3014632"/>
            <a:ext cx="974952" cy="400110"/>
            <a:chOff x="70648" y="280955"/>
            <a:chExt cx="974947" cy="400108"/>
          </a:xfrm>
        </p:grpSpPr>
        <p:sp>
          <p:nvSpPr>
            <p:cNvPr id="14" name="文本框 38">
              <a:extLst>
                <a:ext uri="{FF2B5EF4-FFF2-40B4-BE49-F238E27FC236}">
                  <a16:creationId xmlns:a16="http://schemas.microsoft.com/office/drawing/2014/main" id="{6D9A8CB0-7883-8A93-B290-B1C3E19B1E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648" y="280955"/>
              <a:ext cx="974947" cy="40010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2023</a:t>
              </a:r>
              <a:endParaRPr lang="zh-CN" altLang="en-US" sz="20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5" name="组合 4">
            <a:extLst>
              <a:ext uri="{FF2B5EF4-FFF2-40B4-BE49-F238E27FC236}">
                <a16:creationId xmlns:a16="http://schemas.microsoft.com/office/drawing/2014/main" id="{F82719E9-BAA9-21F1-AEDE-B01D7F8A77B5}"/>
              </a:ext>
            </a:extLst>
          </p:cNvPr>
          <p:cNvGrpSpPr/>
          <p:nvPr/>
        </p:nvGrpSpPr>
        <p:grpSpPr bwMode="auto">
          <a:xfrm>
            <a:off x="1951210" y="2986361"/>
            <a:ext cx="853733" cy="444096"/>
            <a:chOff x="54145" y="252682"/>
            <a:chExt cx="853729" cy="444094"/>
          </a:xfrm>
        </p:grpSpPr>
        <p:sp>
          <p:nvSpPr>
            <p:cNvPr id="16" name="文本框 39">
              <a:extLst>
                <a:ext uri="{FF2B5EF4-FFF2-40B4-BE49-F238E27FC236}">
                  <a16:creationId xmlns:a16="http://schemas.microsoft.com/office/drawing/2014/main" id="{3CBD2BCB-71A9-E1EF-C4FA-86718B88E7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45" y="252682"/>
              <a:ext cx="853729" cy="4440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2022</a:t>
              </a:r>
              <a:endParaRPr lang="zh-CN" altLang="en-US" sz="20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7" name="组合 14">
            <a:extLst>
              <a:ext uri="{FF2B5EF4-FFF2-40B4-BE49-F238E27FC236}">
                <a16:creationId xmlns:a16="http://schemas.microsoft.com/office/drawing/2014/main" id="{B45DB2AC-06D4-73B7-ABE6-A3F8925BD230}"/>
              </a:ext>
            </a:extLst>
          </p:cNvPr>
          <p:cNvGrpSpPr/>
          <p:nvPr/>
        </p:nvGrpSpPr>
        <p:grpSpPr bwMode="auto">
          <a:xfrm>
            <a:off x="9427375" y="3042904"/>
            <a:ext cx="1002287" cy="400110"/>
            <a:chOff x="70649" y="309227"/>
            <a:chExt cx="1002282" cy="400108"/>
          </a:xfrm>
        </p:grpSpPr>
        <p:sp>
          <p:nvSpPr>
            <p:cNvPr id="18" name="文本框 40">
              <a:extLst>
                <a:ext uri="{FF2B5EF4-FFF2-40B4-BE49-F238E27FC236}">
                  <a16:creationId xmlns:a16="http://schemas.microsoft.com/office/drawing/2014/main" id="{586A0B7D-9685-86EA-B87D-8B29A9BEC6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649" y="309227"/>
              <a:ext cx="1002282" cy="40010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2025</a:t>
              </a:r>
              <a:endParaRPr lang="zh-CN" altLang="en-US" sz="20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9" name="组合 13">
            <a:extLst>
              <a:ext uri="{FF2B5EF4-FFF2-40B4-BE49-F238E27FC236}">
                <a16:creationId xmlns:a16="http://schemas.microsoft.com/office/drawing/2014/main" id="{31F6CBAE-9360-1909-F2B2-7C7E7372846F}"/>
              </a:ext>
            </a:extLst>
          </p:cNvPr>
          <p:cNvGrpSpPr/>
          <p:nvPr/>
        </p:nvGrpSpPr>
        <p:grpSpPr bwMode="auto">
          <a:xfrm>
            <a:off x="6929610" y="3014633"/>
            <a:ext cx="853733" cy="444096"/>
            <a:chOff x="54145" y="280955"/>
            <a:chExt cx="853729" cy="444094"/>
          </a:xfrm>
        </p:grpSpPr>
        <p:sp>
          <p:nvSpPr>
            <p:cNvPr id="20" name="文本框 41">
              <a:extLst>
                <a:ext uri="{FF2B5EF4-FFF2-40B4-BE49-F238E27FC236}">
                  <a16:creationId xmlns:a16="http://schemas.microsoft.com/office/drawing/2014/main" id="{A8BCC689-28D4-1AE3-40D6-5E17D7C15D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45" y="280955"/>
              <a:ext cx="853729" cy="4440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2024</a:t>
              </a:r>
              <a:endParaRPr lang="zh-CN" altLang="en-US" sz="20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29" name="椭圆 28">
            <a:extLst>
              <a:ext uri="{FF2B5EF4-FFF2-40B4-BE49-F238E27FC236}">
                <a16:creationId xmlns:a16="http://schemas.microsoft.com/office/drawing/2014/main" id="{AC3120DF-5C5F-5588-1293-5A0368BE05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39527" y="3654687"/>
            <a:ext cx="393844" cy="393844"/>
          </a:xfrm>
          <a:prstGeom prst="ellipse">
            <a:avLst/>
          </a:prstGeom>
          <a:solidFill>
            <a:srgbClr val="1CE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B394CEC2-A100-D0BA-9C43-88A0293370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59554" y="3654687"/>
            <a:ext cx="393844" cy="393844"/>
          </a:xfrm>
          <a:prstGeom prst="ellipse">
            <a:avLst/>
          </a:prstGeom>
          <a:solidFill>
            <a:srgbClr val="02D6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69758611-D08C-E242-6EA5-62CA88AF0E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09956" y="3654687"/>
            <a:ext cx="393844" cy="393844"/>
          </a:xfrm>
          <a:prstGeom prst="ellipse">
            <a:avLst/>
          </a:prstGeom>
          <a:solidFill>
            <a:srgbClr val="EAE7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FBD0C94A-6762-53DE-544A-3CF754CAB014}"/>
              </a:ext>
            </a:extLst>
          </p:cNvPr>
          <p:cNvGrpSpPr/>
          <p:nvPr/>
        </p:nvGrpSpPr>
        <p:grpSpPr>
          <a:xfrm>
            <a:off x="1314452" y="4343620"/>
            <a:ext cx="2127248" cy="1223645"/>
            <a:chOff x="7208310" y="1351923"/>
            <a:chExt cx="2127248" cy="1223645"/>
          </a:xfrm>
        </p:grpSpPr>
        <p:sp>
          <p:nvSpPr>
            <p:cNvPr id="33" name="矩形 3">
              <a:extLst>
                <a:ext uri="{FF2B5EF4-FFF2-40B4-BE49-F238E27FC236}">
                  <a16:creationId xmlns:a16="http://schemas.microsoft.com/office/drawing/2014/main" id="{C86A41F7-CEEA-9481-BCF7-3A7602CA79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98288" y="1351923"/>
              <a:ext cx="1145171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ct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DAAA5BA7-C511-1630-EAB1-276056409731}"/>
                </a:ext>
              </a:extLst>
            </p:cNvPr>
            <p:cNvSpPr txBox="1"/>
            <p:nvPr/>
          </p:nvSpPr>
          <p:spPr>
            <a:xfrm>
              <a:off x="7208310" y="1678143"/>
              <a:ext cx="2127248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D533BB2-3F4F-FF3C-D410-E9509BDBF4D3}"/>
              </a:ext>
            </a:extLst>
          </p:cNvPr>
          <p:cNvGrpSpPr/>
          <p:nvPr/>
        </p:nvGrpSpPr>
        <p:grpSpPr>
          <a:xfrm>
            <a:off x="3872825" y="4343620"/>
            <a:ext cx="2127248" cy="1223645"/>
            <a:chOff x="7208310" y="1351923"/>
            <a:chExt cx="2127248" cy="1223645"/>
          </a:xfrm>
        </p:grpSpPr>
        <p:sp>
          <p:nvSpPr>
            <p:cNvPr id="36" name="矩形 3">
              <a:extLst>
                <a:ext uri="{FF2B5EF4-FFF2-40B4-BE49-F238E27FC236}">
                  <a16:creationId xmlns:a16="http://schemas.microsoft.com/office/drawing/2014/main" id="{201C04B5-CB9E-E0C2-7398-0A22CBB4B7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98288" y="1351923"/>
              <a:ext cx="1145171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ct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F54605D-5CBE-3036-C920-5C1333B5B009}"/>
                </a:ext>
              </a:extLst>
            </p:cNvPr>
            <p:cNvSpPr txBox="1"/>
            <p:nvPr/>
          </p:nvSpPr>
          <p:spPr>
            <a:xfrm>
              <a:off x="7208310" y="1678143"/>
              <a:ext cx="2127248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7310BD4-9626-E5B4-D0EC-7826E972DA5E}"/>
              </a:ext>
            </a:extLst>
          </p:cNvPr>
          <p:cNvGrpSpPr/>
          <p:nvPr/>
        </p:nvGrpSpPr>
        <p:grpSpPr>
          <a:xfrm>
            <a:off x="6292852" y="4343620"/>
            <a:ext cx="2127248" cy="1223645"/>
            <a:chOff x="7208310" y="1351923"/>
            <a:chExt cx="2127248" cy="1223645"/>
          </a:xfrm>
        </p:grpSpPr>
        <p:sp>
          <p:nvSpPr>
            <p:cNvPr id="39" name="矩形 3">
              <a:extLst>
                <a:ext uri="{FF2B5EF4-FFF2-40B4-BE49-F238E27FC236}">
                  <a16:creationId xmlns:a16="http://schemas.microsoft.com/office/drawing/2014/main" id="{C44E4B85-9229-AD70-3CC9-0A43BDA763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98288" y="1351923"/>
              <a:ext cx="1145171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ct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06E5B775-5630-B35A-06BD-3947BBCAA84A}"/>
                </a:ext>
              </a:extLst>
            </p:cNvPr>
            <p:cNvSpPr txBox="1"/>
            <p:nvPr/>
          </p:nvSpPr>
          <p:spPr>
            <a:xfrm>
              <a:off x="7208310" y="1678143"/>
              <a:ext cx="2127248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EE2BD495-0C33-6269-97C5-23DDFCF3B571}"/>
              </a:ext>
            </a:extLst>
          </p:cNvPr>
          <p:cNvGrpSpPr/>
          <p:nvPr/>
        </p:nvGrpSpPr>
        <p:grpSpPr>
          <a:xfrm>
            <a:off x="8943254" y="4343620"/>
            <a:ext cx="2127248" cy="1223645"/>
            <a:chOff x="7208310" y="1351923"/>
            <a:chExt cx="2127248" cy="1223645"/>
          </a:xfrm>
        </p:grpSpPr>
        <p:sp>
          <p:nvSpPr>
            <p:cNvPr id="42" name="矩形 3">
              <a:extLst>
                <a:ext uri="{FF2B5EF4-FFF2-40B4-BE49-F238E27FC236}">
                  <a16:creationId xmlns:a16="http://schemas.microsoft.com/office/drawing/2014/main" id="{B1578B49-1864-73EC-84C2-EF10CD33FB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98288" y="1351923"/>
              <a:ext cx="1145171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ct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FF29FF0-A068-E739-7F30-35FF83115E0C}"/>
                </a:ext>
              </a:extLst>
            </p:cNvPr>
            <p:cNvSpPr txBox="1"/>
            <p:nvPr/>
          </p:nvSpPr>
          <p:spPr>
            <a:xfrm>
              <a:off x="7208310" y="1678143"/>
              <a:ext cx="2127248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54D77C5C-37F2-A6CA-B39A-5DA6F6EAEA9F}"/>
              </a:ext>
            </a:extLst>
          </p:cNvPr>
          <p:cNvSpPr txBox="1"/>
          <p:nvPr/>
        </p:nvSpPr>
        <p:spPr>
          <a:xfrm>
            <a:off x="947738" y="1717865"/>
            <a:ext cx="10296525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0460567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F2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BEDC39E7-C4FD-4F4A-7627-3173974756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17725" y="4265613"/>
            <a:ext cx="600075" cy="601663"/>
          </a:xfrm>
          <a:prstGeom prst="rect">
            <a:avLst/>
          </a:prstGeom>
          <a:solidFill>
            <a:srgbClr val="0066FF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矩形 9">
            <a:extLst>
              <a:ext uri="{FF2B5EF4-FFF2-40B4-BE49-F238E27FC236}">
                <a16:creationId xmlns:a16="http://schemas.microsoft.com/office/drawing/2014/main" id="{3E8B6069-AC40-ED75-97B2-EBFB1DEFD6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3090" y="3756024"/>
            <a:ext cx="598487" cy="1111251"/>
          </a:xfrm>
          <a:prstGeom prst="rect">
            <a:avLst/>
          </a:prstGeom>
          <a:solidFill>
            <a:srgbClr val="1CE401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矩形 10">
            <a:extLst>
              <a:ext uri="{FF2B5EF4-FFF2-40B4-BE49-F238E27FC236}">
                <a16:creationId xmlns:a16="http://schemas.microsoft.com/office/drawing/2014/main" id="{023B0E5F-BED4-F013-A3F3-0C1CBECB1B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6865" y="3325812"/>
            <a:ext cx="598487" cy="1541463"/>
          </a:xfrm>
          <a:prstGeom prst="rect">
            <a:avLst/>
          </a:prstGeom>
          <a:solidFill>
            <a:srgbClr val="02D6DD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矩形 11">
            <a:extLst>
              <a:ext uri="{FF2B5EF4-FFF2-40B4-BE49-F238E27FC236}">
                <a16:creationId xmlns:a16="http://schemas.microsoft.com/office/drawing/2014/main" id="{FB78C05A-7B34-6907-C7D6-22D4622C25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2225" y="3195638"/>
            <a:ext cx="598488" cy="1671637"/>
          </a:xfrm>
          <a:prstGeom prst="rect">
            <a:avLst/>
          </a:prstGeom>
          <a:solidFill>
            <a:srgbClr val="EAE701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矩形 12">
            <a:extLst>
              <a:ext uri="{FF2B5EF4-FFF2-40B4-BE49-F238E27FC236}">
                <a16:creationId xmlns:a16="http://schemas.microsoft.com/office/drawing/2014/main" id="{69A0BAA5-8C33-9B7C-2937-52EC937AE0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1" y="2954339"/>
            <a:ext cx="600075" cy="1912937"/>
          </a:xfrm>
          <a:prstGeom prst="rect">
            <a:avLst/>
          </a:prstGeom>
          <a:solidFill>
            <a:schemeClr val="bg1">
              <a:lumMod val="7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22D405B-C751-A3ED-900B-EF33BAC73BF5}"/>
              </a:ext>
            </a:extLst>
          </p:cNvPr>
          <p:cNvGrpSpPr/>
          <p:nvPr/>
        </p:nvGrpSpPr>
        <p:grpSpPr>
          <a:xfrm>
            <a:off x="0" y="320381"/>
            <a:ext cx="3441700" cy="616865"/>
            <a:chOff x="1988594" y="1929252"/>
            <a:chExt cx="3441700" cy="616865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CFE55165-8EFC-E8D4-C711-ACBB55E5CEC9}"/>
                </a:ext>
              </a:extLst>
            </p:cNvPr>
            <p:cNvGrpSpPr/>
            <p:nvPr/>
          </p:nvGrpSpPr>
          <p:grpSpPr>
            <a:xfrm>
              <a:off x="1988594" y="1929252"/>
              <a:ext cx="3441700" cy="616865"/>
              <a:chOff x="1803400" y="1892300"/>
              <a:chExt cx="8881391" cy="1603185"/>
            </a:xfrm>
          </p:grpSpPr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BE9A3AB7-ACF4-E6E7-49CC-B0476F979FD1}"/>
                  </a:ext>
                </a:extLst>
              </p:cNvPr>
              <p:cNvSpPr/>
              <p:nvPr/>
            </p:nvSpPr>
            <p:spPr>
              <a:xfrm>
                <a:off x="2099590" y="2069479"/>
                <a:ext cx="8585201" cy="1426006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25400">
                <a:noFill/>
              </a:ln>
              <a:effectLst>
                <a:outerShdw blurRad="127000" dist="38100" dir="13500000" algn="b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26FFFBE8-4C8E-569C-B857-A6918D61649F}"/>
                  </a:ext>
                </a:extLst>
              </p:cNvPr>
              <p:cNvSpPr/>
              <p:nvPr/>
            </p:nvSpPr>
            <p:spPr>
              <a:xfrm>
                <a:off x="1803400" y="1892300"/>
                <a:ext cx="8585200" cy="1295400"/>
              </a:xfrm>
              <a:prstGeom prst="roundRect">
                <a:avLst>
                  <a:gd name="adj" fmla="val 0"/>
                </a:avLst>
              </a:prstGeom>
              <a:solidFill>
                <a:srgbClr val="0066FF"/>
              </a:solidFill>
              <a:ln w="25400"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9EBE13A-00A1-AA40-C3B2-6A3776842D80}"/>
                </a:ext>
              </a:extLst>
            </p:cNvPr>
            <p:cNvSpPr txBox="1"/>
            <p:nvPr/>
          </p:nvSpPr>
          <p:spPr>
            <a:xfrm>
              <a:off x="3337521" y="1978415"/>
              <a:ext cx="197380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9AAB4299-FE15-D49A-7949-D2E3C39A7875}"/>
              </a:ext>
            </a:extLst>
          </p:cNvPr>
          <p:cNvSpPr txBox="1"/>
          <p:nvPr/>
        </p:nvSpPr>
        <p:spPr>
          <a:xfrm>
            <a:off x="85398" y="246433"/>
            <a:ext cx="99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" name="右箭头 6">
            <a:extLst>
              <a:ext uri="{FF2B5EF4-FFF2-40B4-BE49-F238E27FC236}">
                <a16:creationId xmlns:a16="http://schemas.microsoft.com/office/drawing/2014/main" id="{E269F3BA-0DE5-E11E-B6AF-85803906FEAA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53182" y="3021806"/>
            <a:ext cx="3446463" cy="244475"/>
          </a:xfrm>
          <a:prstGeom prst="rightArrow">
            <a:avLst>
              <a:gd name="adj1" fmla="val 28481"/>
              <a:gd name="adj2" fmla="val 87195"/>
            </a:avLst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右箭头 7">
            <a:extLst>
              <a:ext uri="{FF2B5EF4-FFF2-40B4-BE49-F238E27FC236}">
                <a16:creationId xmlns:a16="http://schemas.microsoft.com/office/drawing/2014/main" id="{A214942E-D3F8-544E-2AC9-406039F7CE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8951" y="4714875"/>
            <a:ext cx="6480175" cy="244475"/>
          </a:xfrm>
          <a:prstGeom prst="rightArrow">
            <a:avLst>
              <a:gd name="adj1" fmla="val 28481"/>
              <a:gd name="adj2" fmla="val 87128"/>
            </a:avLst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6" name="矩形 14">
            <a:extLst>
              <a:ext uri="{FF2B5EF4-FFF2-40B4-BE49-F238E27FC236}">
                <a16:creationId xmlns:a16="http://schemas.microsoft.com/office/drawing/2014/main" id="{B94DE7B1-4686-6AE4-6ADB-A8155CA9BB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1365" y="2568574"/>
            <a:ext cx="598487" cy="2235200"/>
          </a:xfrm>
          <a:prstGeom prst="rect">
            <a:avLst/>
          </a:prstGeom>
          <a:solidFill>
            <a:srgbClr val="0066FF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右箭头 15">
            <a:extLst>
              <a:ext uri="{FF2B5EF4-FFF2-40B4-BE49-F238E27FC236}">
                <a16:creationId xmlns:a16="http://schemas.microsoft.com/office/drawing/2014/main" id="{2025F976-A777-6FBF-7DF7-989383325CF6}"/>
              </a:ext>
            </a:extLst>
          </p:cNvPr>
          <p:cNvSpPr>
            <a:spLocks noChangeArrowheads="1"/>
          </p:cNvSpPr>
          <p:nvPr/>
        </p:nvSpPr>
        <p:spPr bwMode="auto">
          <a:xfrm rot="20490443">
            <a:off x="1984377" y="2500312"/>
            <a:ext cx="5884863" cy="473075"/>
          </a:xfrm>
          <a:prstGeom prst="rightArrow">
            <a:avLst>
              <a:gd name="adj1" fmla="val 52352"/>
              <a:gd name="adj2" fmla="val 115297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8" name="文本框 16">
            <a:extLst>
              <a:ext uri="{FF2B5EF4-FFF2-40B4-BE49-F238E27FC236}">
                <a16:creationId xmlns:a16="http://schemas.microsoft.com/office/drawing/2014/main" id="{A8677862-8EC2-4BFD-8FD2-BA8AB23E36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0264" y="5013325"/>
            <a:ext cx="5862502" cy="3177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1465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项目一        项目二         项目三          项目四         项目五          项目六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9" name="文本框 17">
            <a:extLst>
              <a:ext uri="{FF2B5EF4-FFF2-40B4-BE49-F238E27FC236}">
                <a16:creationId xmlns:a16="http://schemas.microsoft.com/office/drawing/2014/main" id="{5F0FFBF3-B8B4-B9E7-9993-DD70FA27FA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8737" y="2252662"/>
            <a:ext cx="400051" cy="14469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40" tIns="45720" rIns="91440" bIns="45720">
            <a:spAutoFit/>
          </a:bodyPr>
          <a:lstStyle/>
          <a:p>
            <a:r>
              <a:rPr lang="zh-CN" altLang="en-US" sz="1465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文本框 18">
            <a:extLst>
              <a:ext uri="{FF2B5EF4-FFF2-40B4-BE49-F238E27FC236}">
                <a16:creationId xmlns:a16="http://schemas.microsoft.com/office/drawing/2014/main" id="{2256C493-7557-DD0A-5786-F4A5FAC130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1375" y="2638858"/>
            <a:ext cx="400051" cy="14469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40" tIns="45720" rIns="91440" bIns="45720" anchor="ctr">
            <a:spAutoFit/>
          </a:bodyPr>
          <a:lstStyle/>
          <a:p>
            <a:r>
              <a:rPr lang="zh-CN" altLang="en-US" sz="1465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  <a:endParaRPr lang="zh-CN" altLang="en-US" sz="24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8E6E008-2660-AEED-4A11-1E4E9A2789EE}"/>
              </a:ext>
            </a:extLst>
          </p:cNvPr>
          <p:cNvGrpSpPr/>
          <p:nvPr/>
        </p:nvGrpSpPr>
        <p:grpSpPr>
          <a:xfrm>
            <a:off x="8277092" y="1420811"/>
            <a:ext cx="2967171" cy="4275639"/>
            <a:chOff x="7366000" y="1351923"/>
            <a:chExt cx="2967171" cy="4275639"/>
          </a:xfrm>
        </p:grpSpPr>
        <p:sp>
          <p:nvSpPr>
            <p:cNvPr id="24" name="矩形 3">
              <a:extLst>
                <a:ext uri="{FF2B5EF4-FFF2-40B4-BE49-F238E27FC236}">
                  <a16:creationId xmlns:a16="http://schemas.microsoft.com/office/drawing/2014/main" id="{4BCCB2F2-DDC4-638C-6D99-225FF3B4D1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C270CF5-8FA7-5948-4B97-814AA8762DF7}"/>
                </a:ext>
              </a:extLst>
            </p:cNvPr>
            <p:cNvSpPr txBox="1"/>
            <p:nvPr/>
          </p:nvSpPr>
          <p:spPr>
            <a:xfrm>
              <a:off x="7366000" y="1678143"/>
              <a:ext cx="2967171" cy="20054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3D1D616-8C9C-1344-C6ED-C53E357C7C87}"/>
                </a:ext>
              </a:extLst>
            </p:cNvPr>
            <p:cNvSpPr txBox="1"/>
            <p:nvPr/>
          </p:nvSpPr>
          <p:spPr>
            <a:xfrm>
              <a:off x="7366000" y="3732175"/>
              <a:ext cx="2967171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u"/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05AA1ED-B1B0-193A-425B-B37A94AB9646}"/>
                </a:ext>
              </a:extLst>
            </p:cNvPr>
            <p:cNvSpPr txBox="1"/>
            <p:nvPr/>
          </p:nvSpPr>
          <p:spPr>
            <a:xfrm>
              <a:off x="7366000" y="4458011"/>
              <a:ext cx="2967171" cy="11695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u"/>
                <a:defRPr/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 片演示模板及素材免费下载！</a:t>
              </a:r>
            </a:p>
            <a:p>
              <a:pPr marL="171450" indent="-171450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u"/>
                <a:defRPr/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726740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82260" y="1049350"/>
            <a:ext cx="9517349" cy="1323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9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399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399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399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399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2399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399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82259" y="4898168"/>
            <a:ext cx="9949509" cy="12432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399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798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399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399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>
            <a:extLst>
              <a:ext uri="{FF2B5EF4-FFF2-40B4-BE49-F238E27FC236}">
                <a16:creationId xmlns:a16="http://schemas.microsoft.com/office/drawing/2014/main" id="{FCE8985D-74EB-A5D9-0B95-35B56A8E5E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2972978"/>
            <a:ext cx="12192000" cy="3885022"/>
          </a:xfrm>
          <a:prstGeom prst="rect">
            <a:avLst/>
          </a:prstGeom>
        </p:spPr>
      </p:pic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E8DD8FEF-6242-72D4-9924-09EE91790FFF}"/>
              </a:ext>
            </a:extLst>
          </p:cNvPr>
          <p:cNvSpPr/>
          <p:nvPr/>
        </p:nvSpPr>
        <p:spPr>
          <a:xfrm>
            <a:off x="2050280" y="5943600"/>
            <a:ext cx="2593288" cy="914400"/>
          </a:xfrm>
          <a:custGeom>
            <a:avLst/>
            <a:gdLst>
              <a:gd name="connsiteX0" fmla="*/ 1296644 w 2593288"/>
              <a:gd name="connsiteY0" fmla="*/ 0 h 914400"/>
              <a:gd name="connsiteX1" fmla="*/ 2566745 w 2593288"/>
              <a:gd name="connsiteY1" fmla="*/ 841879 h 914400"/>
              <a:gd name="connsiteX2" fmla="*/ 2593288 w 2593288"/>
              <a:gd name="connsiteY2" fmla="*/ 914400 h 914400"/>
              <a:gd name="connsiteX3" fmla="*/ 0 w 2593288"/>
              <a:gd name="connsiteY3" fmla="*/ 914400 h 914400"/>
              <a:gd name="connsiteX4" fmla="*/ 26544 w 2593288"/>
              <a:gd name="connsiteY4" fmla="*/ 841879 h 914400"/>
              <a:gd name="connsiteX5" fmla="*/ 1296644 w 2593288"/>
              <a:gd name="connsiteY5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93288" h="914400">
                <a:moveTo>
                  <a:pt x="1296644" y="0"/>
                </a:moveTo>
                <a:cubicBezTo>
                  <a:pt x="1867607" y="0"/>
                  <a:pt x="2357489" y="347142"/>
                  <a:pt x="2566745" y="841879"/>
                </a:cubicBezTo>
                <a:lnTo>
                  <a:pt x="2593288" y="914400"/>
                </a:lnTo>
                <a:lnTo>
                  <a:pt x="0" y="914400"/>
                </a:lnTo>
                <a:lnTo>
                  <a:pt x="26544" y="841879"/>
                </a:lnTo>
                <a:cubicBezTo>
                  <a:pt x="235800" y="347142"/>
                  <a:pt x="725682" y="0"/>
                  <a:pt x="1296644" y="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FADC09C9-6582-EAAA-AC6E-750D66CD9492}"/>
              </a:ext>
            </a:extLst>
          </p:cNvPr>
          <p:cNvSpPr/>
          <p:nvPr/>
        </p:nvSpPr>
        <p:spPr>
          <a:xfrm>
            <a:off x="8619860" y="3671694"/>
            <a:ext cx="762000" cy="762000"/>
          </a:xfrm>
          <a:prstGeom prst="ellipse">
            <a:avLst/>
          </a:prstGeom>
          <a:solidFill>
            <a:srgbClr val="1CE40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B8133409-5ACD-5361-179A-A86E509554DB}"/>
              </a:ext>
            </a:extLst>
          </p:cNvPr>
          <p:cNvSpPr/>
          <p:nvPr/>
        </p:nvSpPr>
        <p:spPr>
          <a:xfrm>
            <a:off x="1968500" y="2069479"/>
            <a:ext cx="8585200" cy="1806036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25400">
            <a:noFill/>
          </a:ln>
          <a:effectLst>
            <a:outerShdw blurRad="127000" dist="38100" dir="13500000" algn="b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E35DFFA4-887C-F612-0A89-82B931C76AB1}"/>
              </a:ext>
            </a:extLst>
          </p:cNvPr>
          <p:cNvSpPr/>
          <p:nvPr/>
        </p:nvSpPr>
        <p:spPr>
          <a:xfrm>
            <a:off x="1803400" y="1892300"/>
            <a:ext cx="8585200" cy="1295400"/>
          </a:xfrm>
          <a:prstGeom prst="roundRect">
            <a:avLst>
              <a:gd name="adj" fmla="val 0"/>
            </a:avLst>
          </a:prstGeom>
          <a:solidFill>
            <a:srgbClr val="0066FF"/>
          </a:solidFill>
          <a:ln w="2540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418460" y="2176996"/>
            <a:ext cx="7355080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335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谢谢观看</a:t>
            </a: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049B7FD6-9326-52C5-621F-9E3AF6AC312A}"/>
              </a:ext>
            </a:extLst>
          </p:cNvPr>
          <p:cNvSpPr/>
          <p:nvPr/>
        </p:nvSpPr>
        <p:spPr>
          <a:xfrm>
            <a:off x="2280478" y="1454037"/>
            <a:ext cx="275964" cy="275964"/>
          </a:xfrm>
          <a:prstGeom prst="ellipse">
            <a:avLst/>
          </a:prstGeom>
          <a:solidFill>
            <a:srgbClr val="EAE70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A70A15C8-1CCD-7BEF-C240-F5337A8CDF0B}"/>
              </a:ext>
            </a:extLst>
          </p:cNvPr>
          <p:cNvSpPr/>
          <p:nvPr/>
        </p:nvSpPr>
        <p:spPr>
          <a:xfrm>
            <a:off x="7477611" y="1"/>
            <a:ext cx="1408198" cy="640761"/>
          </a:xfrm>
          <a:custGeom>
            <a:avLst/>
            <a:gdLst>
              <a:gd name="connsiteX0" fmla="*/ 0 w 1408198"/>
              <a:gd name="connsiteY0" fmla="*/ 0 h 640761"/>
              <a:gd name="connsiteX1" fmla="*/ 1408198 w 1408198"/>
              <a:gd name="connsiteY1" fmla="*/ 0 h 640761"/>
              <a:gd name="connsiteX2" fmla="*/ 1400850 w 1408198"/>
              <a:gd name="connsiteY2" fmla="*/ 72893 h 640761"/>
              <a:gd name="connsiteX3" fmla="*/ 704099 w 1408198"/>
              <a:gd name="connsiteY3" fmla="*/ 640761 h 640761"/>
              <a:gd name="connsiteX4" fmla="*/ 7348 w 1408198"/>
              <a:gd name="connsiteY4" fmla="*/ 72893 h 640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8198" h="640761">
                <a:moveTo>
                  <a:pt x="0" y="0"/>
                </a:moveTo>
                <a:lnTo>
                  <a:pt x="1408198" y="0"/>
                </a:lnTo>
                <a:lnTo>
                  <a:pt x="1400850" y="72893"/>
                </a:lnTo>
                <a:cubicBezTo>
                  <a:pt x="1334533" y="396975"/>
                  <a:pt x="1047786" y="640761"/>
                  <a:pt x="704099" y="640761"/>
                </a:cubicBezTo>
                <a:cubicBezTo>
                  <a:pt x="360412" y="640761"/>
                  <a:pt x="73665" y="396975"/>
                  <a:pt x="7348" y="72893"/>
                </a:cubicBezTo>
                <a:close/>
              </a:path>
            </a:pathLst>
          </a:custGeom>
          <a:solidFill>
            <a:srgbClr val="02D6DD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754F9D6-0901-1DB4-B4F9-6E5C5FC5F298}"/>
              </a:ext>
            </a:extLst>
          </p:cNvPr>
          <p:cNvGrpSpPr/>
          <p:nvPr/>
        </p:nvGrpSpPr>
        <p:grpSpPr>
          <a:xfrm>
            <a:off x="4010290" y="3429000"/>
            <a:ext cx="4171420" cy="342544"/>
            <a:chOff x="4289813" y="5868701"/>
            <a:chExt cx="3506137" cy="342544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9B19690-73A6-102E-C0F2-682E2835F218}"/>
                </a:ext>
              </a:extLst>
            </p:cNvPr>
            <p:cNvSpPr txBox="1"/>
            <p:nvPr/>
          </p:nvSpPr>
          <p:spPr>
            <a:xfrm>
              <a:off x="4289813" y="5868701"/>
              <a:ext cx="19305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97B6C9B-4FCE-7622-3C1E-7EEB8E94CB06}"/>
                </a:ext>
              </a:extLst>
            </p:cNvPr>
            <p:cNvSpPr txBox="1"/>
            <p:nvPr/>
          </p:nvSpPr>
          <p:spPr>
            <a:xfrm>
              <a:off x="6189591" y="5872691"/>
              <a:ext cx="16063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2023.04.13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23185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>
            <a:extLst>
              <a:ext uri="{FF2B5EF4-FFF2-40B4-BE49-F238E27FC236}">
                <a16:creationId xmlns:a16="http://schemas.microsoft.com/office/drawing/2014/main" id="{FCE8985D-74EB-A5D9-0B95-35B56A8E5E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2972978"/>
            <a:ext cx="12192000" cy="3885022"/>
          </a:xfrm>
          <a:prstGeom prst="rect">
            <a:avLst/>
          </a:prstGeom>
        </p:spPr>
      </p:pic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E8DD8FEF-6242-72D4-9924-09EE91790FFF}"/>
              </a:ext>
            </a:extLst>
          </p:cNvPr>
          <p:cNvSpPr/>
          <p:nvPr/>
        </p:nvSpPr>
        <p:spPr>
          <a:xfrm>
            <a:off x="2329680" y="5943600"/>
            <a:ext cx="2593288" cy="914400"/>
          </a:xfrm>
          <a:custGeom>
            <a:avLst/>
            <a:gdLst>
              <a:gd name="connsiteX0" fmla="*/ 1296644 w 2593288"/>
              <a:gd name="connsiteY0" fmla="*/ 0 h 914400"/>
              <a:gd name="connsiteX1" fmla="*/ 2566745 w 2593288"/>
              <a:gd name="connsiteY1" fmla="*/ 841879 h 914400"/>
              <a:gd name="connsiteX2" fmla="*/ 2593288 w 2593288"/>
              <a:gd name="connsiteY2" fmla="*/ 914400 h 914400"/>
              <a:gd name="connsiteX3" fmla="*/ 0 w 2593288"/>
              <a:gd name="connsiteY3" fmla="*/ 914400 h 914400"/>
              <a:gd name="connsiteX4" fmla="*/ 26544 w 2593288"/>
              <a:gd name="connsiteY4" fmla="*/ 841879 h 914400"/>
              <a:gd name="connsiteX5" fmla="*/ 1296644 w 2593288"/>
              <a:gd name="connsiteY5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93288" h="914400">
                <a:moveTo>
                  <a:pt x="1296644" y="0"/>
                </a:moveTo>
                <a:cubicBezTo>
                  <a:pt x="1867607" y="0"/>
                  <a:pt x="2357489" y="347142"/>
                  <a:pt x="2566745" y="841879"/>
                </a:cubicBezTo>
                <a:lnTo>
                  <a:pt x="2593288" y="914400"/>
                </a:lnTo>
                <a:lnTo>
                  <a:pt x="0" y="914400"/>
                </a:lnTo>
                <a:lnTo>
                  <a:pt x="26544" y="841879"/>
                </a:lnTo>
                <a:cubicBezTo>
                  <a:pt x="235800" y="347142"/>
                  <a:pt x="725682" y="0"/>
                  <a:pt x="1296644" y="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FADC09C9-6582-EAAA-AC6E-750D66CD9492}"/>
              </a:ext>
            </a:extLst>
          </p:cNvPr>
          <p:cNvSpPr/>
          <p:nvPr/>
        </p:nvSpPr>
        <p:spPr>
          <a:xfrm>
            <a:off x="4160968" y="1024710"/>
            <a:ext cx="762000" cy="762000"/>
          </a:xfrm>
          <a:prstGeom prst="ellipse">
            <a:avLst/>
          </a:prstGeom>
          <a:solidFill>
            <a:srgbClr val="1CE40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105400" y="1022239"/>
            <a:ext cx="19812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dirty="0">
                <a:solidFill>
                  <a:srgbClr val="0066FF"/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01</a:t>
            </a:r>
            <a:endParaRPr lang="zh-CN" altLang="en-US" sz="13800" dirty="0">
              <a:solidFill>
                <a:srgbClr val="0066FF"/>
              </a:soli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049B7FD6-9326-52C5-621F-9E3AF6AC312A}"/>
              </a:ext>
            </a:extLst>
          </p:cNvPr>
          <p:cNvSpPr/>
          <p:nvPr/>
        </p:nvSpPr>
        <p:spPr>
          <a:xfrm>
            <a:off x="7229567" y="2777150"/>
            <a:ext cx="275964" cy="275964"/>
          </a:xfrm>
          <a:prstGeom prst="ellipse">
            <a:avLst/>
          </a:prstGeom>
          <a:solidFill>
            <a:srgbClr val="EAE70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A70A15C8-1CCD-7BEF-C240-F5337A8CDF0B}"/>
              </a:ext>
            </a:extLst>
          </p:cNvPr>
          <p:cNvSpPr/>
          <p:nvPr/>
        </p:nvSpPr>
        <p:spPr>
          <a:xfrm>
            <a:off x="8304862" y="1"/>
            <a:ext cx="1408198" cy="640761"/>
          </a:xfrm>
          <a:custGeom>
            <a:avLst/>
            <a:gdLst>
              <a:gd name="connsiteX0" fmla="*/ 0 w 1408198"/>
              <a:gd name="connsiteY0" fmla="*/ 0 h 640761"/>
              <a:gd name="connsiteX1" fmla="*/ 1408198 w 1408198"/>
              <a:gd name="connsiteY1" fmla="*/ 0 h 640761"/>
              <a:gd name="connsiteX2" fmla="*/ 1400850 w 1408198"/>
              <a:gd name="connsiteY2" fmla="*/ 72893 h 640761"/>
              <a:gd name="connsiteX3" fmla="*/ 704099 w 1408198"/>
              <a:gd name="connsiteY3" fmla="*/ 640761 h 640761"/>
              <a:gd name="connsiteX4" fmla="*/ 7348 w 1408198"/>
              <a:gd name="connsiteY4" fmla="*/ 72893 h 640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8198" h="640761">
                <a:moveTo>
                  <a:pt x="0" y="0"/>
                </a:moveTo>
                <a:lnTo>
                  <a:pt x="1408198" y="0"/>
                </a:lnTo>
                <a:lnTo>
                  <a:pt x="1400850" y="72893"/>
                </a:lnTo>
                <a:cubicBezTo>
                  <a:pt x="1334533" y="396975"/>
                  <a:pt x="1047786" y="640761"/>
                  <a:pt x="704099" y="640761"/>
                </a:cubicBezTo>
                <a:cubicBezTo>
                  <a:pt x="360412" y="640761"/>
                  <a:pt x="73665" y="396975"/>
                  <a:pt x="7348" y="72893"/>
                </a:cubicBezTo>
                <a:close/>
              </a:path>
            </a:pathLst>
          </a:custGeom>
          <a:solidFill>
            <a:srgbClr val="02D6DD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61AFF4FD-0B00-A878-BDE6-7A81B0CB1FA1}"/>
              </a:ext>
            </a:extLst>
          </p:cNvPr>
          <p:cNvGrpSpPr/>
          <p:nvPr/>
        </p:nvGrpSpPr>
        <p:grpSpPr>
          <a:xfrm>
            <a:off x="4375150" y="3328339"/>
            <a:ext cx="3441700" cy="629565"/>
            <a:chOff x="1988594" y="1929252"/>
            <a:chExt cx="3441700" cy="629565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DE15EAF1-7A7F-5734-124A-32656AAF712D}"/>
                </a:ext>
              </a:extLst>
            </p:cNvPr>
            <p:cNvGrpSpPr/>
            <p:nvPr/>
          </p:nvGrpSpPr>
          <p:grpSpPr>
            <a:xfrm>
              <a:off x="1988594" y="1929252"/>
              <a:ext cx="3441700" cy="629565"/>
              <a:chOff x="1803400" y="1892300"/>
              <a:chExt cx="8881391" cy="1636191"/>
            </a:xfrm>
          </p:grpSpPr>
          <p:sp>
            <p:nvSpPr>
              <p:cNvPr id="18" name="矩形: 圆角 17">
                <a:extLst>
                  <a:ext uri="{FF2B5EF4-FFF2-40B4-BE49-F238E27FC236}">
                    <a16:creationId xmlns:a16="http://schemas.microsoft.com/office/drawing/2014/main" id="{B8133409-5ACD-5361-179A-A86E509554DB}"/>
                  </a:ext>
                </a:extLst>
              </p:cNvPr>
              <p:cNvSpPr/>
              <p:nvPr/>
            </p:nvSpPr>
            <p:spPr>
              <a:xfrm>
                <a:off x="2099590" y="2102485"/>
                <a:ext cx="8585201" cy="1426006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25400">
                <a:noFill/>
              </a:ln>
              <a:effectLst>
                <a:outerShdw blurRad="127000" dist="38100" dir="13500000" algn="b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: 圆角 16">
                <a:extLst>
                  <a:ext uri="{FF2B5EF4-FFF2-40B4-BE49-F238E27FC236}">
                    <a16:creationId xmlns:a16="http://schemas.microsoft.com/office/drawing/2014/main" id="{E35DFFA4-887C-F612-0A89-82B931C76AB1}"/>
                  </a:ext>
                </a:extLst>
              </p:cNvPr>
              <p:cNvSpPr/>
              <p:nvPr/>
            </p:nvSpPr>
            <p:spPr>
              <a:xfrm>
                <a:off x="1803400" y="1892300"/>
                <a:ext cx="8585200" cy="1295400"/>
              </a:xfrm>
              <a:prstGeom prst="roundRect">
                <a:avLst>
                  <a:gd name="adj" fmla="val 0"/>
                </a:avLst>
              </a:prstGeom>
              <a:solidFill>
                <a:srgbClr val="0066FF"/>
              </a:solidFill>
              <a:ln w="25400"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085BBBD-B191-FD66-DE29-A47452F92208}"/>
                </a:ext>
              </a:extLst>
            </p:cNvPr>
            <p:cNvSpPr txBox="1"/>
            <p:nvPr/>
          </p:nvSpPr>
          <p:spPr>
            <a:xfrm>
              <a:off x="2726238" y="1978415"/>
              <a:ext cx="197380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29F551A5-F72D-A5F7-9039-49B369BF8363}"/>
              </a:ext>
            </a:extLst>
          </p:cNvPr>
          <p:cNvSpPr txBox="1"/>
          <p:nvPr/>
        </p:nvSpPr>
        <p:spPr>
          <a:xfrm>
            <a:off x="3048000" y="4170532"/>
            <a:ext cx="6096000" cy="798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模板网，幻灯片演示模板 及素材免费下载！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唯一访问网址：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99843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F2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>
            <a:extLst>
              <a:ext uri="{FF2B5EF4-FFF2-40B4-BE49-F238E27FC236}">
                <a16:creationId xmlns:a16="http://schemas.microsoft.com/office/drawing/2014/main" id="{03EB6074-84AE-74A0-F0CC-BB6EEF6DDECE}"/>
              </a:ext>
            </a:extLst>
          </p:cNvPr>
          <p:cNvSpPr/>
          <p:nvPr/>
        </p:nvSpPr>
        <p:spPr>
          <a:xfrm>
            <a:off x="0" y="4597400"/>
            <a:ext cx="12192000" cy="22606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61AFF4FD-0B00-A878-BDE6-7A81B0CB1FA1}"/>
              </a:ext>
            </a:extLst>
          </p:cNvPr>
          <p:cNvGrpSpPr/>
          <p:nvPr/>
        </p:nvGrpSpPr>
        <p:grpSpPr>
          <a:xfrm>
            <a:off x="0" y="320381"/>
            <a:ext cx="3441700" cy="616865"/>
            <a:chOff x="1988594" y="1929252"/>
            <a:chExt cx="3441700" cy="616865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DE15EAF1-7A7F-5734-124A-32656AAF712D}"/>
                </a:ext>
              </a:extLst>
            </p:cNvPr>
            <p:cNvGrpSpPr/>
            <p:nvPr/>
          </p:nvGrpSpPr>
          <p:grpSpPr>
            <a:xfrm>
              <a:off x="1988594" y="1929252"/>
              <a:ext cx="3441700" cy="616865"/>
              <a:chOff x="1803400" y="1892300"/>
              <a:chExt cx="8881391" cy="1603185"/>
            </a:xfrm>
          </p:grpSpPr>
          <p:sp>
            <p:nvSpPr>
              <p:cNvPr id="18" name="矩形: 圆角 17">
                <a:extLst>
                  <a:ext uri="{FF2B5EF4-FFF2-40B4-BE49-F238E27FC236}">
                    <a16:creationId xmlns:a16="http://schemas.microsoft.com/office/drawing/2014/main" id="{B8133409-5ACD-5361-179A-A86E509554DB}"/>
                  </a:ext>
                </a:extLst>
              </p:cNvPr>
              <p:cNvSpPr/>
              <p:nvPr/>
            </p:nvSpPr>
            <p:spPr>
              <a:xfrm>
                <a:off x="2099590" y="2069479"/>
                <a:ext cx="8585201" cy="1426006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25400">
                <a:noFill/>
              </a:ln>
              <a:effectLst>
                <a:outerShdw blurRad="127000" dist="38100" dir="13500000" algn="b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: 圆角 16">
                <a:extLst>
                  <a:ext uri="{FF2B5EF4-FFF2-40B4-BE49-F238E27FC236}">
                    <a16:creationId xmlns:a16="http://schemas.microsoft.com/office/drawing/2014/main" id="{E35DFFA4-887C-F612-0A89-82B931C76AB1}"/>
                  </a:ext>
                </a:extLst>
              </p:cNvPr>
              <p:cNvSpPr/>
              <p:nvPr/>
            </p:nvSpPr>
            <p:spPr>
              <a:xfrm>
                <a:off x="1803400" y="1892300"/>
                <a:ext cx="8585200" cy="1295400"/>
              </a:xfrm>
              <a:prstGeom prst="roundRect">
                <a:avLst>
                  <a:gd name="adj" fmla="val 0"/>
                </a:avLst>
              </a:prstGeom>
              <a:solidFill>
                <a:srgbClr val="0066FF"/>
              </a:solidFill>
              <a:ln w="25400"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085BBBD-B191-FD66-DE29-A47452F92208}"/>
                </a:ext>
              </a:extLst>
            </p:cNvPr>
            <p:cNvSpPr txBox="1"/>
            <p:nvPr/>
          </p:nvSpPr>
          <p:spPr>
            <a:xfrm>
              <a:off x="3337521" y="1978415"/>
              <a:ext cx="197380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3BB35AC5-1A9A-C6FE-A213-68E447A4BA4F}"/>
              </a:ext>
            </a:extLst>
          </p:cNvPr>
          <p:cNvSpPr txBox="1"/>
          <p:nvPr/>
        </p:nvSpPr>
        <p:spPr>
          <a:xfrm>
            <a:off x="85398" y="246433"/>
            <a:ext cx="99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任意多边形 5">
            <a:extLst>
              <a:ext uri="{FF2B5EF4-FFF2-40B4-BE49-F238E27FC236}">
                <a16:creationId xmlns:a16="http://schemas.microsoft.com/office/drawing/2014/main" id="{C28E5A1E-8F06-675C-1968-3D7F5718AE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9526" y="1747837"/>
            <a:ext cx="2557463" cy="908051"/>
          </a:xfrm>
          <a:custGeom>
            <a:avLst/>
            <a:gdLst>
              <a:gd name="T0" fmla="*/ 0 w 2636520"/>
              <a:gd name="T1" fmla="*/ 0 h 1447800"/>
              <a:gd name="T2" fmla="*/ 2103122 w 2636520"/>
              <a:gd name="T3" fmla="*/ 0 h 1447800"/>
              <a:gd name="T4" fmla="*/ 2636520 w 2636520"/>
              <a:gd name="T5" fmla="*/ 723900 h 1447800"/>
              <a:gd name="T6" fmla="*/ 2103122 w 2636520"/>
              <a:gd name="T7" fmla="*/ 1447800 h 1447800"/>
              <a:gd name="T8" fmla="*/ 0 w 2636520"/>
              <a:gd name="T9" fmla="*/ 1447800 h 1447800"/>
              <a:gd name="T10" fmla="*/ 0 w 2636520"/>
              <a:gd name="T11" fmla="*/ 1442632 h 1447800"/>
              <a:gd name="T12" fmla="*/ 529590 w 2636520"/>
              <a:gd name="T13" fmla="*/ 723900 h 1447800"/>
              <a:gd name="T14" fmla="*/ 0 w 2636520"/>
              <a:gd name="T15" fmla="*/ 5168 h 14478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636520"/>
              <a:gd name="T25" fmla="*/ 0 h 1447800"/>
              <a:gd name="T26" fmla="*/ 2636520 w 2636520"/>
              <a:gd name="T27" fmla="*/ 1447800 h 14478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rgbClr val="EAE701">
              <a:alpha val="5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200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任意多边形 4">
            <a:extLst>
              <a:ext uri="{FF2B5EF4-FFF2-40B4-BE49-F238E27FC236}">
                <a16:creationId xmlns:a16="http://schemas.microsoft.com/office/drawing/2014/main" id="{CE3A6212-ACB2-CAED-D894-C85879B4F7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2751" y="1747837"/>
            <a:ext cx="2557463" cy="908051"/>
          </a:xfrm>
          <a:custGeom>
            <a:avLst/>
            <a:gdLst>
              <a:gd name="T0" fmla="*/ 0 w 2636520"/>
              <a:gd name="T1" fmla="*/ 0 h 1447800"/>
              <a:gd name="T2" fmla="*/ 2103122 w 2636520"/>
              <a:gd name="T3" fmla="*/ 0 h 1447800"/>
              <a:gd name="T4" fmla="*/ 2636520 w 2636520"/>
              <a:gd name="T5" fmla="*/ 723900 h 1447800"/>
              <a:gd name="T6" fmla="*/ 2103122 w 2636520"/>
              <a:gd name="T7" fmla="*/ 1447800 h 1447800"/>
              <a:gd name="T8" fmla="*/ 0 w 2636520"/>
              <a:gd name="T9" fmla="*/ 1447800 h 1447800"/>
              <a:gd name="T10" fmla="*/ 0 w 2636520"/>
              <a:gd name="T11" fmla="*/ 1442632 h 1447800"/>
              <a:gd name="T12" fmla="*/ 529590 w 2636520"/>
              <a:gd name="T13" fmla="*/ 723900 h 1447800"/>
              <a:gd name="T14" fmla="*/ 0 w 2636520"/>
              <a:gd name="T15" fmla="*/ 5168 h 14478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636520"/>
              <a:gd name="T25" fmla="*/ 0 h 1447800"/>
              <a:gd name="T26" fmla="*/ 2636520 w 2636520"/>
              <a:gd name="T27" fmla="*/ 1447800 h 14478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rgbClr val="0066FF">
              <a:alpha val="5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200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4" name="任意多边形 7">
            <a:extLst>
              <a:ext uri="{FF2B5EF4-FFF2-40B4-BE49-F238E27FC236}">
                <a16:creationId xmlns:a16="http://schemas.microsoft.com/office/drawing/2014/main" id="{15AACF49-9BF0-842F-4213-4D3B0E0949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96251" y="1747837"/>
            <a:ext cx="2555875" cy="908051"/>
          </a:xfrm>
          <a:custGeom>
            <a:avLst/>
            <a:gdLst>
              <a:gd name="T0" fmla="*/ 0 w 2636520"/>
              <a:gd name="T1" fmla="*/ 0 h 1447800"/>
              <a:gd name="T2" fmla="*/ 2103122 w 2636520"/>
              <a:gd name="T3" fmla="*/ 0 h 1447800"/>
              <a:gd name="T4" fmla="*/ 2636520 w 2636520"/>
              <a:gd name="T5" fmla="*/ 723900 h 1447800"/>
              <a:gd name="T6" fmla="*/ 2103122 w 2636520"/>
              <a:gd name="T7" fmla="*/ 1447800 h 1447800"/>
              <a:gd name="T8" fmla="*/ 0 w 2636520"/>
              <a:gd name="T9" fmla="*/ 1447800 h 1447800"/>
              <a:gd name="T10" fmla="*/ 0 w 2636520"/>
              <a:gd name="T11" fmla="*/ 1442632 h 1447800"/>
              <a:gd name="T12" fmla="*/ 529590 w 2636520"/>
              <a:gd name="T13" fmla="*/ 723900 h 1447800"/>
              <a:gd name="T14" fmla="*/ 0 w 2636520"/>
              <a:gd name="T15" fmla="*/ 5168 h 14478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636520"/>
              <a:gd name="T25" fmla="*/ 0 h 1447800"/>
              <a:gd name="T26" fmla="*/ 2636520 w 2636520"/>
              <a:gd name="T27" fmla="*/ 1447800 h 14478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rgbClr val="02D6DD">
              <a:alpha val="5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200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8" name="任意多边形 6">
            <a:extLst>
              <a:ext uri="{FF2B5EF4-FFF2-40B4-BE49-F238E27FC236}">
                <a16:creationId xmlns:a16="http://schemas.microsoft.com/office/drawing/2014/main" id="{4AE6CD6A-5641-16EE-FC56-F7FEC9613E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7889" y="1747837"/>
            <a:ext cx="2557463" cy="908051"/>
          </a:xfrm>
          <a:custGeom>
            <a:avLst/>
            <a:gdLst>
              <a:gd name="T0" fmla="*/ 0 w 2636520"/>
              <a:gd name="T1" fmla="*/ 0 h 1447800"/>
              <a:gd name="T2" fmla="*/ 2103122 w 2636520"/>
              <a:gd name="T3" fmla="*/ 0 h 1447800"/>
              <a:gd name="T4" fmla="*/ 2636520 w 2636520"/>
              <a:gd name="T5" fmla="*/ 723900 h 1447800"/>
              <a:gd name="T6" fmla="*/ 2103122 w 2636520"/>
              <a:gd name="T7" fmla="*/ 1447800 h 1447800"/>
              <a:gd name="T8" fmla="*/ 0 w 2636520"/>
              <a:gd name="T9" fmla="*/ 1447800 h 1447800"/>
              <a:gd name="T10" fmla="*/ 0 w 2636520"/>
              <a:gd name="T11" fmla="*/ 1442632 h 1447800"/>
              <a:gd name="T12" fmla="*/ 529590 w 2636520"/>
              <a:gd name="T13" fmla="*/ 723900 h 1447800"/>
              <a:gd name="T14" fmla="*/ 0 w 2636520"/>
              <a:gd name="T15" fmla="*/ 5168 h 14478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636520"/>
              <a:gd name="T25" fmla="*/ 0 h 1447800"/>
              <a:gd name="T26" fmla="*/ 2636520 w 2636520"/>
              <a:gd name="T27" fmla="*/ 1447800 h 14478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rgbClr val="1CE401">
              <a:alpha val="5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200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F23327F-4A4B-1B2E-17F6-B53DEED2849A}"/>
              </a:ext>
            </a:extLst>
          </p:cNvPr>
          <p:cNvGrpSpPr/>
          <p:nvPr/>
        </p:nvGrpSpPr>
        <p:grpSpPr>
          <a:xfrm>
            <a:off x="1969573" y="2994970"/>
            <a:ext cx="1849953" cy="1500644"/>
            <a:chOff x="8090264" y="1679996"/>
            <a:chExt cx="1849953" cy="1500644"/>
          </a:xfrm>
        </p:grpSpPr>
        <p:sp>
          <p:nvSpPr>
            <p:cNvPr id="41" name="矩形 3">
              <a:extLst>
                <a:ext uri="{FF2B5EF4-FFF2-40B4-BE49-F238E27FC236}">
                  <a16:creationId xmlns:a16="http://schemas.microsoft.com/office/drawing/2014/main" id="{0248EF8C-A72E-585F-43B0-F3CBD9FE2C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42654" y="1679996"/>
              <a:ext cx="1145171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ct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9D1F896-2198-26FE-08EA-EE945F4D91F5}"/>
                </a:ext>
              </a:extLst>
            </p:cNvPr>
            <p:cNvSpPr txBox="1"/>
            <p:nvPr/>
          </p:nvSpPr>
          <p:spPr>
            <a:xfrm>
              <a:off x="8090264" y="2006216"/>
              <a:ext cx="1849953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7D3F68DF-E4D9-2178-3185-F51F8ACD515D}"/>
              </a:ext>
            </a:extLst>
          </p:cNvPr>
          <p:cNvGrpSpPr/>
          <p:nvPr/>
        </p:nvGrpSpPr>
        <p:grpSpPr>
          <a:xfrm>
            <a:off x="2683842" y="1974745"/>
            <a:ext cx="421411" cy="421411"/>
            <a:chOff x="2686084" y="1750289"/>
            <a:chExt cx="647700" cy="647700"/>
          </a:xfrm>
          <a:solidFill>
            <a:schemeClr val="bg1"/>
          </a:solidFill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97B11628-199A-83FA-9B35-A1ECEF066E88}"/>
                </a:ext>
              </a:extLst>
            </p:cNvPr>
            <p:cNvSpPr/>
            <p:nvPr/>
          </p:nvSpPr>
          <p:spPr>
            <a:xfrm>
              <a:off x="2686084" y="1750289"/>
              <a:ext cx="647700" cy="647700"/>
            </a:xfrm>
            <a:custGeom>
              <a:avLst/>
              <a:gdLst>
                <a:gd name="connsiteX0" fmla="*/ 57150 w 647700"/>
                <a:gd name="connsiteY0" fmla="*/ 0 h 647700"/>
                <a:gd name="connsiteX1" fmla="*/ 0 w 647700"/>
                <a:gd name="connsiteY1" fmla="*/ 0 h 647700"/>
                <a:gd name="connsiteX2" fmla="*/ 0 w 647700"/>
                <a:gd name="connsiteY2" fmla="*/ 647700 h 647700"/>
                <a:gd name="connsiteX3" fmla="*/ 647700 w 647700"/>
                <a:gd name="connsiteY3" fmla="*/ 647700 h 647700"/>
                <a:gd name="connsiteX4" fmla="*/ 647700 w 647700"/>
                <a:gd name="connsiteY4" fmla="*/ 590550 h 647700"/>
                <a:gd name="connsiteX5" fmla="*/ 57150 w 647700"/>
                <a:gd name="connsiteY5" fmla="*/ 59055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7700" h="647700">
                  <a:moveTo>
                    <a:pt x="57150" y="0"/>
                  </a:moveTo>
                  <a:lnTo>
                    <a:pt x="0" y="0"/>
                  </a:lnTo>
                  <a:lnTo>
                    <a:pt x="0" y="647700"/>
                  </a:lnTo>
                  <a:lnTo>
                    <a:pt x="647700" y="647700"/>
                  </a:lnTo>
                  <a:lnTo>
                    <a:pt x="647700" y="590550"/>
                  </a:lnTo>
                  <a:lnTo>
                    <a:pt x="57150" y="590550"/>
                  </a:lnTo>
                  <a:close/>
                </a:path>
              </a:pathLst>
            </a:custGeom>
            <a:solidFill>
              <a:schemeClr val="bg1"/>
            </a:solidFill>
            <a:ln w="25400">
              <a:noFill/>
            </a:ln>
            <a:effectLst>
              <a:outerShdw blurRad="127000" dist="38100" dir="13500000" algn="b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8599E4C7-85CC-4A0A-EB42-512959BB1E32}"/>
                </a:ext>
              </a:extLst>
            </p:cNvPr>
            <p:cNvSpPr/>
            <p:nvPr/>
          </p:nvSpPr>
          <p:spPr>
            <a:xfrm>
              <a:off x="2800384" y="1950314"/>
              <a:ext cx="104775" cy="333375"/>
            </a:xfrm>
            <a:custGeom>
              <a:avLst/>
              <a:gdLst>
                <a:gd name="connsiteX0" fmla="*/ 0 w 104775"/>
                <a:gd name="connsiteY0" fmla="*/ 0 h 333375"/>
                <a:gd name="connsiteX1" fmla="*/ 104775 w 104775"/>
                <a:gd name="connsiteY1" fmla="*/ 0 h 333375"/>
                <a:gd name="connsiteX2" fmla="*/ 104775 w 104775"/>
                <a:gd name="connsiteY2" fmla="*/ 333375 h 333375"/>
                <a:gd name="connsiteX3" fmla="*/ 0 w 104775"/>
                <a:gd name="connsiteY3" fmla="*/ 333375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333375">
                  <a:moveTo>
                    <a:pt x="0" y="0"/>
                  </a:moveTo>
                  <a:lnTo>
                    <a:pt x="104775" y="0"/>
                  </a:lnTo>
                  <a:lnTo>
                    <a:pt x="104775" y="333375"/>
                  </a:lnTo>
                  <a:lnTo>
                    <a:pt x="0" y="333375"/>
                  </a:lnTo>
                  <a:close/>
                </a:path>
              </a:pathLst>
            </a:custGeom>
            <a:solidFill>
              <a:schemeClr val="bg1"/>
            </a:solidFill>
            <a:ln w="25400">
              <a:noFill/>
            </a:ln>
            <a:effectLst>
              <a:outerShdw blurRad="127000" dist="38100" dir="13500000" algn="b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B01617C5-C8A0-E3E1-E8F2-BCF95F07FE83}"/>
                </a:ext>
              </a:extLst>
            </p:cNvPr>
            <p:cNvSpPr/>
            <p:nvPr/>
          </p:nvSpPr>
          <p:spPr>
            <a:xfrm>
              <a:off x="2943259" y="1750289"/>
              <a:ext cx="104775" cy="533400"/>
            </a:xfrm>
            <a:custGeom>
              <a:avLst/>
              <a:gdLst>
                <a:gd name="connsiteX0" fmla="*/ 0 w 104775"/>
                <a:gd name="connsiteY0" fmla="*/ 0 h 533400"/>
                <a:gd name="connsiteX1" fmla="*/ 104775 w 104775"/>
                <a:gd name="connsiteY1" fmla="*/ 0 h 533400"/>
                <a:gd name="connsiteX2" fmla="*/ 104775 w 104775"/>
                <a:gd name="connsiteY2" fmla="*/ 533400 h 533400"/>
                <a:gd name="connsiteX3" fmla="*/ 0 w 104775"/>
                <a:gd name="connsiteY3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533400">
                  <a:moveTo>
                    <a:pt x="0" y="0"/>
                  </a:moveTo>
                  <a:lnTo>
                    <a:pt x="104775" y="0"/>
                  </a:lnTo>
                  <a:lnTo>
                    <a:pt x="104775" y="533400"/>
                  </a:lnTo>
                  <a:lnTo>
                    <a:pt x="0" y="533400"/>
                  </a:lnTo>
                  <a:close/>
                </a:path>
              </a:pathLst>
            </a:custGeom>
            <a:solidFill>
              <a:schemeClr val="bg1"/>
            </a:solidFill>
            <a:ln w="25400">
              <a:noFill/>
            </a:ln>
            <a:effectLst>
              <a:outerShdw blurRad="127000" dist="38100" dir="13500000" algn="b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0C8123E9-D404-AAD6-E800-7B477982BABD}"/>
                </a:ext>
              </a:extLst>
            </p:cNvPr>
            <p:cNvSpPr/>
            <p:nvPr/>
          </p:nvSpPr>
          <p:spPr>
            <a:xfrm>
              <a:off x="3086134" y="1950314"/>
              <a:ext cx="104775" cy="333375"/>
            </a:xfrm>
            <a:custGeom>
              <a:avLst/>
              <a:gdLst>
                <a:gd name="connsiteX0" fmla="*/ 0 w 104775"/>
                <a:gd name="connsiteY0" fmla="*/ 0 h 333375"/>
                <a:gd name="connsiteX1" fmla="*/ 104775 w 104775"/>
                <a:gd name="connsiteY1" fmla="*/ 0 h 333375"/>
                <a:gd name="connsiteX2" fmla="*/ 104775 w 104775"/>
                <a:gd name="connsiteY2" fmla="*/ 333375 h 333375"/>
                <a:gd name="connsiteX3" fmla="*/ 0 w 104775"/>
                <a:gd name="connsiteY3" fmla="*/ 333375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333375">
                  <a:moveTo>
                    <a:pt x="0" y="0"/>
                  </a:moveTo>
                  <a:lnTo>
                    <a:pt x="104775" y="0"/>
                  </a:lnTo>
                  <a:lnTo>
                    <a:pt x="104775" y="333375"/>
                  </a:lnTo>
                  <a:lnTo>
                    <a:pt x="0" y="333375"/>
                  </a:lnTo>
                  <a:close/>
                </a:path>
              </a:pathLst>
            </a:custGeom>
            <a:solidFill>
              <a:schemeClr val="bg1"/>
            </a:solidFill>
            <a:ln w="25400">
              <a:noFill/>
            </a:ln>
            <a:effectLst>
              <a:outerShdw blurRad="127000" dist="38100" dir="13500000" algn="b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1C261753-811A-324A-FA21-EFD636D92BCD}"/>
                </a:ext>
              </a:extLst>
            </p:cNvPr>
            <p:cNvSpPr/>
            <p:nvPr/>
          </p:nvSpPr>
          <p:spPr>
            <a:xfrm>
              <a:off x="3229009" y="2112239"/>
              <a:ext cx="104775" cy="171450"/>
            </a:xfrm>
            <a:custGeom>
              <a:avLst/>
              <a:gdLst>
                <a:gd name="connsiteX0" fmla="*/ 0 w 104775"/>
                <a:gd name="connsiteY0" fmla="*/ 0 h 171450"/>
                <a:gd name="connsiteX1" fmla="*/ 104775 w 104775"/>
                <a:gd name="connsiteY1" fmla="*/ 0 h 171450"/>
                <a:gd name="connsiteX2" fmla="*/ 104775 w 104775"/>
                <a:gd name="connsiteY2" fmla="*/ 171450 h 171450"/>
                <a:gd name="connsiteX3" fmla="*/ 0 w 104775"/>
                <a:gd name="connsiteY3" fmla="*/ 17145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171450">
                  <a:moveTo>
                    <a:pt x="0" y="0"/>
                  </a:moveTo>
                  <a:lnTo>
                    <a:pt x="104775" y="0"/>
                  </a:lnTo>
                  <a:lnTo>
                    <a:pt x="104775" y="171450"/>
                  </a:lnTo>
                  <a:lnTo>
                    <a:pt x="0" y="171450"/>
                  </a:lnTo>
                  <a:close/>
                </a:path>
              </a:pathLst>
            </a:custGeom>
            <a:solidFill>
              <a:schemeClr val="bg1"/>
            </a:solidFill>
            <a:ln w="25400">
              <a:noFill/>
            </a:ln>
            <a:effectLst>
              <a:outerShdw blurRad="127000" dist="38100" dir="13500000" algn="b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63" name="图形 45" descr="书籍 纯色填充">
            <a:extLst>
              <a:ext uri="{FF2B5EF4-FFF2-40B4-BE49-F238E27FC236}">
                <a16:creationId xmlns:a16="http://schemas.microsoft.com/office/drawing/2014/main" id="{466988AD-EDCD-9EB4-3CFA-AEA056A614A7}"/>
              </a:ext>
            </a:extLst>
          </p:cNvPr>
          <p:cNvSpPr/>
          <p:nvPr/>
        </p:nvSpPr>
        <p:spPr>
          <a:xfrm>
            <a:off x="4870775" y="1930817"/>
            <a:ext cx="545781" cy="509268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127000" dist="38100" dir="13500000" algn="b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AE28CB3C-3F29-0566-1A8A-D45674BC7D93}"/>
              </a:ext>
            </a:extLst>
          </p:cNvPr>
          <p:cNvGrpSpPr/>
          <p:nvPr/>
        </p:nvGrpSpPr>
        <p:grpSpPr>
          <a:xfrm>
            <a:off x="6994533" y="1947095"/>
            <a:ext cx="492990" cy="492990"/>
            <a:chOff x="6899275" y="1828799"/>
            <a:chExt cx="752475" cy="752475"/>
          </a:xfrm>
          <a:solidFill>
            <a:schemeClr val="bg1"/>
          </a:solidFill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8C8A3A68-0C9A-D52F-846B-889AEFA97CA0}"/>
                </a:ext>
              </a:extLst>
            </p:cNvPr>
            <p:cNvSpPr/>
            <p:nvPr/>
          </p:nvSpPr>
          <p:spPr>
            <a:xfrm>
              <a:off x="7165023" y="1828799"/>
              <a:ext cx="486727" cy="485775"/>
            </a:xfrm>
            <a:custGeom>
              <a:avLst/>
              <a:gdLst>
                <a:gd name="connsiteX0" fmla="*/ 401003 w 486727"/>
                <a:gd name="connsiteY0" fmla="*/ 85725 h 485775"/>
                <a:gd name="connsiteX1" fmla="*/ 391478 w 486727"/>
                <a:gd name="connsiteY1" fmla="*/ 0 h 485775"/>
                <a:gd name="connsiteX2" fmla="*/ 286703 w 486727"/>
                <a:gd name="connsiteY2" fmla="*/ 104775 h 485775"/>
                <a:gd name="connsiteX3" fmla="*/ 292417 w 486727"/>
                <a:gd name="connsiteY3" fmla="*/ 154305 h 485775"/>
                <a:gd name="connsiteX4" fmla="*/ 140017 w 486727"/>
                <a:gd name="connsiteY4" fmla="*/ 306705 h 485775"/>
                <a:gd name="connsiteX5" fmla="*/ 95250 w 486727"/>
                <a:gd name="connsiteY5" fmla="*/ 295275 h 485775"/>
                <a:gd name="connsiteX6" fmla="*/ 0 w 486727"/>
                <a:gd name="connsiteY6" fmla="*/ 390525 h 485775"/>
                <a:gd name="connsiteX7" fmla="*/ 95250 w 486727"/>
                <a:gd name="connsiteY7" fmla="*/ 485775 h 485775"/>
                <a:gd name="connsiteX8" fmla="*/ 190500 w 486727"/>
                <a:gd name="connsiteY8" fmla="*/ 390525 h 485775"/>
                <a:gd name="connsiteX9" fmla="*/ 180022 w 486727"/>
                <a:gd name="connsiteY9" fmla="*/ 346710 h 485775"/>
                <a:gd name="connsiteX10" fmla="*/ 332423 w 486727"/>
                <a:gd name="connsiteY10" fmla="*/ 194310 h 485775"/>
                <a:gd name="connsiteX11" fmla="*/ 381953 w 486727"/>
                <a:gd name="connsiteY11" fmla="*/ 200025 h 485775"/>
                <a:gd name="connsiteX12" fmla="*/ 486728 w 486727"/>
                <a:gd name="connsiteY12" fmla="*/ 95250 h 485775"/>
                <a:gd name="connsiteX13" fmla="*/ 401003 w 486727"/>
                <a:gd name="connsiteY13" fmla="*/ 85725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6727" h="485775">
                  <a:moveTo>
                    <a:pt x="401003" y="85725"/>
                  </a:moveTo>
                  <a:lnTo>
                    <a:pt x="391478" y="0"/>
                  </a:lnTo>
                  <a:lnTo>
                    <a:pt x="286703" y="104775"/>
                  </a:lnTo>
                  <a:lnTo>
                    <a:pt x="292417" y="154305"/>
                  </a:lnTo>
                  <a:lnTo>
                    <a:pt x="140017" y="306705"/>
                  </a:lnTo>
                  <a:cubicBezTo>
                    <a:pt x="126682" y="300038"/>
                    <a:pt x="111442" y="295275"/>
                    <a:pt x="95250" y="295275"/>
                  </a:cubicBezTo>
                  <a:cubicBezTo>
                    <a:pt x="42863" y="295275"/>
                    <a:pt x="0" y="338138"/>
                    <a:pt x="0" y="390525"/>
                  </a:cubicBezTo>
                  <a:cubicBezTo>
                    <a:pt x="0" y="442913"/>
                    <a:pt x="42863" y="485775"/>
                    <a:pt x="95250" y="485775"/>
                  </a:cubicBezTo>
                  <a:cubicBezTo>
                    <a:pt x="147638" y="485775"/>
                    <a:pt x="190500" y="442913"/>
                    <a:pt x="190500" y="390525"/>
                  </a:cubicBezTo>
                  <a:cubicBezTo>
                    <a:pt x="190500" y="374333"/>
                    <a:pt x="186690" y="360045"/>
                    <a:pt x="180022" y="346710"/>
                  </a:cubicBezTo>
                  <a:lnTo>
                    <a:pt x="332423" y="194310"/>
                  </a:lnTo>
                  <a:lnTo>
                    <a:pt x="381953" y="200025"/>
                  </a:lnTo>
                  <a:lnTo>
                    <a:pt x="486728" y="95250"/>
                  </a:lnTo>
                  <a:lnTo>
                    <a:pt x="401003" y="85725"/>
                  </a:lnTo>
                  <a:close/>
                </a:path>
              </a:pathLst>
            </a:custGeom>
            <a:solidFill>
              <a:schemeClr val="bg1"/>
            </a:solidFill>
            <a:ln w="25400">
              <a:noFill/>
            </a:ln>
            <a:effectLst>
              <a:outerShdw blurRad="127000" dist="38100" dir="13500000" algn="b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932734A8-7C57-4259-7D30-F5891442B313}"/>
                </a:ext>
              </a:extLst>
            </p:cNvPr>
            <p:cNvSpPr/>
            <p:nvPr/>
          </p:nvSpPr>
          <p:spPr>
            <a:xfrm>
              <a:off x="6899275" y="1857374"/>
              <a:ext cx="723900" cy="723900"/>
            </a:xfrm>
            <a:custGeom>
              <a:avLst/>
              <a:gdLst>
                <a:gd name="connsiteX0" fmla="*/ 674370 w 723900"/>
                <a:gd name="connsiteY0" fmla="*/ 198120 h 723900"/>
                <a:gd name="connsiteX1" fmla="*/ 661988 w 723900"/>
                <a:gd name="connsiteY1" fmla="*/ 211455 h 723900"/>
                <a:gd name="connsiteX2" fmla="*/ 643890 w 723900"/>
                <a:gd name="connsiteY2" fmla="*/ 209550 h 723900"/>
                <a:gd name="connsiteX3" fmla="*/ 623888 w 723900"/>
                <a:gd name="connsiteY3" fmla="*/ 206693 h 723900"/>
                <a:gd name="connsiteX4" fmla="*/ 666750 w 723900"/>
                <a:gd name="connsiteY4" fmla="*/ 361950 h 723900"/>
                <a:gd name="connsiteX5" fmla="*/ 361950 w 723900"/>
                <a:gd name="connsiteY5" fmla="*/ 666750 h 723900"/>
                <a:gd name="connsiteX6" fmla="*/ 57150 w 723900"/>
                <a:gd name="connsiteY6" fmla="*/ 361950 h 723900"/>
                <a:gd name="connsiteX7" fmla="*/ 361950 w 723900"/>
                <a:gd name="connsiteY7" fmla="*/ 57150 h 723900"/>
                <a:gd name="connsiteX8" fmla="*/ 517208 w 723900"/>
                <a:gd name="connsiteY8" fmla="*/ 100013 h 723900"/>
                <a:gd name="connsiteX9" fmla="*/ 515303 w 723900"/>
                <a:gd name="connsiteY9" fmla="*/ 80963 h 723900"/>
                <a:gd name="connsiteX10" fmla="*/ 512445 w 723900"/>
                <a:gd name="connsiteY10" fmla="*/ 61913 h 723900"/>
                <a:gd name="connsiteX11" fmla="*/ 525780 w 723900"/>
                <a:gd name="connsiteY11" fmla="*/ 48578 h 723900"/>
                <a:gd name="connsiteX12" fmla="*/ 532448 w 723900"/>
                <a:gd name="connsiteY12" fmla="*/ 41910 h 723900"/>
                <a:gd name="connsiteX13" fmla="*/ 361950 w 723900"/>
                <a:gd name="connsiteY13" fmla="*/ 0 h 723900"/>
                <a:gd name="connsiteX14" fmla="*/ 0 w 723900"/>
                <a:gd name="connsiteY14" fmla="*/ 361950 h 723900"/>
                <a:gd name="connsiteX15" fmla="*/ 361950 w 723900"/>
                <a:gd name="connsiteY15" fmla="*/ 723900 h 723900"/>
                <a:gd name="connsiteX16" fmla="*/ 723900 w 723900"/>
                <a:gd name="connsiteY16" fmla="*/ 361950 h 723900"/>
                <a:gd name="connsiteX17" fmla="*/ 681038 w 723900"/>
                <a:gd name="connsiteY17" fmla="*/ 192405 h 723900"/>
                <a:gd name="connsiteX18" fmla="*/ 674370 w 723900"/>
                <a:gd name="connsiteY18" fmla="*/ 19812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23900" h="723900">
                  <a:moveTo>
                    <a:pt x="674370" y="198120"/>
                  </a:moveTo>
                  <a:lnTo>
                    <a:pt x="661988" y="211455"/>
                  </a:lnTo>
                  <a:lnTo>
                    <a:pt x="643890" y="209550"/>
                  </a:lnTo>
                  <a:lnTo>
                    <a:pt x="623888" y="206693"/>
                  </a:lnTo>
                  <a:cubicBezTo>
                    <a:pt x="650558" y="252413"/>
                    <a:pt x="666750" y="30480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418148" y="57150"/>
                    <a:pt x="471488" y="72390"/>
                    <a:pt x="517208" y="100013"/>
                  </a:cubicBezTo>
                  <a:lnTo>
                    <a:pt x="515303" y="80963"/>
                  </a:lnTo>
                  <a:lnTo>
                    <a:pt x="512445" y="61913"/>
                  </a:lnTo>
                  <a:lnTo>
                    <a:pt x="525780" y="48578"/>
                  </a:lnTo>
                  <a:lnTo>
                    <a:pt x="532448" y="41910"/>
                  </a:lnTo>
                  <a:cubicBezTo>
                    <a:pt x="481013" y="15240"/>
                    <a:pt x="423863" y="0"/>
                    <a:pt x="361950" y="0"/>
                  </a:cubicBez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300038"/>
                    <a:pt x="708660" y="242888"/>
                    <a:pt x="681038" y="192405"/>
                  </a:cubicBezTo>
                  <a:lnTo>
                    <a:pt x="674370" y="198120"/>
                  </a:lnTo>
                  <a:close/>
                </a:path>
              </a:pathLst>
            </a:custGeom>
            <a:solidFill>
              <a:schemeClr val="bg1"/>
            </a:solidFill>
            <a:ln w="25400">
              <a:noFill/>
            </a:ln>
            <a:effectLst>
              <a:outerShdw blurRad="127000" dist="38100" dir="13500000" algn="b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6DEDF387-C2B9-BA06-F865-BD06CF14FFFC}"/>
                </a:ext>
              </a:extLst>
            </p:cNvPr>
            <p:cNvSpPr/>
            <p:nvPr/>
          </p:nvSpPr>
          <p:spPr>
            <a:xfrm>
              <a:off x="7032625" y="1990724"/>
              <a:ext cx="457200" cy="457200"/>
            </a:xfrm>
            <a:custGeom>
              <a:avLst/>
              <a:gdLst>
                <a:gd name="connsiteX0" fmla="*/ 387668 w 457200"/>
                <a:gd name="connsiteY0" fmla="*/ 163830 h 457200"/>
                <a:gd name="connsiteX1" fmla="*/ 400050 w 457200"/>
                <a:gd name="connsiteY1" fmla="*/ 228600 h 457200"/>
                <a:gd name="connsiteX2" fmla="*/ 228600 w 457200"/>
                <a:gd name="connsiteY2" fmla="*/ 400050 h 457200"/>
                <a:gd name="connsiteX3" fmla="*/ 57150 w 457200"/>
                <a:gd name="connsiteY3" fmla="*/ 228600 h 457200"/>
                <a:gd name="connsiteX4" fmla="*/ 228600 w 457200"/>
                <a:gd name="connsiteY4" fmla="*/ 57150 h 457200"/>
                <a:gd name="connsiteX5" fmla="*/ 293370 w 457200"/>
                <a:gd name="connsiteY5" fmla="*/ 69532 h 457200"/>
                <a:gd name="connsiteX6" fmla="*/ 336233 w 457200"/>
                <a:gd name="connsiteY6" fmla="*/ 26670 h 457200"/>
                <a:gd name="connsiteX7" fmla="*/ 228600 w 457200"/>
                <a:gd name="connsiteY7" fmla="*/ 0 h 457200"/>
                <a:gd name="connsiteX8" fmla="*/ 0 w 457200"/>
                <a:gd name="connsiteY8" fmla="*/ 228600 h 457200"/>
                <a:gd name="connsiteX9" fmla="*/ 228600 w 457200"/>
                <a:gd name="connsiteY9" fmla="*/ 457200 h 457200"/>
                <a:gd name="connsiteX10" fmla="*/ 457200 w 457200"/>
                <a:gd name="connsiteY10" fmla="*/ 228600 h 457200"/>
                <a:gd name="connsiteX11" fmla="*/ 430530 w 457200"/>
                <a:gd name="connsiteY11" fmla="*/ 120968 h 457200"/>
                <a:gd name="connsiteX12" fmla="*/ 387668 w 457200"/>
                <a:gd name="connsiteY12" fmla="*/ 16383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7200" h="457200">
                  <a:moveTo>
                    <a:pt x="387668" y="163830"/>
                  </a:moveTo>
                  <a:cubicBezTo>
                    <a:pt x="396240" y="183833"/>
                    <a:pt x="400050" y="205740"/>
                    <a:pt x="400050" y="228600"/>
                  </a:cubicBezTo>
                  <a:cubicBezTo>
                    <a:pt x="400050" y="322898"/>
                    <a:pt x="322898" y="400050"/>
                    <a:pt x="228600" y="400050"/>
                  </a:cubicBezTo>
                  <a:cubicBezTo>
                    <a:pt x="134302" y="400050"/>
                    <a:pt x="57150" y="322898"/>
                    <a:pt x="57150" y="228600"/>
                  </a:cubicBezTo>
                  <a:cubicBezTo>
                    <a:pt x="57150" y="134302"/>
                    <a:pt x="134302" y="57150"/>
                    <a:pt x="228600" y="57150"/>
                  </a:cubicBezTo>
                  <a:cubicBezTo>
                    <a:pt x="251460" y="57150"/>
                    <a:pt x="273368" y="61913"/>
                    <a:pt x="293370" y="69532"/>
                  </a:cubicBezTo>
                  <a:lnTo>
                    <a:pt x="336233" y="26670"/>
                  </a:lnTo>
                  <a:cubicBezTo>
                    <a:pt x="303848" y="9525"/>
                    <a:pt x="267653" y="0"/>
                    <a:pt x="228600" y="0"/>
                  </a:cubicBezTo>
                  <a:cubicBezTo>
                    <a:pt x="102870" y="0"/>
                    <a:pt x="0" y="102870"/>
                    <a:pt x="0" y="228600"/>
                  </a:cubicBezTo>
                  <a:cubicBezTo>
                    <a:pt x="0" y="354330"/>
                    <a:pt x="102870" y="457200"/>
                    <a:pt x="228600" y="457200"/>
                  </a:cubicBezTo>
                  <a:cubicBezTo>
                    <a:pt x="354330" y="457200"/>
                    <a:pt x="457200" y="354330"/>
                    <a:pt x="457200" y="228600"/>
                  </a:cubicBezTo>
                  <a:cubicBezTo>
                    <a:pt x="457200" y="189548"/>
                    <a:pt x="447675" y="153352"/>
                    <a:pt x="430530" y="120968"/>
                  </a:cubicBezTo>
                  <a:lnTo>
                    <a:pt x="387668" y="163830"/>
                  </a:lnTo>
                  <a:close/>
                </a:path>
              </a:pathLst>
            </a:custGeom>
            <a:solidFill>
              <a:schemeClr val="bg1"/>
            </a:solidFill>
            <a:ln w="25400">
              <a:noFill/>
            </a:ln>
            <a:effectLst>
              <a:outerShdw blurRad="127000" dist="38100" dir="13500000" algn="b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51" name="图形 49" descr="日程表 纯色填充">
            <a:extLst>
              <a:ext uri="{FF2B5EF4-FFF2-40B4-BE49-F238E27FC236}">
                <a16:creationId xmlns:a16="http://schemas.microsoft.com/office/drawing/2014/main" id="{3BF259A4-E7C6-C5DE-0A46-EEEE440B263A}"/>
              </a:ext>
            </a:extLst>
          </p:cNvPr>
          <p:cNvGrpSpPr/>
          <p:nvPr/>
        </p:nvGrpSpPr>
        <p:grpSpPr>
          <a:xfrm>
            <a:off x="9018965" y="1971120"/>
            <a:ext cx="457820" cy="457820"/>
            <a:chOff x="9050338" y="1873667"/>
            <a:chExt cx="647700" cy="647700"/>
          </a:xfrm>
          <a:solidFill>
            <a:schemeClr val="bg1"/>
          </a:solidFill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60DE7EA4-19B4-0EF5-AC48-436AA8541615}"/>
                </a:ext>
              </a:extLst>
            </p:cNvPr>
            <p:cNvSpPr/>
            <p:nvPr/>
          </p:nvSpPr>
          <p:spPr>
            <a:xfrm>
              <a:off x="9164638" y="1873667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8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8" y="0"/>
                    <a:pt x="28575" y="0"/>
                  </a:cubicBezTo>
                  <a:cubicBezTo>
                    <a:pt x="12382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2" y="114300"/>
                    <a:pt x="28575" y="114300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noFill/>
            </a:ln>
            <a:effectLst>
              <a:outerShdw blurRad="127000" dist="38100" dir="13500000" algn="b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C16476FB-8644-2CB9-25BF-61CB0A786124}"/>
                </a:ext>
              </a:extLst>
            </p:cNvPr>
            <p:cNvSpPr/>
            <p:nvPr/>
          </p:nvSpPr>
          <p:spPr>
            <a:xfrm>
              <a:off x="9050338" y="2102267"/>
              <a:ext cx="647700" cy="419100"/>
            </a:xfrm>
            <a:custGeom>
              <a:avLst/>
              <a:gdLst>
                <a:gd name="connsiteX0" fmla="*/ 57150 w 647700"/>
                <a:gd name="connsiteY0" fmla="*/ 285750 h 419100"/>
                <a:gd name="connsiteX1" fmla="*/ 209550 w 647700"/>
                <a:gd name="connsiteY1" fmla="*/ 285750 h 419100"/>
                <a:gd name="connsiteX2" fmla="*/ 209550 w 647700"/>
                <a:gd name="connsiteY2" fmla="*/ 361950 h 419100"/>
                <a:gd name="connsiteX3" fmla="*/ 57150 w 647700"/>
                <a:gd name="connsiteY3" fmla="*/ 361950 h 419100"/>
                <a:gd name="connsiteX4" fmla="*/ 57150 w 647700"/>
                <a:gd name="connsiteY4" fmla="*/ 285750 h 419100"/>
                <a:gd name="connsiteX5" fmla="*/ 57150 w 647700"/>
                <a:gd name="connsiteY5" fmla="*/ 171450 h 419100"/>
                <a:gd name="connsiteX6" fmla="*/ 209550 w 647700"/>
                <a:gd name="connsiteY6" fmla="*/ 171450 h 419100"/>
                <a:gd name="connsiteX7" fmla="*/ 209550 w 647700"/>
                <a:gd name="connsiteY7" fmla="*/ 247650 h 419100"/>
                <a:gd name="connsiteX8" fmla="*/ 57150 w 647700"/>
                <a:gd name="connsiteY8" fmla="*/ 247650 h 419100"/>
                <a:gd name="connsiteX9" fmla="*/ 57150 w 647700"/>
                <a:gd name="connsiteY9" fmla="*/ 171450 h 419100"/>
                <a:gd name="connsiteX10" fmla="*/ 57150 w 647700"/>
                <a:gd name="connsiteY10" fmla="*/ 57150 h 419100"/>
                <a:gd name="connsiteX11" fmla="*/ 209550 w 647700"/>
                <a:gd name="connsiteY11" fmla="*/ 57150 h 419100"/>
                <a:gd name="connsiteX12" fmla="*/ 209550 w 647700"/>
                <a:gd name="connsiteY12" fmla="*/ 133350 h 419100"/>
                <a:gd name="connsiteX13" fmla="*/ 57150 w 647700"/>
                <a:gd name="connsiteY13" fmla="*/ 133350 h 419100"/>
                <a:gd name="connsiteX14" fmla="*/ 57150 w 647700"/>
                <a:gd name="connsiteY14" fmla="*/ 57150 h 419100"/>
                <a:gd name="connsiteX15" fmla="*/ 400050 w 647700"/>
                <a:gd name="connsiteY15" fmla="*/ 57150 h 419100"/>
                <a:gd name="connsiteX16" fmla="*/ 400050 w 647700"/>
                <a:gd name="connsiteY16" fmla="*/ 133350 h 419100"/>
                <a:gd name="connsiteX17" fmla="*/ 247650 w 647700"/>
                <a:gd name="connsiteY17" fmla="*/ 133350 h 419100"/>
                <a:gd name="connsiteX18" fmla="*/ 247650 w 647700"/>
                <a:gd name="connsiteY18" fmla="*/ 57150 h 419100"/>
                <a:gd name="connsiteX19" fmla="*/ 400050 w 647700"/>
                <a:gd name="connsiteY19" fmla="*/ 57150 h 419100"/>
                <a:gd name="connsiteX20" fmla="*/ 590550 w 647700"/>
                <a:gd name="connsiteY20" fmla="*/ 57150 h 419100"/>
                <a:gd name="connsiteX21" fmla="*/ 590550 w 647700"/>
                <a:gd name="connsiteY21" fmla="*/ 133350 h 419100"/>
                <a:gd name="connsiteX22" fmla="*/ 438150 w 647700"/>
                <a:gd name="connsiteY22" fmla="*/ 133350 h 419100"/>
                <a:gd name="connsiteX23" fmla="*/ 438150 w 647700"/>
                <a:gd name="connsiteY23" fmla="*/ 57150 h 419100"/>
                <a:gd name="connsiteX24" fmla="*/ 590550 w 647700"/>
                <a:gd name="connsiteY24" fmla="*/ 57150 h 419100"/>
                <a:gd name="connsiteX25" fmla="*/ 590550 w 647700"/>
                <a:gd name="connsiteY25" fmla="*/ 247650 h 419100"/>
                <a:gd name="connsiteX26" fmla="*/ 438150 w 647700"/>
                <a:gd name="connsiteY26" fmla="*/ 247650 h 419100"/>
                <a:gd name="connsiteX27" fmla="*/ 438150 w 647700"/>
                <a:gd name="connsiteY27" fmla="*/ 171450 h 419100"/>
                <a:gd name="connsiteX28" fmla="*/ 590550 w 647700"/>
                <a:gd name="connsiteY28" fmla="*/ 171450 h 419100"/>
                <a:gd name="connsiteX29" fmla="*/ 590550 w 647700"/>
                <a:gd name="connsiteY29" fmla="*/ 247650 h 419100"/>
                <a:gd name="connsiteX30" fmla="*/ 590550 w 647700"/>
                <a:gd name="connsiteY30" fmla="*/ 361950 h 419100"/>
                <a:gd name="connsiteX31" fmla="*/ 438150 w 647700"/>
                <a:gd name="connsiteY31" fmla="*/ 361950 h 419100"/>
                <a:gd name="connsiteX32" fmla="*/ 438150 w 647700"/>
                <a:gd name="connsiteY32" fmla="*/ 285750 h 419100"/>
                <a:gd name="connsiteX33" fmla="*/ 590550 w 647700"/>
                <a:gd name="connsiteY33" fmla="*/ 285750 h 419100"/>
                <a:gd name="connsiteX34" fmla="*/ 590550 w 647700"/>
                <a:gd name="connsiteY34" fmla="*/ 361950 h 419100"/>
                <a:gd name="connsiteX35" fmla="*/ 247650 w 647700"/>
                <a:gd name="connsiteY35" fmla="*/ 247650 h 419100"/>
                <a:gd name="connsiteX36" fmla="*/ 247650 w 647700"/>
                <a:gd name="connsiteY36" fmla="*/ 171450 h 419100"/>
                <a:gd name="connsiteX37" fmla="*/ 400050 w 647700"/>
                <a:gd name="connsiteY37" fmla="*/ 171450 h 419100"/>
                <a:gd name="connsiteX38" fmla="*/ 400050 w 647700"/>
                <a:gd name="connsiteY38" fmla="*/ 247650 h 419100"/>
                <a:gd name="connsiteX39" fmla="*/ 247650 w 647700"/>
                <a:gd name="connsiteY39" fmla="*/ 247650 h 419100"/>
                <a:gd name="connsiteX40" fmla="*/ 247650 w 647700"/>
                <a:gd name="connsiteY40" fmla="*/ 361950 h 419100"/>
                <a:gd name="connsiteX41" fmla="*/ 247650 w 647700"/>
                <a:gd name="connsiteY41" fmla="*/ 285750 h 419100"/>
                <a:gd name="connsiteX42" fmla="*/ 400050 w 647700"/>
                <a:gd name="connsiteY42" fmla="*/ 285750 h 419100"/>
                <a:gd name="connsiteX43" fmla="*/ 400050 w 647700"/>
                <a:gd name="connsiteY43" fmla="*/ 361950 h 419100"/>
                <a:gd name="connsiteX44" fmla="*/ 247650 w 647700"/>
                <a:gd name="connsiteY44" fmla="*/ 361950 h 419100"/>
                <a:gd name="connsiteX45" fmla="*/ 0 w 647700"/>
                <a:gd name="connsiteY45" fmla="*/ 419100 h 419100"/>
                <a:gd name="connsiteX46" fmla="*/ 647700 w 647700"/>
                <a:gd name="connsiteY46" fmla="*/ 419100 h 419100"/>
                <a:gd name="connsiteX47" fmla="*/ 647700 w 647700"/>
                <a:gd name="connsiteY47" fmla="*/ 0 h 419100"/>
                <a:gd name="connsiteX48" fmla="*/ 0 w 647700"/>
                <a:gd name="connsiteY48" fmla="*/ 0 h 419100"/>
                <a:gd name="connsiteX49" fmla="*/ 0 w 647700"/>
                <a:gd name="connsiteY49" fmla="*/ 41910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47700" h="419100">
                  <a:moveTo>
                    <a:pt x="57150" y="285750"/>
                  </a:moveTo>
                  <a:lnTo>
                    <a:pt x="209550" y="285750"/>
                  </a:lnTo>
                  <a:lnTo>
                    <a:pt x="209550" y="361950"/>
                  </a:lnTo>
                  <a:lnTo>
                    <a:pt x="57150" y="361950"/>
                  </a:lnTo>
                  <a:lnTo>
                    <a:pt x="57150" y="285750"/>
                  </a:lnTo>
                  <a:close/>
                  <a:moveTo>
                    <a:pt x="57150" y="171450"/>
                  </a:moveTo>
                  <a:lnTo>
                    <a:pt x="209550" y="171450"/>
                  </a:lnTo>
                  <a:lnTo>
                    <a:pt x="209550" y="247650"/>
                  </a:lnTo>
                  <a:lnTo>
                    <a:pt x="57150" y="247650"/>
                  </a:lnTo>
                  <a:lnTo>
                    <a:pt x="57150" y="171450"/>
                  </a:lnTo>
                  <a:close/>
                  <a:moveTo>
                    <a:pt x="57150" y="57150"/>
                  </a:moveTo>
                  <a:lnTo>
                    <a:pt x="209550" y="57150"/>
                  </a:lnTo>
                  <a:lnTo>
                    <a:pt x="209550" y="133350"/>
                  </a:lnTo>
                  <a:lnTo>
                    <a:pt x="57150" y="133350"/>
                  </a:lnTo>
                  <a:lnTo>
                    <a:pt x="57150" y="57150"/>
                  </a:lnTo>
                  <a:close/>
                  <a:moveTo>
                    <a:pt x="400050" y="57150"/>
                  </a:moveTo>
                  <a:lnTo>
                    <a:pt x="400050" y="133350"/>
                  </a:lnTo>
                  <a:lnTo>
                    <a:pt x="247650" y="133350"/>
                  </a:lnTo>
                  <a:lnTo>
                    <a:pt x="247650" y="57150"/>
                  </a:lnTo>
                  <a:lnTo>
                    <a:pt x="400050" y="57150"/>
                  </a:lnTo>
                  <a:close/>
                  <a:moveTo>
                    <a:pt x="590550" y="57150"/>
                  </a:moveTo>
                  <a:lnTo>
                    <a:pt x="590550" y="133350"/>
                  </a:lnTo>
                  <a:lnTo>
                    <a:pt x="438150" y="133350"/>
                  </a:lnTo>
                  <a:lnTo>
                    <a:pt x="438150" y="57150"/>
                  </a:lnTo>
                  <a:lnTo>
                    <a:pt x="590550" y="57150"/>
                  </a:lnTo>
                  <a:close/>
                  <a:moveTo>
                    <a:pt x="590550" y="247650"/>
                  </a:moveTo>
                  <a:lnTo>
                    <a:pt x="438150" y="247650"/>
                  </a:lnTo>
                  <a:lnTo>
                    <a:pt x="438150" y="171450"/>
                  </a:lnTo>
                  <a:lnTo>
                    <a:pt x="590550" y="171450"/>
                  </a:lnTo>
                  <a:lnTo>
                    <a:pt x="590550" y="247650"/>
                  </a:lnTo>
                  <a:close/>
                  <a:moveTo>
                    <a:pt x="590550" y="361950"/>
                  </a:moveTo>
                  <a:lnTo>
                    <a:pt x="438150" y="361950"/>
                  </a:lnTo>
                  <a:lnTo>
                    <a:pt x="438150" y="285750"/>
                  </a:lnTo>
                  <a:lnTo>
                    <a:pt x="590550" y="285750"/>
                  </a:lnTo>
                  <a:lnTo>
                    <a:pt x="590550" y="361950"/>
                  </a:lnTo>
                  <a:close/>
                  <a:moveTo>
                    <a:pt x="247650" y="247650"/>
                  </a:moveTo>
                  <a:lnTo>
                    <a:pt x="247650" y="171450"/>
                  </a:lnTo>
                  <a:lnTo>
                    <a:pt x="400050" y="171450"/>
                  </a:lnTo>
                  <a:lnTo>
                    <a:pt x="400050" y="247650"/>
                  </a:lnTo>
                  <a:lnTo>
                    <a:pt x="247650" y="247650"/>
                  </a:lnTo>
                  <a:close/>
                  <a:moveTo>
                    <a:pt x="247650" y="361950"/>
                  </a:moveTo>
                  <a:lnTo>
                    <a:pt x="247650" y="285750"/>
                  </a:lnTo>
                  <a:lnTo>
                    <a:pt x="400050" y="285750"/>
                  </a:lnTo>
                  <a:lnTo>
                    <a:pt x="400050" y="361950"/>
                  </a:lnTo>
                  <a:lnTo>
                    <a:pt x="247650" y="361950"/>
                  </a:lnTo>
                  <a:close/>
                  <a:moveTo>
                    <a:pt x="0" y="419100"/>
                  </a:moveTo>
                  <a:lnTo>
                    <a:pt x="647700" y="419100"/>
                  </a:lnTo>
                  <a:lnTo>
                    <a:pt x="647700" y="0"/>
                  </a:lnTo>
                  <a:lnTo>
                    <a:pt x="0" y="0"/>
                  </a:lnTo>
                  <a:lnTo>
                    <a:pt x="0" y="419100"/>
                  </a:lnTo>
                  <a:close/>
                </a:path>
              </a:pathLst>
            </a:custGeom>
            <a:solidFill>
              <a:schemeClr val="bg1"/>
            </a:solidFill>
            <a:ln w="25400">
              <a:noFill/>
            </a:ln>
            <a:effectLst>
              <a:outerShdw blurRad="127000" dist="38100" dir="13500000" algn="b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7FA23AD9-B4FE-6D11-25F8-FDB083B19CF7}"/>
                </a:ext>
              </a:extLst>
            </p:cNvPr>
            <p:cNvSpPr/>
            <p:nvPr/>
          </p:nvSpPr>
          <p:spPr>
            <a:xfrm>
              <a:off x="9526588" y="1873667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7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7" y="0"/>
                    <a:pt x="28575" y="0"/>
                  </a:cubicBezTo>
                  <a:cubicBezTo>
                    <a:pt x="12383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3" y="114300"/>
                    <a:pt x="28575" y="114300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noFill/>
            </a:ln>
            <a:effectLst>
              <a:outerShdw blurRad="127000" dist="38100" dir="13500000" algn="b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E338AEBB-5576-3E0B-884B-8EE845CCC594}"/>
                </a:ext>
              </a:extLst>
            </p:cNvPr>
            <p:cNvSpPr/>
            <p:nvPr/>
          </p:nvSpPr>
          <p:spPr>
            <a:xfrm>
              <a:off x="9050338" y="1930817"/>
              <a:ext cx="647700" cy="133350"/>
            </a:xfrm>
            <a:custGeom>
              <a:avLst/>
              <a:gdLst>
                <a:gd name="connsiteX0" fmla="*/ 571500 w 647700"/>
                <a:gd name="connsiteY0" fmla="*/ 0 h 133350"/>
                <a:gd name="connsiteX1" fmla="*/ 571500 w 647700"/>
                <a:gd name="connsiteY1" fmla="*/ 28575 h 133350"/>
                <a:gd name="connsiteX2" fmla="*/ 504825 w 647700"/>
                <a:gd name="connsiteY2" fmla="*/ 95250 h 133350"/>
                <a:gd name="connsiteX3" fmla="*/ 438150 w 647700"/>
                <a:gd name="connsiteY3" fmla="*/ 28575 h 133350"/>
                <a:gd name="connsiteX4" fmla="*/ 438150 w 647700"/>
                <a:gd name="connsiteY4" fmla="*/ 0 h 133350"/>
                <a:gd name="connsiteX5" fmla="*/ 209550 w 647700"/>
                <a:gd name="connsiteY5" fmla="*/ 0 h 133350"/>
                <a:gd name="connsiteX6" fmla="*/ 209550 w 647700"/>
                <a:gd name="connsiteY6" fmla="*/ 28575 h 133350"/>
                <a:gd name="connsiteX7" fmla="*/ 142875 w 647700"/>
                <a:gd name="connsiteY7" fmla="*/ 95250 h 133350"/>
                <a:gd name="connsiteX8" fmla="*/ 76200 w 647700"/>
                <a:gd name="connsiteY8" fmla="*/ 28575 h 133350"/>
                <a:gd name="connsiteX9" fmla="*/ 76200 w 647700"/>
                <a:gd name="connsiteY9" fmla="*/ 0 h 133350"/>
                <a:gd name="connsiteX10" fmla="*/ 0 w 647700"/>
                <a:gd name="connsiteY10" fmla="*/ 0 h 133350"/>
                <a:gd name="connsiteX11" fmla="*/ 0 w 647700"/>
                <a:gd name="connsiteY11" fmla="*/ 133350 h 133350"/>
                <a:gd name="connsiteX12" fmla="*/ 647700 w 647700"/>
                <a:gd name="connsiteY12" fmla="*/ 133350 h 133350"/>
                <a:gd name="connsiteX13" fmla="*/ 647700 w 647700"/>
                <a:gd name="connsiteY13" fmla="*/ 0 h 133350"/>
                <a:gd name="connsiteX14" fmla="*/ 571500 w 647700"/>
                <a:gd name="connsiteY14" fmla="*/ 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7700" h="133350">
                  <a:moveTo>
                    <a:pt x="571500" y="0"/>
                  </a:moveTo>
                  <a:lnTo>
                    <a:pt x="571500" y="28575"/>
                  </a:lnTo>
                  <a:cubicBezTo>
                    <a:pt x="571500" y="65723"/>
                    <a:pt x="541973" y="95250"/>
                    <a:pt x="504825" y="95250"/>
                  </a:cubicBezTo>
                  <a:cubicBezTo>
                    <a:pt x="467678" y="95250"/>
                    <a:pt x="438150" y="65723"/>
                    <a:pt x="438150" y="28575"/>
                  </a:cubicBezTo>
                  <a:lnTo>
                    <a:pt x="438150" y="0"/>
                  </a:lnTo>
                  <a:lnTo>
                    <a:pt x="209550" y="0"/>
                  </a:lnTo>
                  <a:lnTo>
                    <a:pt x="209550" y="28575"/>
                  </a:lnTo>
                  <a:cubicBezTo>
                    <a:pt x="209550" y="65723"/>
                    <a:pt x="180023" y="95250"/>
                    <a:pt x="142875" y="95250"/>
                  </a:cubicBezTo>
                  <a:cubicBezTo>
                    <a:pt x="105728" y="95250"/>
                    <a:pt x="76200" y="65723"/>
                    <a:pt x="76200" y="28575"/>
                  </a:cubicBezTo>
                  <a:lnTo>
                    <a:pt x="76200" y="0"/>
                  </a:lnTo>
                  <a:lnTo>
                    <a:pt x="0" y="0"/>
                  </a:lnTo>
                  <a:lnTo>
                    <a:pt x="0" y="133350"/>
                  </a:lnTo>
                  <a:lnTo>
                    <a:pt x="647700" y="133350"/>
                  </a:lnTo>
                  <a:lnTo>
                    <a:pt x="647700" y="0"/>
                  </a:lnTo>
                  <a:lnTo>
                    <a:pt x="571500" y="0"/>
                  </a:lnTo>
                  <a:close/>
                </a:path>
              </a:pathLst>
            </a:custGeom>
            <a:solidFill>
              <a:schemeClr val="bg1"/>
            </a:solidFill>
            <a:ln w="25400">
              <a:noFill/>
            </a:ln>
            <a:effectLst>
              <a:outerShdw blurRad="127000" dist="38100" dir="13500000" algn="b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7B78E16F-E657-EA95-F66E-A5FCC2412B0A}"/>
              </a:ext>
            </a:extLst>
          </p:cNvPr>
          <p:cNvGrpSpPr/>
          <p:nvPr/>
        </p:nvGrpSpPr>
        <p:grpSpPr>
          <a:xfrm>
            <a:off x="4176300" y="2994970"/>
            <a:ext cx="1849953" cy="1500644"/>
            <a:chOff x="8090264" y="1679996"/>
            <a:chExt cx="1849953" cy="1500644"/>
          </a:xfrm>
        </p:grpSpPr>
        <p:sp>
          <p:nvSpPr>
            <p:cNvPr id="70" name="矩形 3">
              <a:extLst>
                <a:ext uri="{FF2B5EF4-FFF2-40B4-BE49-F238E27FC236}">
                  <a16:creationId xmlns:a16="http://schemas.microsoft.com/office/drawing/2014/main" id="{31EFE804-4628-B7E8-80CC-84E8DCC3C6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42654" y="1679996"/>
              <a:ext cx="1145171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ct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9A15F0ED-1612-A94A-425B-F344C9AD9BF8}"/>
                </a:ext>
              </a:extLst>
            </p:cNvPr>
            <p:cNvSpPr txBox="1"/>
            <p:nvPr/>
          </p:nvSpPr>
          <p:spPr>
            <a:xfrm>
              <a:off x="8090264" y="2006216"/>
              <a:ext cx="1849953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1C8A102F-9562-A6CC-EA6F-FD25CC4B98AE}"/>
              </a:ext>
            </a:extLst>
          </p:cNvPr>
          <p:cNvGrpSpPr/>
          <p:nvPr/>
        </p:nvGrpSpPr>
        <p:grpSpPr>
          <a:xfrm>
            <a:off x="6306690" y="2994970"/>
            <a:ext cx="1849953" cy="1500644"/>
            <a:chOff x="8090264" y="1679996"/>
            <a:chExt cx="1849953" cy="1500644"/>
          </a:xfrm>
        </p:grpSpPr>
        <p:sp>
          <p:nvSpPr>
            <p:cNvPr id="73" name="矩形 3">
              <a:extLst>
                <a:ext uri="{FF2B5EF4-FFF2-40B4-BE49-F238E27FC236}">
                  <a16:creationId xmlns:a16="http://schemas.microsoft.com/office/drawing/2014/main" id="{950DA7CC-FDDF-F101-CFA9-38A919A1F2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42654" y="1679996"/>
              <a:ext cx="1145171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ct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98434650-F186-57ED-6501-41330ECE3020}"/>
                </a:ext>
              </a:extLst>
            </p:cNvPr>
            <p:cNvSpPr txBox="1"/>
            <p:nvPr/>
          </p:nvSpPr>
          <p:spPr>
            <a:xfrm>
              <a:off x="8090264" y="2006216"/>
              <a:ext cx="1849953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083DB6BB-D302-73B5-2939-EB30923B4740}"/>
              </a:ext>
            </a:extLst>
          </p:cNvPr>
          <p:cNvGrpSpPr/>
          <p:nvPr/>
        </p:nvGrpSpPr>
        <p:grpSpPr>
          <a:xfrm>
            <a:off x="8430620" y="2994970"/>
            <a:ext cx="1849953" cy="1500644"/>
            <a:chOff x="8090264" y="1679996"/>
            <a:chExt cx="1849953" cy="1500644"/>
          </a:xfrm>
        </p:grpSpPr>
        <p:sp>
          <p:nvSpPr>
            <p:cNvPr id="76" name="矩形 3">
              <a:extLst>
                <a:ext uri="{FF2B5EF4-FFF2-40B4-BE49-F238E27FC236}">
                  <a16:creationId xmlns:a16="http://schemas.microsoft.com/office/drawing/2014/main" id="{91B317A3-092A-5A01-09FA-D21CEA419B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42654" y="1679996"/>
              <a:ext cx="1145171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ct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D1D15490-C003-ED8B-1FF1-C08F909A7939}"/>
                </a:ext>
              </a:extLst>
            </p:cNvPr>
            <p:cNvSpPr txBox="1"/>
            <p:nvPr/>
          </p:nvSpPr>
          <p:spPr>
            <a:xfrm>
              <a:off x="8090264" y="2006216"/>
              <a:ext cx="1849953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1F3D0E9F-1308-5053-831B-D853989669F9}"/>
              </a:ext>
            </a:extLst>
          </p:cNvPr>
          <p:cNvSpPr/>
          <p:nvPr/>
        </p:nvSpPr>
        <p:spPr>
          <a:xfrm>
            <a:off x="9127238" y="5943600"/>
            <a:ext cx="2593288" cy="914400"/>
          </a:xfrm>
          <a:custGeom>
            <a:avLst/>
            <a:gdLst>
              <a:gd name="connsiteX0" fmla="*/ 1296644 w 2593288"/>
              <a:gd name="connsiteY0" fmla="*/ 0 h 914400"/>
              <a:gd name="connsiteX1" fmla="*/ 2566745 w 2593288"/>
              <a:gd name="connsiteY1" fmla="*/ 841879 h 914400"/>
              <a:gd name="connsiteX2" fmla="*/ 2593288 w 2593288"/>
              <a:gd name="connsiteY2" fmla="*/ 914400 h 914400"/>
              <a:gd name="connsiteX3" fmla="*/ 0 w 2593288"/>
              <a:gd name="connsiteY3" fmla="*/ 914400 h 914400"/>
              <a:gd name="connsiteX4" fmla="*/ 26544 w 2593288"/>
              <a:gd name="connsiteY4" fmla="*/ 841879 h 914400"/>
              <a:gd name="connsiteX5" fmla="*/ 1296644 w 2593288"/>
              <a:gd name="connsiteY5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93288" h="914400">
                <a:moveTo>
                  <a:pt x="1296644" y="0"/>
                </a:moveTo>
                <a:cubicBezTo>
                  <a:pt x="1867607" y="0"/>
                  <a:pt x="2357489" y="347142"/>
                  <a:pt x="2566745" y="841879"/>
                </a:cubicBezTo>
                <a:lnTo>
                  <a:pt x="2593288" y="914400"/>
                </a:lnTo>
                <a:lnTo>
                  <a:pt x="0" y="914400"/>
                </a:lnTo>
                <a:lnTo>
                  <a:pt x="26544" y="841879"/>
                </a:lnTo>
                <a:cubicBezTo>
                  <a:pt x="235800" y="347142"/>
                  <a:pt x="725682" y="0"/>
                  <a:pt x="1296644" y="0"/>
                </a:cubicBezTo>
                <a:close/>
              </a:path>
            </a:pathLst>
          </a:custGeom>
          <a:solidFill>
            <a:srgbClr val="0066FF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2" name="椭圆 81">
            <a:extLst>
              <a:ext uri="{FF2B5EF4-FFF2-40B4-BE49-F238E27FC236}">
                <a16:creationId xmlns:a16="http://schemas.microsoft.com/office/drawing/2014/main" id="{3304A077-43FD-32CD-BE2D-1F8A09C9BF87}"/>
              </a:ext>
            </a:extLst>
          </p:cNvPr>
          <p:cNvSpPr/>
          <p:nvPr/>
        </p:nvSpPr>
        <p:spPr>
          <a:xfrm>
            <a:off x="8575310" y="6262818"/>
            <a:ext cx="275964" cy="275964"/>
          </a:xfrm>
          <a:prstGeom prst="ellipse">
            <a:avLst/>
          </a:prstGeom>
          <a:solidFill>
            <a:srgbClr val="0066FF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2938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F2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30">
            <a:extLst>
              <a:ext uri="{FF2B5EF4-FFF2-40B4-BE49-F238E27FC236}">
                <a16:creationId xmlns:a16="http://schemas.microsoft.com/office/drawing/2014/main" id="{F06903E9-25ED-178A-1954-05BDAA262E25}"/>
              </a:ext>
            </a:extLst>
          </p:cNvPr>
          <p:cNvSpPr>
            <a:spLocks noChangeArrowheads="1"/>
          </p:cNvSpPr>
          <p:nvPr/>
        </p:nvSpPr>
        <p:spPr bwMode="auto">
          <a:xfrm rot="17346843">
            <a:off x="1981544" y="1565660"/>
            <a:ext cx="1520852" cy="2173386"/>
          </a:xfrm>
          <a:custGeom>
            <a:avLst/>
            <a:gdLst>
              <a:gd name="T0" fmla="*/ 914032 w 936104"/>
              <a:gd name="T1" fmla="*/ 196074 h 1337481"/>
              <a:gd name="T2" fmla="*/ 914032 w 936104"/>
              <a:gd name="T3" fmla="*/ 481029 h 1337481"/>
              <a:gd name="T4" fmla="*/ 878877 w 936104"/>
              <a:gd name="T5" fmla="*/ 477482 h 1337481"/>
              <a:gd name="T6" fmla="*/ 703101 w 936104"/>
              <a:gd name="T7" fmla="*/ 653363 h 1337481"/>
              <a:gd name="T8" fmla="*/ 878877 w 936104"/>
              <a:gd name="T9" fmla="*/ 829244 h 1337481"/>
              <a:gd name="T10" fmla="*/ 914032 w 936104"/>
              <a:gd name="T11" fmla="*/ 825697 h 1337481"/>
              <a:gd name="T12" fmla="*/ 914032 w 936104"/>
              <a:gd name="T13" fmla="*/ 1110652 h 1337481"/>
              <a:gd name="T14" fmla="*/ 553521 w 936104"/>
              <a:gd name="T15" fmla="*/ 1110652 h 1337481"/>
              <a:gd name="T16" fmla="*/ 580059 w 936104"/>
              <a:gd name="T17" fmla="*/ 1183610 h 1337481"/>
              <a:gd name="T18" fmla="*/ 457016 w 936104"/>
              <a:gd name="T19" fmla="*/ 1306727 h 1337481"/>
              <a:gd name="T20" fmla="*/ 333973 w 936104"/>
              <a:gd name="T21" fmla="*/ 1183610 h 1337481"/>
              <a:gd name="T22" fmla="*/ 360511 w 936104"/>
              <a:gd name="T23" fmla="*/ 1110652 h 1337481"/>
              <a:gd name="T24" fmla="*/ 0 w 936104"/>
              <a:gd name="T25" fmla="*/ 1110652 h 1337481"/>
              <a:gd name="T26" fmla="*/ 0 w 936104"/>
              <a:gd name="T27" fmla="*/ 825697 h 1337481"/>
              <a:gd name="T28" fmla="*/ 35155 w 936104"/>
              <a:gd name="T29" fmla="*/ 829244 h 1337481"/>
              <a:gd name="T30" fmla="*/ 210931 w 936104"/>
              <a:gd name="T31" fmla="*/ 653363 h 1337481"/>
              <a:gd name="T32" fmla="*/ 35155 w 936104"/>
              <a:gd name="T33" fmla="*/ 477482 h 1337481"/>
              <a:gd name="T34" fmla="*/ 0 w 936104"/>
              <a:gd name="T35" fmla="*/ 481029 h 1337481"/>
              <a:gd name="T36" fmla="*/ 0 w 936104"/>
              <a:gd name="T37" fmla="*/ 196074 h 1337481"/>
              <a:gd name="T38" fmla="*/ 360510 w 936104"/>
              <a:gd name="T39" fmla="*/ 196074 h 1337481"/>
              <a:gd name="T40" fmla="*/ 333972 w 936104"/>
              <a:gd name="T41" fmla="*/ 123117 h 1337481"/>
              <a:gd name="T42" fmla="*/ 457015 w 936104"/>
              <a:gd name="T43" fmla="*/ 0 h 1337481"/>
              <a:gd name="T44" fmla="*/ 580058 w 936104"/>
              <a:gd name="T45" fmla="*/ 123117 h 1337481"/>
              <a:gd name="T46" fmla="*/ 553521 w 936104"/>
              <a:gd name="T47" fmla="*/ 196074 h 1337481"/>
              <a:gd name="T48" fmla="*/ 914032 w 936104"/>
              <a:gd name="T49" fmla="*/ 196074 h 1337481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936104"/>
              <a:gd name="T76" fmla="*/ 0 h 1337481"/>
              <a:gd name="T77" fmla="*/ 936104 w 936104"/>
              <a:gd name="T78" fmla="*/ 1337481 h 1337481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936104" h="1337481">
                <a:moveTo>
                  <a:pt x="936104" y="200688"/>
                </a:moveTo>
                <a:lnTo>
                  <a:pt x="936104" y="492350"/>
                </a:lnTo>
                <a:lnTo>
                  <a:pt x="900100" y="488720"/>
                </a:lnTo>
                <a:cubicBezTo>
                  <a:pt x="800678" y="488720"/>
                  <a:pt x="720080" y="569318"/>
                  <a:pt x="720080" y="668740"/>
                </a:cubicBezTo>
                <a:cubicBezTo>
                  <a:pt x="720080" y="768162"/>
                  <a:pt x="800678" y="848760"/>
                  <a:pt x="900100" y="848760"/>
                </a:cubicBezTo>
                <a:cubicBezTo>
                  <a:pt x="912432" y="848760"/>
                  <a:pt x="924475" y="847520"/>
                  <a:pt x="936104" y="845131"/>
                </a:cubicBezTo>
                <a:lnTo>
                  <a:pt x="936104" y="1136792"/>
                </a:lnTo>
                <a:lnTo>
                  <a:pt x="566887" y="1136792"/>
                </a:lnTo>
                <a:cubicBezTo>
                  <a:pt x="584584" y="1156619"/>
                  <a:pt x="594066" y="1182936"/>
                  <a:pt x="594066" y="1211467"/>
                </a:cubicBezTo>
                <a:cubicBezTo>
                  <a:pt x="594066" y="1281063"/>
                  <a:pt x="537648" y="1337481"/>
                  <a:pt x="468052" y="1337481"/>
                </a:cubicBezTo>
                <a:cubicBezTo>
                  <a:pt x="398456" y="1337481"/>
                  <a:pt x="342038" y="1281063"/>
                  <a:pt x="342038" y="1211467"/>
                </a:cubicBezTo>
                <a:cubicBezTo>
                  <a:pt x="342038" y="1182936"/>
                  <a:pt x="351520" y="1156619"/>
                  <a:pt x="369217" y="1136792"/>
                </a:cubicBezTo>
                <a:lnTo>
                  <a:pt x="0" y="1136792"/>
                </a:lnTo>
                <a:lnTo>
                  <a:pt x="0" y="845131"/>
                </a:lnTo>
                <a:lnTo>
                  <a:pt x="36004" y="848760"/>
                </a:lnTo>
                <a:cubicBezTo>
                  <a:pt x="135426" y="848760"/>
                  <a:pt x="216024" y="768162"/>
                  <a:pt x="216024" y="668740"/>
                </a:cubicBezTo>
                <a:cubicBezTo>
                  <a:pt x="216024" y="569318"/>
                  <a:pt x="135426" y="488720"/>
                  <a:pt x="36004" y="488720"/>
                </a:cubicBezTo>
                <a:cubicBezTo>
                  <a:pt x="23672" y="488720"/>
                  <a:pt x="11630" y="489960"/>
                  <a:pt x="0" y="492350"/>
                </a:cubicBezTo>
                <a:lnTo>
                  <a:pt x="0" y="200688"/>
                </a:lnTo>
                <a:lnTo>
                  <a:pt x="369216" y="200688"/>
                </a:lnTo>
                <a:cubicBezTo>
                  <a:pt x="351519" y="180862"/>
                  <a:pt x="342037" y="154545"/>
                  <a:pt x="342037" y="126014"/>
                </a:cubicBezTo>
                <a:cubicBezTo>
                  <a:pt x="342037" y="56418"/>
                  <a:pt x="398455" y="0"/>
                  <a:pt x="468051" y="0"/>
                </a:cubicBezTo>
                <a:cubicBezTo>
                  <a:pt x="537647" y="0"/>
                  <a:pt x="594065" y="56418"/>
                  <a:pt x="594065" y="126014"/>
                </a:cubicBezTo>
                <a:cubicBezTo>
                  <a:pt x="594065" y="154545"/>
                  <a:pt x="584583" y="180862"/>
                  <a:pt x="566887" y="200688"/>
                </a:cubicBezTo>
                <a:lnTo>
                  <a:pt x="936104" y="200688"/>
                </a:lnTo>
                <a:close/>
              </a:path>
            </a:pathLst>
          </a:custGeom>
          <a:solidFill>
            <a:srgbClr val="0066FF">
              <a:alpha val="5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椭圆 30">
            <a:extLst>
              <a:ext uri="{FF2B5EF4-FFF2-40B4-BE49-F238E27FC236}">
                <a16:creationId xmlns:a16="http://schemas.microsoft.com/office/drawing/2014/main" id="{1F443C09-1664-8E48-4DD6-90A65EEE8280}"/>
              </a:ext>
            </a:extLst>
          </p:cNvPr>
          <p:cNvSpPr>
            <a:spLocks noChangeArrowheads="1"/>
          </p:cNvSpPr>
          <p:nvPr/>
        </p:nvSpPr>
        <p:spPr bwMode="auto">
          <a:xfrm rot="1146842">
            <a:off x="1460295" y="3074812"/>
            <a:ext cx="1518250" cy="2173386"/>
          </a:xfrm>
          <a:custGeom>
            <a:avLst/>
            <a:gdLst>
              <a:gd name="T0" fmla="*/ 909351 w 936104"/>
              <a:gd name="T1" fmla="*/ 196074 h 1337481"/>
              <a:gd name="T2" fmla="*/ 909351 w 936104"/>
              <a:gd name="T3" fmla="*/ 481029 h 1337481"/>
              <a:gd name="T4" fmla="*/ 874376 w 936104"/>
              <a:gd name="T5" fmla="*/ 477482 h 1337481"/>
              <a:gd name="T6" fmla="*/ 699500 w 936104"/>
              <a:gd name="T7" fmla="*/ 653363 h 1337481"/>
              <a:gd name="T8" fmla="*/ 874376 w 936104"/>
              <a:gd name="T9" fmla="*/ 829244 h 1337481"/>
              <a:gd name="T10" fmla="*/ 909351 w 936104"/>
              <a:gd name="T11" fmla="*/ 825697 h 1337481"/>
              <a:gd name="T12" fmla="*/ 909351 w 936104"/>
              <a:gd name="T13" fmla="*/ 1110652 h 1337481"/>
              <a:gd name="T14" fmla="*/ 550686 w 936104"/>
              <a:gd name="T15" fmla="*/ 1110652 h 1337481"/>
              <a:gd name="T16" fmla="*/ 577088 w 936104"/>
              <a:gd name="T17" fmla="*/ 1183610 h 1337481"/>
              <a:gd name="T18" fmla="*/ 454675 w 936104"/>
              <a:gd name="T19" fmla="*/ 1306727 h 1337481"/>
              <a:gd name="T20" fmla="*/ 332263 w 936104"/>
              <a:gd name="T21" fmla="*/ 1183610 h 1337481"/>
              <a:gd name="T22" fmla="*/ 358666 w 936104"/>
              <a:gd name="T23" fmla="*/ 1110652 h 1337481"/>
              <a:gd name="T24" fmla="*/ 0 w 936104"/>
              <a:gd name="T25" fmla="*/ 1110652 h 1337481"/>
              <a:gd name="T26" fmla="*/ 0 w 936104"/>
              <a:gd name="T27" fmla="*/ 825697 h 1337481"/>
              <a:gd name="T28" fmla="*/ 34975 w 936104"/>
              <a:gd name="T29" fmla="*/ 829244 h 1337481"/>
              <a:gd name="T30" fmla="*/ 209850 w 936104"/>
              <a:gd name="T31" fmla="*/ 653363 h 1337481"/>
              <a:gd name="T32" fmla="*/ 34975 w 936104"/>
              <a:gd name="T33" fmla="*/ 477482 h 1337481"/>
              <a:gd name="T34" fmla="*/ 0 w 936104"/>
              <a:gd name="T35" fmla="*/ 481029 h 1337481"/>
              <a:gd name="T36" fmla="*/ 0 w 936104"/>
              <a:gd name="T37" fmla="*/ 196074 h 1337481"/>
              <a:gd name="T38" fmla="*/ 358665 w 936104"/>
              <a:gd name="T39" fmla="*/ 196074 h 1337481"/>
              <a:gd name="T40" fmla="*/ 332262 w 936104"/>
              <a:gd name="T41" fmla="*/ 123117 h 1337481"/>
              <a:gd name="T42" fmla="*/ 454674 w 936104"/>
              <a:gd name="T43" fmla="*/ 0 h 1337481"/>
              <a:gd name="T44" fmla="*/ 577087 w 936104"/>
              <a:gd name="T45" fmla="*/ 123117 h 1337481"/>
              <a:gd name="T46" fmla="*/ 550686 w 936104"/>
              <a:gd name="T47" fmla="*/ 196074 h 1337481"/>
              <a:gd name="T48" fmla="*/ 909351 w 936104"/>
              <a:gd name="T49" fmla="*/ 196074 h 1337481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936104"/>
              <a:gd name="T76" fmla="*/ 0 h 1337481"/>
              <a:gd name="T77" fmla="*/ 936104 w 936104"/>
              <a:gd name="T78" fmla="*/ 1337481 h 1337481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936104" h="1337481">
                <a:moveTo>
                  <a:pt x="936104" y="200688"/>
                </a:moveTo>
                <a:lnTo>
                  <a:pt x="936104" y="492350"/>
                </a:lnTo>
                <a:lnTo>
                  <a:pt x="900100" y="488720"/>
                </a:lnTo>
                <a:cubicBezTo>
                  <a:pt x="800678" y="488720"/>
                  <a:pt x="720080" y="569318"/>
                  <a:pt x="720080" y="668740"/>
                </a:cubicBezTo>
                <a:cubicBezTo>
                  <a:pt x="720080" y="768162"/>
                  <a:pt x="800678" y="848760"/>
                  <a:pt x="900100" y="848760"/>
                </a:cubicBezTo>
                <a:cubicBezTo>
                  <a:pt x="912432" y="848760"/>
                  <a:pt x="924475" y="847520"/>
                  <a:pt x="936104" y="845131"/>
                </a:cubicBezTo>
                <a:lnTo>
                  <a:pt x="936104" y="1136792"/>
                </a:lnTo>
                <a:lnTo>
                  <a:pt x="566887" y="1136792"/>
                </a:lnTo>
                <a:cubicBezTo>
                  <a:pt x="584584" y="1156619"/>
                  <a:pt x="594066" y="1182936"/>
                  <a:pt x="594066" y="1211467"/>
                </a:cubicBezTo>
                <a:cubicBezTo>
                  <a:pt x="594066" y="1281063"/>
                  <a:pt x="537648" y="1337481"/>
                  <a:pt x="468052" y="1337481"/>
                </a:cubicBezTo>
                <a:cubicBezTo>
                  <a:pt x="398456" y="1337481"/>
                  <a:pt x="342038" y="1281063"/>
                  <a:pt x="342038" y="1211467"/>
                </a:cubicBezTo>
                <a:cubicBezTo>
                  <a:pt x="342038" y="1182936"/>
                  <a:pt x="351520" y="1156619"/>
                  <a:pt x="369217" y="1136792"/>
                </a:cubicBezTo>
                <a:lnTo>
                  <a:pt x="0" y="1136792"/>
                </a:lnTo>
                <a:lnTo>
                  <a:pt x="0" y="845131"/>
                </a:lnTo>
                <a:lnTo>
                  <a:pt x="36004" y="848760"/>
                </a:lnTo>
                <a:cubicBezTo>
                  <a:pt x="135426" y="848760"/>
                  <a:pt x="216024" y="768162"/>
                  <a:pt x="216024" y="668740"/>
                </a:cubicBezTo>
                <a:cubicBezTo>
                  <a:pt x="216024" y="569318"/>
                  <a:pt x="135426" y="488720"/>
                  <a:pt x="36004" y="488720"/>
                </a:cubicBezTo>
                <a:cubicBezTo>
                  <a:pt x="23672" y="488720"/>
                  <a:pt x="11630" y="489960"/>
                  <a:pt x="0" y="492350"/>
                </a:cubicBezTo>
                <a:lnTo>
                  <a:pt x="0" y="200688"/>
                </a:lnTo>
                <a:lnTo>
                  <a:pt x="369216" y="200688"/>
                </a:lnTo>
                <a:cubicBezTo>
                  <a:pt x="351519" y="180862"/>
                  <a:pt x="342037" y="154545"/>
                  <a:pt x="342037" y="126014"/>
                </a:cubicBezTo>
                <a:cubicBezTo>
                  <a:pt x="342037" y="56418"/>
                  <a:pt x="398455" y="0"/>
                  <a:pt x="468051" y="0"/>
                </a:cubicBezTo>
                <a:cubicBezTo>
                  <a:pt x="537647" y="0"/>
                  <a:pt x="594065" y="56418"/>
                  <a:pt x="594065" y="126014"/>
                </a:cubicBezTo>
                <a:cubicBezTo>
                  <a:pt x="594065" y="154545"/>
                  <a:pt x="584583" y="180862"/>
                  <a:pt x="566887" y="200688"/>
                </a:cubicBezTo>
                <a:lnTo>
                  <a:pt x="936104" y="200688"/>
                </a:lnTo>
                <a:close/>
              </a:path>
            </a:pathLst>
          </a:custGeom>
          <a:solidFill>
            <a:srgbClr val="1CE401">
              <a:alpha val="50000"/>
            </a:srgbClr>
          </a:solidFill>
          <a:ln>
            <a:noFill/>
          </a:ln>
        </p:spPr>
        <p:txBody>
          <a:bodyPr anchor="ctr"/>
          <a:lstStyle/>
          <a:p>
            <a:endParaRPr lang="zh-CN" altLang="en-US" sz="240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椭圆 30">
            <a:extLst>
              <a:ext uri="{FF2B5EF4-FFF2-40B4-BE49-F238E27FC236}">
                <a16:creationId xmlns:a16="http://schemas.microsoft.com/office/drawing/2014/main" id="{6799B607-87B3-1D37-FC94-23AD19F536FC}"/>
              </a:ext>
            </a:extLst>
          </p:cNvPr>
          <p:cNvSpPr>
            <a:spLocks noChangeArrowheads="1"/>
          </p:cNvSpPr>
          <p:nvPr/>
        </p:nvSpPr>
        <p:spPr bwMode="auto">
          <a:xfrm rot="17346843" flipH="1" flipV="1">
            <a:off x="2970749" y="3597361"/>
            <a:ext cx="1520850" cy="2170787"/>
          </a:xfrm>
          <a:custGeom>
            <a:avLst/>
            <a:gdLst>
              <a:gd name="T0" fmla="*/ 914029 w 936104"/>
              <a:gd name="T1" fmla="*/ 195371 h 1337481"/>
              <a:gd name="T2" fmla="*/ 914029 w 936104"/>
              <a:gd name="T3" fmla="*/ 479306 h 1337481"/>
              <a:gd name="T4" fmla="*/ 878874 w 936104"/>
              <a:gd name="T5" fmla="*/ 475771 h 1337481"/>
              <a:gd name="T6" fmla="*/ 703100 w 936104"/>
              <a:gd name="T7" fmla="*/ 651022 h 1337481"/>
              <a:gd name="T8" fmla="*/ 878874 w 936104"/>
              <a:gd name="T9" fmla="*/ 826272 h 1337481"/>
              <a:gd name="T10" fmla="*/ 914029 w 936104"/>
              <a:gd name="T11" fmla="*/ 822739 h 1337481"/>
              <a:gd name="T12" fmla="*/ 914029 w 936104"/>
              <a:gd name="T13" fmla="*/ 1106673 h 1337481"/>
              <a:gd name="T14" fmla="*/ 553518 w 936104"/>
              <a:gd name="T15" fmla="*/ 1106673 h 1337481"/>
              <a:gd name="T16" fmla="*/ 580056 w 936104"/>
              <a:gd name="T17" fmla="*/ 1179369 h 1337481"/>
              <a:gd name="T18" fmla="*/ 457015 w 936104"/>
              <a:gd name="T19" fmla="*/ 1302044 h 1337481"/>
              <a:gd name="T20" fmla="*/ 333972 w 936104"/>
              <a:gd name="T21" fmla="*/ 1179369 h 1337481"/>
              <a:gd name="T22" fmla="*/ 360511 w 936104"/>
              <a:gd name="T23" fmla="*/ 1106673 h 1337481"/>
              <a:gd name="T24" fmla="*/ 0 w 936104"/>
              <a:gd name="T25" fmla="*/ 1106673 h 1337481"/>
              <a:gd name="T26" fmla="*/ 0 w 936104"/>
              <a:gd name="T27" fmla="*/ 822739 h 1337481"/>
              <a:gd name="T28" fmla="*/ 35155 w 936104"/>
              <a:gd name="T29" fmla="*/ 826272 h 1337481"/>
              <a:gd name="T30" fmla="*/ 210929 w 936104"/>
              <a:gd name="T31" fmla="*/ 651022 h 1337481"/>
              <a:gd name="T32" fmla="*/ 35155 w 936104"/>
              <a:gd name="T33" fmla="*/ 475771 h 1337481"/>
              <a:gd name="T34" fmla="*/ 0 w 936104"/>
              <a:gd name="T35" fmla="*/ 479306 h 1337481"/>
              <a:gd name="T36" fmla="*/ 0 w 936104"/>
              <a:gd name="T37" fmla="*/ 195371 h 1337481"/>
              <a:gd name="T38" fmla="*/ 360510 w 936104"/>
              <a:gd name="T39" fmla="*/ 195371 h 1337481"/>
              <a:gd name="T40" fmla="*/ 333971 w 936104"/>
              <a:gd name="T41" fmla="*/ 122675 h 1337481"/>
              <a:gd name="T42" fmla="*/ 457014 w 936104"/>
              <a:gd name="T43" fmla="*/ 0 h 1337481"/>
              <a:gd name="T44" fmla="*/ 580055 w 936104"/>
              <a:gd name="T45" fmla="*/ 122675 h 1337481"/>
              <a:gd name="T46" fmla="*/ 553518 w 936104"/>
              <a:gd name="T47" fmla="*/ 195371 h 1337481"/>
              <a:gd name="T48" fmla="*/ 914029 w 936104"/>
              <a:gd name="T49" fmla="*/ 195371 h 1337481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936104"/>
              <a:gd name="T76" fmla="*/ 0 h 1337481"/>
              <a:gd name="T77" fmla="*/ 936104 w 936104"/>
              <a:gd name="T78" fmla="*/ 1337481 h 1337481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936104" h="1337481">
                <a:moveTo>
                  <a:pt x="936104" y="200688"/>
                </a:moveTo>
                <a:lnTo>
                  <a:pt x="936104" y="492350"/>
                </a:lnTo>
                <a:lnTo>
                  <a:pt x="900100" y="488720"/>
                </a:lnTo>
                <a:cubicBezTo>
                  <a:pt x="800678" y="488720"/>
                  <a:pt x="720080" y="569318"/>
                  <a:pt x="720080" y="668740"/>
                </a:cubicBezTo>
                <a:cubicBezTo>
                  <a:pt x="720080" y="768162"/>
                  <a:pt x="800678" y="848760"/>
                  <a:pt x="900100" y="848760"/>
                </a:cubicBezTo>
                <a:cubicBezTo>
                  <a:pt x="912432" y="848760"/>
                  <a:pt x="924475" y="847520"/>
                  <a:pt x="936104" y="845131"/>
                </a:cubicBezTo>
                <a:lnTo>
                  <a:pt x="936104" y="1136792"/>
                </a:lnTo>
                <a:lnTo>
                  <a:pt x="566887" y="1136792"/>
                </a:lnTo>
                <a:cubicBezTo>
                  <a:pt x="584584" y="1156619"/>
                  <a:pt x="594066" y="1182936"/>
                  <a:pt x="594066" y="1211467"/>
                </a:cubicBezTo>
                <a:cubicBezTo>
                  <a:pt x="594066" y="1281063"/>
                  <a:pt x="537648" y="1337481"/>
                  <a:pt x="468052" y="1337481"/>
                </a:cubicBezTo>
                <a:cubicBezTo>
                  <a:pt x="398456" y="1337481"/>
                  <a:pt x="342038" y="1281063"/>
                  <a:pt x="342038" y="1211467"/>
                </a:cubicBezTo>
                <a:cubicBezTo>
                  <a:pt x="342038" y="1182936"/>
                  <a:pt x="351520" y="1156619"/>
                  <a:pt x="369217" y="1136792"/>
                </a:cubicBezTo>
                <a:lnTo>
                  <a:pt x="0" y="1136792"/>
                </a:lnTo>
                <a:lnTo>
                  <a:pt x="0" y="845131"/>
                </a:lnTo>
                <a:lnTo>
                  <a:pt x="36004" y="848760"/>
                </a:lnTo>
                <a:cubicBezTo>
                  <a:pt x="135426" y="848760"/>
                  <a:pt x="216024" y="768162"/>
                  <a:pt x="216024" y="668740"/>
                </a:cubicBezTo>
                <a:cubicBezTo>
                  <a:pt x="216024" y="569318"/>
                  <a:pt x="135426" y="488720"/>
                  <a:pt x="36004" y="488720"/>
                </a:cubicBezTo>
                <a:cubicBezTo>
                  <a:pt x="23672" y="488720"/>
                  <a:pt x="11630" y="489960"/>
                  <a:pt x="0" y="492350"/>
                </a:cubicBezTo>
                <a:lnTo>
                  <a:pt x="0" y="200688"/>
                </a:lnTo>
                <a:lnTo>
                  <a:pt x="369216" y="200688"/>
                </a:lnTo>
                <a:cubicBezTo>
                  <a:pt x="351519" y="180862"/>
                  <a:pt x="342037" y="154545"/>
                  <a:pt x="342037" y="126014"/>
                </a:cubicBezTo>
                <a:cubicBezTo>
                  <a:pt x="342037" y="56418"/>
                  <a:pt x="398455" y="0"/>
                  <a:pt x="468051" y="0"/>
                </a:cubicBezTo>
                <a:cubicBezTo>
                  <a:pt x="537647" y="0"/>
                  <a:pt x="594065" y="56418"/>
                  <a:pt x="594065" y="126014"/>
                </a:cubicBezTo>
                <a:cubicBezTo>
                  <a:pt x="594065" y="154545"/>
                  <a:pt x="584583" y="180862"/>
                  <a:pt x="566887" y="200688"/>
                </a:cubicBezTo>
                <a:lnTo>
                  <a:pt x="936104" y="200688"/>
                </a:lnTo>
                <a:close/>
              </a:path>
            </a:pathLst>
          </a:custGeom>
          <a:solidFill>
            <a:srgbClr val="02D6DD">
              <a:alpha val="50000"/>
            </a:srgbClr>
          </a:solidFill>
          <a:ln>
            <a:noFill/>
          </a:ln>
        </p:spPr>
        <p:txBody>
          <a:bodyPr anchor="ctr"/>
          <a:lstStyle/>
          <a:p>
            <a:endParaRPr lang="zh-CN" altLang="en-US" sz="240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椭圆 30">
            <a:extLst>
              <a:ext uri="{FF2B5EF4-FFF2-40B4-BE49-F238E27FC236}">
                <a16:creationId xmlns:a16="http://schemas.microsoft.com/office/drawing/2014/main" id="{EC6DCCBE-410F-D80C-468C-44AE4C959FB0}"/>
              </a:ext>
            </a:extLst>
          </p:cNvPr>
          <p:cNvSpPr>
            <a:spLocks noChangeArrowheads="1"/>
          </p:cNvSpPr>
          <p:nvPr/>
        </p:nvSpPr>
        <p:spPr bwMode="auto">
          <a:xfrm rot="13152735" flipH="1" flipV="1">
            <a:off x="4028843" y="2040112"/>
            <a:ext cx="1520852" cy="2170786"/>
          </a:xfrm>
          <a:custGeom>
            <a:avLst/>
            <a:gdLst>
              <a:gd name="T0" fmla="*/ 914032 w 936104"/>
              <a:gd name="T1" fmla="*/ 195370 h 1337481"/>
              <a:gd name="T2" fmla="*/ 914032 w 936104"/>
              <a:gd name="T3" fmla="*/ 479304 h 1337481"/>
              <a:gd name="T4" fmla="*/ 878877 w 936104"/>
              <a:gd name="T5" fmla="*/ 475771 h 1337481"/>
              <a:gd name="T6" fmla="*/ 703101 w 936104"/>
              <a:gd name="T7" fmla="*/ 651021 h 1337481"/>
              <a:gd name="T8" fmla="*/ 878877 w 936104"/>
              <a:gd name="T9" fmla="*/ 826270 h 1337481"/>
              <a:gd name="T10" fmla="*/ 914032 w 936104"/>
              <a:gd name="T11" fmla="*/ 822738 h 1337481"/>
              <a:gd name="T12" fmla="*/ 914032 w 936104"/>
              <a:gd name="T13" fmla="*/ 1106670 h 1337481"/>
              <a:gd name="T14" fmla="*/ 553521 w 936104"/>
              <a:gd name="T15" fmla="*/ 1106670 h 1337481"/>
              <a:gd name="T16" fmla="*/ 580059 w 936104"/>
              <a:gd name="T17" fmla="*/ 1179367 h 1337481"/>
              <a:gd name="T18" fmla="*/ 457016 w 936104"/>
              <a:gd name="T19" fmla="*/ 1302041 h 1337481"/>
              <a:gd name="T20" fmla="*/ 333973 w 936104"/>
              <a:gd name="T21" fmla="*/ 1179367 h 1337481"/>
              <a:gd name="T22" fmla="*/ 360511 w 936104"/>
              <a:gd name="T23" fmla="*/ 1106670 h 1337481"/>
              <a:gd name="T24" fmla="*/ 0 w 936104"/>
              <a:gd name="T25" fmla="*/ 1106670 h 1337481"/>
              <a:gd name="T26" fmla="*/ 0 w 936104"/>
              <a:gd name="T27" fmla="*/ 822738 h 1337481"/>
              <a:gd name="T28" fmla="*/ 35155 w 936104"/>
              <a:gd name="T29" fmla="*/ 826270 h 1337481"/>
              <a:gd name="T30" fmla="*/ 210931 w 936104"/>
              <a:gd name="T31" fmla="*/ 651021 h 1337481"/>
              <a:gd name="T32" fmla="*/ 35155 w 936104"/>
              <a:gd name="T33" fmla="*/ 475771 h 1337481"/>
              <a:gd name="T34" fmla="*/ 0 w 936104"/>
              <a:gd name="T35" fmla="*/ 479304 h 1337481"/>
              <a:gd name="T36" fmla="*/ 0 w 936104"/>
              <a:gd name="T37" fmla="*/ 195370 h 1337481"/>
              <a:gd name="T38" fmla="*/ 360510 w 936104"/>
              <a:gd name="T39" fmla="*/ 195370 h 1337481"/>
              <a:gd name="T40" fmla="*/ 333972 w 936104"/>
              <a:gd name="T41" fmla="*/ 122675 h 1337481"/>
              <a:gd name="T42" fmla="*/ 457015 w 936104"/>
              <a:gd name="T43" fmla="*/ 0 h 1337481"/>
              <a:gd name="T44" fmla="*/ 580058 w 936104"/>
              <a:gd name="T45" fmla="*/ 122675 h 1337481"/>
              <a:gd name="T46" fmla="*/ 553521 w 936104"/>
              <a:gd name="T47" fmla="*/ 195370 h 1337481"/>
              <a:gd name="T48" fmla="*/ 914032 w 936104"/>
              <a:gd name="T49" fmla="*/ 195370 h 1337481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936104"/>
              <a:gd name="T76" fmla="*/ 0 h 1337481"/>
              <a:gd name="T77" fmla="*/ 936104 w 936104"/>
              <a:gd name="T78" fmla="*/ 1337481 h 1337481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936104" h="1337481">
                <a:moveTo>
                  <a:pt x="936104" y="200688"/>
                </a:moveTo>
                <a:lnTo>
                  <a:pt x="936104" y="492350"/>
                </a:lnTo>
                <a:lnTo>
                  <a:pt x="900100" y="488720"/>
                </a:lnTo>
                <a:cubicBezTo>
                  <a:pt x="800678" y="488720"/>
                  <a:pt x="720080" y="569318"/>
                  <a:pt x="720080" y="668740"/>
                </a:cubicBezTo>
                <a:cubicBezTo>
                  <a:pt x="720080" y="768162"/>
                  <a:pt x="800678" y="848760"/>
                  <a:pt x="900100" y="848760"/>
                </a:cubicBezTo>
                <a:cubicBezTo>
                  <a:pt x="912432" y="848760"/>
                  <a:pt x="924475" y="847520"/>
                  <a:pt x="936104" y="845131"/>
                </a:cubicBezTo>
                <a:lnTo>
                  <a:pt x="936104" y="1136792"/>
                </a:lnTo>
                <a:lnTo>
                  <a:pt x="566887" y="1136792"/>
                </a:lnTo>
                <a:cubicBezTo>
                  <a:pt x="584584" y="1156619"/>
                  <a:pt x="594066" y="1182936"/>
                  <a:pt x="594066" y="1211467"/>
                </a:cubicBezTo>
                <a:cubicBezTo>
                  <a:pt x="594066" y="1281063"/>
                  <a:pt x="537648" y="1337481"/>
                  <a:pt x="468052" y="1337481"/>
                </a:cubicBezTo>
                <a:cubicBezTo>
                  <a:pt x="398456" y="1337481"/>
                  <a:pt x="342038" y="1281063"/>
                  <a:pt x="342038" y="1211467"/>
                </a:cubicBezTo>
                <a:cubicBezTo>
                  <a:pt x="342038" y="1182936"/>
                  <a:pt x="351520" y="1156619"/>
                  <a:pt x="369217" y="1136792"/>
                </a:cubicBezTo>
                <a:lnTo>
                  <a:pt x="0" y="1136792"/>
                </a:lnTo>
                <a:lnTo>
                  <a:pt x="0" y="845131"/>
                </a:lnTo>
                <a:lnTo>
                  <a:pt x="36004" y="848760"/>
                </a:lnTo>
                <a:cubicBezTo>
                  <a:pt x="135426" y="848760"/>
                  <a:pt x="216024" y="768162"/>
                  <a:pt x="216024" y="668740"/>
                </a:cubicBezTo>
                <a:cubicBezTo>
                  <a:pt x="216024" y="569318"/>
                  <a:pt x="135426" y="488720"/>
                  <a:pt x="36004" y="488720"/>
                </a:cubicBezTo>
                <a:cubicBezTo>
                  <a:pt x="23672" y="488720"/>
                  <a:pt x="11630" y="489960"/>
                  <a:pt x="0" y="492350"/>
                </a:cubicBezTo>
                <a:lnTo>
                  <a:pt x="0" y="200688"/>
                </a:lnTo>
                <a:lnTo>
                  <a:pt x="369216" y="200688"/>
                </a:lnTo>
                <a:cubicBezTo>
                  <a:pt x="351519" y="180862"/>
                  <a:pt x="342037" y="154545"/>
                  <a:pt x="342037" y="126014"/>
                </a:cubicBezTo>
                <a:cubicBezTo>
                  <a:pt x="342037" y="56418"/>
                  <a:pt x="398455" y="0"/>
                  <a:pt x="468051" y="0"/>
                </a:cubicBezTo>
                <a:cubicBezTo>
                  <a:pt x="537647" y="0"/>
                  <a:pt x="594065" y="56418"/>
                  <a:pt x="594065" y="126014"/>
                </a:cubicBezTo>
                <a:cubicBezTo>
                  <a:pt x="594065" y="154545"/>
                  <a:pt x="584583" y="180862"/>
                  <a:pt x="566887" y="200688"/>
                </a:cubicBezTo>
                <a:lnTo>
                  <a:pt x="936104" y="200688"/>
                </a:lnTo>
                <a:close/>
              </a:path>
            </a:pathLst>
          </a:custGeom>
          <a:solidFill>
            <a:srgbClr val="EAE701">
              <a:alpha val="50000"/>
            </a:srgbClr>
          </a:solidFill>
          <a:ln>
            <a:noFill/>
          </a:ln>
        </p:spPr>
        <p:txBody>
          <a:bodyPr anchor="ctr"/>
          <a:lstStyle/>
          <a:p>
            <a:endParaRPr lang="zh-CN" altLang="en-US" sz="240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68A856F1-5510-4ECA-B49D-F0A6B1B4617E}"/>
              </a:ext>
            </a:extLst>
          </p:cNvPr>
          <p:cNvGrpSpPr/>
          <p:nvPr/>
        </p:nvGrpSpPr>
        <p:grpSpPr>
          <a:xfrm>
            <a:off x="6428232" y="1270829"/>
            <a:ext cx="4760469" cy="1027740"/>
            <a:chOff x="5158232" y="1270829"/>
            <a:chExt cx="4760469" cy="1027740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7C8C1DB-26AC-E4A9-CCA5-3D923D0EA5AC}"/>
                </a:ext>
              </a:extLst>
            </p:cNvPr>
            <p:cNvGrpSpPr/>
            <p:nvPr/>
          </p:nvGrpSpPr>
          <p:grpSpPr>
            <a:xfrm>
              <a:off x="6096000" y="1351923"/>
              <a:ext cx="3822701" cy="946646"/>
              <a:chOff x="8090264" y="1679996"/>
              <a:chExt cx="3822701" cy="946646"/>
            </a:xfrm>
          </p:grpSpPr>
          <p:sp>
            <p:nvSpPr>
              <p:cNvPr id="10" name="矩形 3">
                <a:extLst>
                  <a:ext uri="{FF2B5EF4-FFF2-40B4-BE49-F238E27FC236}">
                    <a16:creationId xmlns:a16="http://schemas.microsoft.com/office/drawing/2014/main" id="{0525E158-4D66-D97F-71E2-9F4DEEFCC0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90264" y="1679996"/>
                <a:ext cx="1648514" cy="3770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8573" tIns="34287" rIns="68573" bIns="34287">
                <a:spAutoFit/>
              </a:bodyPr>
              <a:lstStyle/>
              <a:p>
                <a:pPr defTabSz="457200">
                  <a:spcBef>
                    <a:spcPct val="0"/>
                  </a:spcBef>
                </a:pPr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37FFE46A-685D-9F4B-6A56-266A583AC677}"/>
                  </a:ext>
                </a:extLst>
              </p:cNvPr>
              <p:cNvSpPr txBox="1"/>
              <p:nvPr/>
            </p:nvSpPr>
            <p:spPr>
              <a:xfrm>
                <a:off x="8090265" y="2006216"/>
                <a:ext cx="3822700" cy="6204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 defTabSz="987425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200" dirty="0">
                    <a:solidFill>
                      <a:schemeClr val="bg1">
                        <a:lumMod val="6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</p:grpSp>
        <p:sp>
          <p:nvSpPr>
            <p:cNvPr id="14" name="矩形 3">
              <a:extLst>
                <a:ext uri="{FF2B5EF4-FFF2-40B4-BE49-F238E27FC236}">
                  <a16:creationId xmlns:a16="http://schemas.microsoft.com/office/drawing/2014/main" id="{560E89C7-E64F-0AAB-8F56-1064FDED85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8232" y="1270829"/>
              <a:ext cx="9377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得意黑" pitchFamily="2" charset="-122"/>
                  <a:ea typeface="得意黑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01</a:t>
              </a:r>
              <a:endPara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C945489D-D4B3-C1A8-9A9D-880509FC5D00}"/>
              </a:ext>
            </a:extLst>
          </p:cNvPr>
          <p:cNvGrpSpPr/>
          <p:nvPr/>
        </p:nvGrpSpPr>
        <p:grpSpPr>
          <a:xfrm>
            <a:off x="6428232" y="2376436"/>
            <a:ext cx="4760469" cy="1027740"/>
            <a:chOff x="5158232" y="1270829"/>
            <a:chExt cx="4760469" cy="1027740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20BBEDAE-B507-B452-EF13-CF7015ED6859}"/>
                </a:ext>
              </a:extLst>
            </p:cNvPr>
            <p:cNvGrpSpPr/>
            <p:nvPr/>
          </p:nvGrpSpPr>
          <p:grpSpPr>
            <a:xfrm>
              <a:off x="6096000" y="1351923"/>
              <a:ext cx="3822701" cy="946646"/>
              <a:chOff x="8090264" y="1679996"/>
              <a:chExt cx="3822701" cy="946646"/>
            </a:xfrm>
          </p:grpSpPr>
          <p:sp>
            <p:nvSpPr>
              <p:cNvPr id="33" name="矩形 3">
                <a:extLst>
                  <a:ext uri="{FF2B5EF4-FFF2-40B4-BE49-F238E27FC236}">
                    <a16:creationId xmlns:a16="http://schemas.microsoft.com/office/drawing/2014/main" id="{939CE1E4-5E73-3745-6B56-C37796A67C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90264" y="1679996"/>
                <a:ext cx="1648514" cy="3770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8573" tIns="34287" rIns="68573" bIns="34287">
                <a:spAutoFit/>
              </a:bodyPr>
              <a:lstStyle/>
              <a:p>
                <a:pPr defTabSz="457200">
                  <a:spcBef>
                    <a:spcPct val="0"/>
                  </a:spcBef>
                </a:pPr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AB5B5969-6180-EBD2-E7A8-796F876BD168}"/>
                  </a:ext>
                </a:extLst>
              </p:cNvPr>
              <p:cNvSpPr txBox="1"/>
              <p:nvPr/>
            </p:nvSpPr>
            <p:spPr>
              <a:xfrm>
                <a:off x="8090265" y="2006216"/>
                <a:ext cx="3822700" cy="6204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 defTabSz="987425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200" dirty="0">
                    <a:solidFill>
                      <a:schemeClr val="bg1">
                        <a:lumMod val="6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</p:grpSp>
        <p:sp>
          <p:nvSpPr>
            <p:cNvPr id="32" name="矩形 3">
              <a:extLst>
                <a:ext uri="{FF2B5EF4-FFF2-40B4-BE49-F238E27FC236}">
                  <a16:creationId xmlns:a16="http://schemas.microsoft.com/office/drawing/2014/main" id="{95A62C4A-EC15-4C63-3959-FF2CFDDB6E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8232" y="1270829"/>
              <a:ext cx="9377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得意黑" pitchFamily="2" charset="-122"/>
                  <a:ea typeface="得意黑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02</a:t>
              </a:r>
              <a:endPara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316746E-8B1C-9117-BC59-08E0097DCF95}"/>
              </a:ext>
            </a:extLst>
          </p:cNvPr>
          <p:cNvGrpSpPr/>
          <p:nvPr/>
        </p:nvGrpSpPr>
        <p:grpSpPr>
          <a:xfrm>
            <a:off x="6428232" y="3482043"/>
            <a:ext cx="4760469" cy="1027740"/>
            <a:chOff x="5158232" y="1270829"/>
            <a:chExt cx="4760469" cy="1027740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0F51C8A9-668A-9586-AEF5-740997713735}"/>
                </a:ext>
              </a:extLst>
            </p:cNvPr>
            <p:cNvGrpSpPr/>
            <p:nvPr/>
          </p:nvGrpSpPr>
          <p:grpSpPr>
            <a:xfrm>
              <a:off x="6096000" y="1351923"/>
              <a:ext cx="3822701" cy="946646"/>
              <a:chOff x="8090264" y="1679996"/>
              <a:chExt cx="3822701" cy="946646"/>
            </a:xfrm>
          </p:grpSpPr>
          <p:sp>
            <p:nvSpPr>
              <p:cNvPr id="38" name="矩形 3">
                <a:extLst>
                  <a:ext uri="{FF2B5EF4-FFF2-40B4-BE49-F238E27FC236}">
                    <a16:creationId xmlns:a16="http://schemas.microsoft.com/office/drawing/2014/main" id="{7387AA94-F5CE-B0F6-7116-2BE3305775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90264" y="1679996"/>
                <a:ext cx="1648514" cy="3770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8573" tIns="34287" rIns="68573" bIns="34287">
                <a:spAutoFit/>
              </a:bodyPr>
              <a:lstStyle/>
              <a:p>
                <a:pPr defTabSz="457200">
                  <a:spcBef>
                    <a:spcPct val="0"/>
                  </a:spcBef>
                </a:pPr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2E4AE5C4-2F8A-5465-A43C-A478FECEB820}"/>
                  </a:ext>
                </a:extLst>
              </p:cNvPr>
              <p:cNvSpPr txBox="1"/>
              <p:nvPr/>
            </p:nvSpPr>
            <p:spPr>
              <a:xfrm>
                <a:off x="8090265" y="2006216"/>
                <a:ext cx="3822700" cy="6204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 defTabSz="987425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51PPT</a:t>
                </a:r>
                <a:r>
                  <a:rPr lang="zh-CN" altLang="en-US" sz="1200" dirty="0">
                    <a:solidFill>
                      <a:schemeClr val="bg1">
                        <a:lumMod val="6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模板 网，幻灯片演示模板及素材免费下载！</a:t>
                </a:r>
              </a:p>
              <a:p>
                <a:pPr algn="just" defTabSz="987425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51PPT</a:t>
                </a:r>
                <a:r>
                  <a:rPr lang="zh-CN" altLang="en-US" sz="1200" dirty="0">
                    <a:solidFill>
                      <a:schemeClr val="bg1">
                        <a:lumMod val="6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模板网 唯一访问网址：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www.51pptmoban.com</a:t>
                </a:r>
              </a:p>
            </p:txBody>
          </p:sp>
        </p:grpSp>
        <p:sp>
          <p:nvSpPr>
            <p:cNvPr id="37" name="矩形 3">
              <a:extLst>
                <a:ext uri="{FF2B5EF4-FFF2-40B4-BE49-F238E27FC236}">
                  <a16:creationId xmlns:a16="http://schemas.microsoft.com/office/drawing/2014/main" id="{4B7D5E6B-725B-12E6-FE38-B7FB4927AE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8232" y="1270829"/>
              <a:ext cx="9377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得意黑" pitchFamily="2" charset="-122"/>
                  <a:ea typeface="得意黑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03</a:t>
              </a:r>
              <a:endPara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0A6A0603-4D4C-7CAA-3112-70464A45F0B9}"/>
              </a:ext>
            </a:extLst>
          </p:cNvPr>
          <p:cNvGrpSpPr/>
          <p:nvPr/>
        </p:nvGrpSpPr>
        <p:grpSpPr>
          <a:xfrm>
            <a:off x="6428232" y="4587650"/>
            <a:ext cx="4760469" cy="1027740"/>
            <a:chOff x="5158232" y="1270829"/>
            <a:chExt cx="4760469" cy="1027740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CDC7A470-363A-44DA-224B-975A8BA8AF87}"/>
                </a:ext>
              </a:extLst>
            </p:cNvPr>
            <p:cNvGrpSpPr/>
            <p:nvPr/>
          </p:nvGrpSpPr>
          <p:grpSpPr>
            <a:xfrm>
              <a:off x="6096000" y="1351923"/>
              <a:ext cx="3822701" cy="946646"/>
              <a:chOff x="8090264" y="1679996"/>
              <a:chExt cx="3822701" cy="946646"/>
            </a:xfrm>
          </p:grpSpPr>
          <p:sp>
            <p:nvSpPr>
              <p:cNvPr id="43" name="矩形 3">
                <a:extLst>
                  <a:ext uri="{FF2B5EF4-FFF2-40B4-BE49-F238E27FC236}">
                    <a16:creationId xmlns:a16="http://schemas.microsoft.com/office/drawing/2014/main" id="{1866653C-C822-1424-6793-404BA41A22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90264" y="1679996"/>
                <a:ext cx="1648514" cy="3770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8573" tIns="34287" rIns="68573" bIns="34287">
                <a:spAutoFit/>
              </a:bodyPr>
              <a:lstStyle/>
              <a:p>
                <a:pPr defTabSz="457200">
                  <a:spcBef>
                    <a:spcPct val="0"/>
                  </a:spcBef>
                </a:pPr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58E8C8A7-3F0C-33D3-4532-C09C4C93A9BE}"/>
                  </a:ext>
                </a:extLst>
              </p:cNvPr>
              <p:cNvSpPr txBox="1"/>
              <p:nvPr/>
            </p:nvSpPr>
            <p:spPr>
              <a:xfrm>
                <a:off x="8090265" y="2006216"/>
                <a:ext cx="3822700" cy="6204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 defTabSz="987425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200" dirty="0">
                    <a:solidFill>
                      <a:schemeClr val="bg1">
                        <a:lumMod val="6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</p:grpSp>
        <p:sp>
          <p:nvSpPr>
            <p:cNvPr id="42" name="矩形 3">
              <a:extLst>
                <a:ext uri="{FF2B5EF4-FFF2-40B4-BE49-F238E27FC236}">
                  <a16:creationId xmlns:a16="http://schemas.microsoft.com/office/drawing/2014/main" id="{C7176CE8-28F6-43D1-C3FE-C41D59D19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8232" y="1270829"/>
              <a:ext cx="9377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得意黑" pitchFamily="2" charset="-122"/>
                  <a:ea typeface="得意黑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04</a:t>
              </a:r>
              <a:endPara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46" name="矩形 3">
            <a:extLst>
              <a:ext uri="{FF2B5EF4-FFF2-40B4-BE49-F238E27FC236}">
                <a16:creationId xmlns:a16="http://schemas.microsoft.com/office/drawing/2014/main" id="{5D51378F-8617-897D-E3A0-C0C43FE524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2537" y="2308443"/>
            <a:ext cx="937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7" name="矩形 3">
            <a:extLst>
              <a:ext uri="{FF2B5EF4-FFF2-40B4-BE49-F238E27FC236}">
                <a16:creationId xmlns:a16="http://schemas.microsoft.com/office/drawing/2014/main" id="{FEAAF71F-4346-D4A8-F47C-AE77C2C2D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0385" y="2802339"/>
            <a:ext cx="937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8" name="矩形 3">
            <a:extLst>
              <a:ext uri="{FF2B5EF4-FFF2-40B4-BE49-F238E27FC236}">
                <a16:creationId xmlns:a16="http://schemas.microsoft.com/office/drawing/2014/main" id="{9B9C4D41-B5AF-8461-3A6C-186963E336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2883" y="3838339"/>
            <a:ext cx="937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9" name="矩形 3">
            <a:extLst>
              <a:ext uri="{FF2B5EF4-FFF2-40B4-BE49-F238E27FC236}">
                <a16:creationId xmlns:a16="http://schemas.microsoft.com/office/drawing/2014/main" id="{6ACEFE0F-9CD3-F175-F95E-ABA9AAD003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1362" y="4335356"/>
            <a:ext cx="937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247D0B7-F5B3-BF09-8232-F082D28CF6F8}"/>
              </a:ext>
            </a:extLst>
          </p:cNvPr>
          <p:cNvGrpSpPr/>
          <p:nvPr/>
        </p:nvGrpSpPr>
        <p:grpSpPr>
          <a:xfrm>
            <a:off x="0" y="320381"/>
            <a:ext cx="3441700" cy="616865"/>
            <a:chOff x="1988594" y="1929252"/>
            <a:chExt cx="3441700" cy="616865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B7C54914-659A-8549-DB5E-1C60EA3564D8}"/>
                </a:ext>
              </a:extLst>
            </p:cNvPr>
            <p:cNvGrpSpPr/>
            <p:nvPr/>
          </p:nvGrpSpPr>
          <p:grpSpPr>
            <a:xfrm>
              <a:off x="1988594" y="1929252"/>
              <a:ext cx="3441700" cy="616865"/>
              <a:chOff x="1803400" y="1892300"/>
              <a:chExt cx="8881391" cy="1603185"/>
            </a:xfrm>
          </p:grpSpPr>
          <p:sp>
            <p:nvSpPr>
              <p:cNvPr id="19" name="矩形: 圆角 18">
                <a:extLst>
                  <a:ext uri="{FF2B5EF4-FFF2-40B4-BE49-F238E27FC236}">
                    <a16:creationId xmlns:a16="http://schemas.microsoft.com/office/drawing/2014/main" id="{820D7A85-6FC9-CF78-E342-7875EAA943F8}"/>
                  </a:ext>
                </a:extLst>
              </p:cNvPr>
              <p:cNvSpPr/>
              <p:nvPr/>
            </p:nvSpPr>
            <p:spPr>
              <a:xfrm>
                <a:off x="2099590" y="2069479"/>
                <a:ext cx="8585201" cy="1426006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25400">
                <a:noFill/>
              </a:ln>
              <a:effectLst>
                <a:outerShdw blurRad="127000" dist="38100" dir="13500000" algn="b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: 圆角 19">
                <a:extLst>
                  <a:ext uri="{FF2B5EF4-FFF2-40B4-BE49-F238E27FC236}">
                    <a16:creationId xmlns:a16="http://schemas.microsoft.com/office/drawing/2014/main" id="{E6D6BC3A-42B0-0183-53B9-DA54945F6F2B}"/>
                  </a:ext>
                </a:extLst>
              </p:cNvPr>
              <p:cNvSpPr/>
              <p:nvPr/>
            </p:nvSpPr>
            <p:spPr>
              <a:xfrm>
                <a:off x="1803400" y="1892300"/>
                <a:ext cx="8585200" cy="1295400"/>
              </a:xfrm>
              <a:prstGeom prst="roundRect">
                <a:avLst>
                  <a:gd name="adj" fmla="val 0"/>
                </a:avLst>
              </a:prstGeom>
              <a:solidFill>
                <a:srgbClr val="0066FF"/>
              </a:solidFill>
              <a:ln w="25400"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AB99B63-5207-A90A-C907-0D593BDB714C}"/>
                </a:ext>
              </a:extLst>
            </p:cNvPr>
            <p:cNvSpPr txBox="1"/>
            <p:nvPr/>
          </p:nvSpPr>
          <p:spPr>
            <a:xfrm>
              <a:off x="3337521" y="1978415"/>
              <a:ext cx="197380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549F7BE6-A0BE-EEEE-5A19-5EB2BD9C9CCB}"/>
              </a:ext>
            </a:extLst>
          </p:cNvPr>
          <p:cNvSpPr txBox="1"/>
          <p:nvPr/>
        </p:nvSpPr>
        <p:spPr>
          <a:xfrm>
            <a:off x="85398" y="246433"/>
            <a:ext cx="99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95841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F2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接连接符 16">
            <a:extLst>
              <a:ext uri="{FF2B5EF4-FFF2-40B4-BE49-F238E27FC236}">
                <a16:creationId xmlns:a16="http://schemas.microsoft.com/office/drawing/2014/main" id="{28733EEB-621C-982A-B0F5-E2ADEF8B138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004177" y="4500563"/>
            <a:ext cx="612775" cy="0"/>
          </a:xfrm>
          <a:prstGeom prst="lin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beve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4" name="组合 19">
            <a:extLst>
              <a:ext uri="{FF2B5EF4-FFF2-40B4-BE49-F238E27FC236}">
                <a16:creationId xmlns:a16="http://schemas.microsoft.com/office/drawing/2014/main" id="{5B676F0D-F9A9-AB03-E04B-E90AB0AFBE27}"/>
              </a:ext>
            </a:extLst>
          </p:cNvPr>
          <p:cNvGrpSpPr/>
          <p:nvPr/>
        </p:nvGrpSpPr>
        <p:grpSpPr bwMode="auto">
          <a:xfrm flipH="1" flipV="1">
            <a:off x="6437314" y="5705476"/>
            <a:ext cx="1028700" cy="193675"/>
            <a:chOff x="0" y="0"/>
            <a:chExt cx="1505426" cy="262890"/>
          </a:xfrm>
        </p:grpSpPr>
        <p:sp>
          <p:nvSpPr>
            <p:cNvPr id="6" name="直接连接符 20">
              <a:extLst>
                <a:ext uri="{FF2B5EF4-FFF2-40B4-BE49-F238E27FC236}">
                  <a16:creationId xmlns:a16="http://schemas.microsoft.com/office/drawing/2014/main" id="{6776A20C-FF01-09E1-9880-8035E4D324E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154906" y="0"/>
              <a:ext cx="350520" cy="262890"/>
            </a:xfrm>
            <a:prstGeom prst="line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  <a:bevel/>
            </a:ln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" name="直接连接符 21">
              <a:extLst>
                <a:ext uri="{FF2B5EF4-FFF2-40B4-BE49-F238E27FC236}">
                  <a16:creationId xmlns:a16="http://schemas.microsoft.com/office/drawing/2014/main" id="{04ADD683-3CF2-9972-71F7-24ECE239560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0" y="2381"/>
              <a:ext cx="1157287" cy="1"/>
            </a:xfrm>
            <a:prstGeom prst="line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  <a:bevel/>
            </a:ln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8" name="直接连接符 17">
            <a:extLst>
              <a:ext uri="{FF2B5EF4-FFF2-40B4-BE49-F238E27FC236}">
                <a16:creationId xmlns:a16="http://schemas.microsoft.com/office/drawing/2014/main" id="{B4876249-1DE5-8429-DCA3-53B313842FF4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568701" y="4500564"/>
            <a:ext cx="625475" cy="1587"/>
          </a:xfrm>
          <a:prstGeom prst="lin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beve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直接连接符 14">
            <a:extLst>
              <a:ext uri="{FF2B5EF4-FFF2-40B4-BE49-F238E27FC236}">
                <a16:creationId xmlns:a16="http://schemas.microsoft.com/office/drawing/2014/main" id="{ECFE8AE2-5941-2E5F-FBC3-F440821037B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568701" y="3146425"/>
            <a:ext cx="611188" cy="0"/>
          </a:xfrm>
          <a:prstGeom prst="lin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beve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2" name="组合 13">
            <a:extLst>
              <a:ext uri="{FF2B5EF4-FFF2-40B4-BE49-F238E27FC236}">
                <a16:creationId xmlns:a16="http://schemas.microsoft.com/office/drawing/2014/main" id="{5A91CD4C-855B-4F55-8418-E559015BA3A2}"/>
              </a:ext>
            </a:extLst>
          </p:cNvPr>
          <p:cNvGrpSpPr/>
          <p:nvPr/>
        </p:nvGrpSpPr>
        <p:grpSpPr bwMode="auto">
          <a:xfrm>
            <a:off x="4549777" y="1611314"/>
            <a:ext cx="1216025" cy="261937"/>
            <a:chOff x="0" y="0"/>
            <a:chExt cx="1505426" cy="262890"/>
          </a:xfrm>
        </p:grpSpPr>
        <p:sp>
          <p:nvSpPr>
            <p:cNvPr id="13" name="直接连接符 9">
              <a:extLst>
                <a:ext uri="{FF2B5EF4-FFF2-40B4-BE49-F238E27FC236}">
                  <a16:creationId xmlns:a16="http://schemas.microsoft.com/office/drawing/2014/main" id="{C4D3A5AB-CE7B-0641-733A-89A37CC4F17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154906" y="0"/>
              <a:ext cx="350520" cy="262890"/>
            </a:xfrm>
            <a:prstGeom prst="line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  <a:bevel/>
            </a:ln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" name="直接连接符 12">
              <a:extLst>
                <a:ext uri="{FF2B5EF4-FFF2-40B4-BE49-F238E27FC236}">
                  <a16:creationId xmlns:a16="http://schemas.microsoft.com/office/drawing/2014/main" id="{6354C3BD-26B6-0B5D-8E78-897439CD089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0" y="2381"/>
              <a:ext cx="1157287" cy="1"/>
            </a:xfrm>
            <a:prstGeom prst="line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  <a:bevel/>
            </a:ln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5" name="组合 11">
            <a:extLst>
              <a:ext uri="{FF2B5EF4-FFF2-40B4-BE49-F238E27FC236}">
                <a16:creationId xmlns:a16="http://schemas.microsoft.com/office/drawing/2014/main" id="{B8A27855-5C81-5EDF-C55D-CF92944902BE}"/>
              </a:ext>
            </a:extLst>
          </p:cNvPr>
          <p:cNvGrpSpPr/>
          <p:nvPr/>
        </p:nvGrpSpPr>
        <p:grpSpPr bwMode="auto">
          <a:xfrm>
            <a:off x="6816726" y="2619377"/>
            <a:ext cx="1203325" cy="1050926"/>
            <a:chOff x="0" y="0"/>
            <a:chExt cx="1203960" cy="1051560"/>
          </a:xfrm>
        </p:grpSpPr>
        <p:sp>
          <p:nvSpPr>
            <p:cNvPr id="16" name="六边形 1">
              <a:extLst>
                <a:ext uri="{FF2B5EF4-FFF2-40B4-BE49-F238E27FC236}">
                  <a16:creationId xmlns:a16="http://schemas.microsoft.com/office/drawing/2014/main" id="{B198EA63-61D7-B4FB-544A-1D712CD0D4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1CE401">
                <a:alpha val="50000"/>
              </a:srgbClr>
            </a:solidFill>
            <a:ln w="12700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文本框 43">
              <a:extLst>
                <a:ext uri="{FF2B5EF4-FFF2-40B4-BE49-F238E27FC236}">
                  <a16:creationId xmlns:a16="http://schemas.microsoft.com/office/drawing/2014/main" id="{6CBC100A-5D30-0C49-F80B-D28B202578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039" y="310426"/>
              <a:ext cx="955445" cy="40035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02</a:t>
              </a:r>
              <a:endParaRPr lang="zh-CN" altLang="en-US" sz="2000" baseline="-30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0" name="组合 10">
            <a:extLst>
              <a:ext uri="{FF2B5EF4-FFF2-40B4-BE49-F238E27FC236}">
                <a16:creationId xmlns:a16="http://schemas.microsoft.com/office/drawing/2014/main" id="{2139D8BA-3D8E-CD58-5C7A-E45623FE4B91}"/>
              </a:ext>
            </a:extLst>
          </p:cNvPr>
          <p:cNvGrpSpPr/>
          <p:nvPr/>
        </p:nvGrpSpPr>
        <p:grpSpPr bwMode="auto">
          <a:xfrm>
            <a:off x="5499101" y="1860551"/>
            <a:ext cx="1204913" cy="1050925"/>
            <a:chOff x="0" y="0"/>
            <a:chExt cx="1203960" cy="1051560"/>
          </a:xfrm>
        </p:grpSpPr>
        <p:sp>
          <p:nvSpPr>
            <p:cNvPr id="21" name="六边形 7">
              <a:extLst>
                <a:ext uri="{FF2B5EF4-FFF2-40B4-BE49-F238E27FC236}">
                  <a16:creationId xmlns:a16="http://schemas.microsoft.com/office/drawing/2014/main" id="{689B015C-6494-4A22-20E5-B7060665B2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EAE701">
                <a:alpha val="50000"/>
              </a:srgbClr>
            </a:solidFill>
            <a:ln w="12700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2" name="文本框 44">
              <a:extLst>
                <a:ext uri="{FF2B5EF4-FFF2-40B4-BE49-F238E27FC236}">
                  <a16:creationId xmlns:a16="http://schemas.microsoft.com/office/drawing/2014/main" id="{77838156-1832-AC96-27E5-E5C0F4FD01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817" y="262095"/>
              <a:ext cx="882327" cy="4336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01</a:t>
              </a:r>
              <a:endParaRPr lang="zh-CN" altLang="en-US" sz="2000" baseline="-30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3" name="组合 18">
            <a:extLst>
              <a:ext uri="{FF2B5EF4-FFF2-40B4-BE49-F238E27FC236}">
                <a16:creationId xmlns:a16="http://schemas.microsoft.com/office/drawing/2014/main" id="{5565A71C-D27E-BE7E-FEEF-9B8FB772F514}"/>
              </a:ext>
            </a:extLst>
          </p:cNvPr>
          <p:cNvGrpSpPr/>
          <p:nvPr/>
        </p:nvGrpSpPr>
        <p:grpSpPr bwMode="auto">
          <a:xfrm>
            <a:off x="6800851" y="3975100"/>
            <a:ext cx="1203325" cy="1050925"/>
            <a:chOff x="0" y="0"/>
            <a:chExt cx="1203960" cy="1051560"/>
          </a:xfrm>
        </p:grpSpPr>
        <p:sp>
          <p:nvSpPr>
            <p:cNvPr id="24" name="六边形 5">
              <a:extLst>
                <a:ext uri="{FF2B5EF4-FFF2-40B4-BE49-F238E27FC236}">
                  <a16:creationId xmlns:a16="http://schemas.microsoft.com/office/drawing/2014/main" id="{3B08C81C-9589-BDBD-1C16-803A233225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02D6DD">
                <a:alpha val="50000"/>
              </a:srgbClr>
            </a:solidFill>
            <a:ln w="12700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5" name="文本框 45">
              <a:extLst>
                <a:ext uri="{FF2B5EF4-FFF2-40B4-BE49-F238E27FC236}">
                  <a16:creationId xmlns:a16="http://schemas.microsoft.com/office/drawing/2014/main" id="{9350CD01-8D1E-BB12-3B33-334345E8E3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486" y="308955"/>
              <a:ext cx="926211" cy="4336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03</a:t>
              </a:r>
              <a:endParaRPr lang="zh-CN" altLang="en-US" sz="2000" baseline="-30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6" name="组合 41">
            <a:extLst>
              <a:ext uri="{FF2B5EF4-FFF2-40B4-BE49-F238E27FC236}">
                <a16:creationId xmlns:a16="http://schemas.microsoft.com/office/drawing/2014/main" id="{4FF15146-4A93-F5EF-CA5E-970FF3222805}"/>
              </a:ext>
            </a:extLst>
          </p:cNvPr>
          <p:cNvGrpSpPr/>
          <p:nvPr/>
        </p:nvGrpSpPr>
        <p:grpSpPr bwMode="auto">
          <a:xfrm>
            <a:off x="4194176" y="3976688"/>
            <a:ext cx="1203325" cy="1050925"/>
            <a:chOff x="0" y="0"/>
            <a:chExt cx="1203960" cy="1051560"/>
          </a:xfrm>
        </p:grpSpPr>
        <p:sp>
          <p:nvSpPr>
            <p:cNvPr id="27" name="六边形 4">
              <a:extLst>
                <a:ext uri="{FF2B5EF4-FFF2-40B4-BE49-F238E27FC236}">
                  <a16:creationId xmlns:a16="http://schemas.microsoft.com/office/drawing/2014/main" id="{E706A930-51F6-BA61-C808-3CCA12E8F5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1CE401">
                <a:alpha val="50000"/>
              </a:srgbClr>
            </a:solidFill>
            <a:ln w="12700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8" name="文本框 46">
              <a:extLst>
                <a:ext uri="{FF2B5EF4-FFF2-40B4-BE49-F238E27FC236}">
                  <a16:creationId xmlns:a16="http://schemas.microsoft.com/office/drawing/2014/main" id="{A52632DA-0C55-B14C-DDCF-D323208D23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358" y="307366"/>
              <a:ext cx="942720" cy="4336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05</a:t>
              </a:r>
              <a:endParaRPr lang="zh-CN" altLang="en-US" sz="2000" baseline="-30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3DA48F6-A67C-6210-EE4A-F942EE016AFA}"/>
              </a:ext>
            </a:extLst>
          </p:cNvPr>
          <p:cNvGrpSpPr/>
          <p:nvPr/>
        </p:nvGrpSpPr>
        <p:grpSpPr bwMode="auto">
          <a:xfrm>
            <a:off x="4179888" y="2619377"/>
            <a:ext cx="1204912" cy="1050926"/>
            <a:chOff x="0" y="0"/>
            <a:chExt cx="1203960" cy="1051560"/>
          </a:xfrm>
        </p:grpSpPr>
        <p:sp>
          <p:nvSpPr>
            <p:cNvPr id="30" name="六边形 3">
              <a:extLst>
                <a:ext uri="{FF2B5EF4-FFF2-40B4-BE49-F238E27FC236}">
                  <a16:creationId xmlns:a16="http://schemas.microsoft.com/office/drawing/2014/main" id="{13E61140-DFFA-C27B-309E-261E22D8CA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02D6DD">
                <a:alpha val="50000"/>
              </a:srgbClr>
            </a:solidFill>
            <a:ln w="12700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1" name="文本框 47">
              <a:extLst>
                <a:ext uri="{FF2B5EF4-FFF2-40B4-BE49-F238E27FC236}">
                  <a16:creationId xmlns:a16="http://schemas.microsoft.com/office/drawing/2014/main" id="{34FDE18E-B380-A638-A3FF-61CEB9BB34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974" y="306572"/>
              <a:ext cx="965616" cy="40035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06</a:t>
              </a:r>
              <a:endParaRPr lang="zh-CN" altLang="en-US" sz="2000" baseline="-30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2" name="组合 66">
            <a:extLst>
              <a:ext uri="{FF2B5EF4-FFF2-40B4-BE49-F238E27FC236}">
                <a16:creationId xmlns:a16="http://schemas.microsoft.com/office/drawing/2014/main" id="{891E6123-E36C-A6CC-6391-59805E857F49}"/>
              </a:ext>
            </a:extLst>
          </p:cNvPr>
          <p:cNvGrpSpPr/>
          <p:nvPr/>
        </p:nvGrpSpPr>
        <p:grpSpPr bwMode="auto">
          <a:xfrm>
            <a:off x="5499101" y="4679951"/>
            <a:ext cx="1204913" cy="1052513"/>
            <a:chOff x="0" y="0"/>
            <a:chExt cx="1203960" cy="1051560"/>
          </a:xfrm>
        </p:grpSpPr>
        <p:sp>
          <p:nvSpPr>
            <p:cNvPr id="33" name="六边形 8">
              <a:extLst>
                <a:ext uri="{FF2B5EF4-FFF2-40B4-BE49-F238E27FC236}">
                  <a16:creationId xmlns:a16="http://schemas.microsoft.com/office/drawing/2014/main" id="{D46A657B-2DB2-9B30-55A0-4FF178096D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EAE701">
                <a:alpha val="50000"/>
              </a:srgbClr>
            </a:solidFill>
            <a:ln w="12700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4" name="文本框 48">
              <a:extLst>
                <a:ext uri="{FF2B5EF4-FFF2-40B4-BE49-F238E27FC236}">
                  <a16:creationId xmlns:a16="http://schemas.microsoft.com/office/drawing/2014/main" id="{A7BA6965-5D45-4A44-BA65-10273A9A2B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307" y="338580"/>
              <a:ext cx="902829" cy="39974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04</a:t>
              </a:r>
              <a:endParaRPr lang="zh-CN" altLang="en-US" sz="2000" baseline="-30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36" name="六边形 6">
            <a:extLst>
              <a:ext uri="{FF2B5EF4-FFF2-40B4-BE49-F238E27FC236}">
                <a16:creationId xmlns:a16="http://schemas.microsoft.com/office/drawing/2014/main" id="{FE16FE4D-4B6D-C80D-622B-19A140FE4B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7789" y="3006726"/>
            <a:ext cx="1887537" cy="1592263"/>
          </a:xfrm>
          <a:prstGeom prst="hexagon">
            <a:avLst>
              <a:gd name="adj" fmla="val 24998"/>
              <a:gd name="vf" fmla="val 115470"/>
            </a:avLst>
          </a:prstGeom>
          <a:solidFill>
            <a:schemeClr val="bg1"/>
          </a:solidFill>
          <a:ln w="25400">
            <a:noFill/>
          </a:ln>
          <a:effectLst>
            <a:outerShdw blurRad="127000" dist="38100" dir="13500000" algn="b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grpSp>
        <p:nvGrpSpPr>
          <p:cNvPr id="37" name="组合 49">
            <a:extLst>
              <a:ext uri="{FF2B5EF4-FFF2-40B4-BE49-F238E27FC236}">
                <a16:creationId xmlns:a16="http://schemas.microsoft.com/office/drawing/2014/main" id="{367A9FC9-F5AB-4ACA-0DAF-D27611641B01}"/>
              </a:ext>
            </a:extLst>
          </p:cNvPr>
          <p:cNvGrpSpPr/>
          <p:nvPr/>
        </p:nvGrpSpPr>
        <p:grpSpPr bwMode="auto">
          <a:xfrm>
            <a:off x="5603874" y="3450353"/>
            <a:ext cx="966332" cy="647871"/>
            <a:chOff x="0" y="0"/>
            <a:chExt cx="935038" cy="568325"/>
          </a:xfrm>
          <a:solidFill>
            <a:srgbClr val="0066FF"/>
          </a:solidFill>
        </p:grpSpPr>
        <p:sp>
          <p:nvSpPr>
            <p:cNvPr id="38" name="Freeform 8">
              <a:extLst>
                <a:ext uri="{FF2B5EF4-FFF2-40B4-BE49-F238E27FC236}">
                  <a16:creationId xmlns:a16="http://schemas.microsoft.com/office/drawing/2014/main" id="{3AB66B67-F816-2F47-3D3D-40B56803A2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313" y="485775"/>
              <a:ext cx="112713" cy="82550"/>
            </a:xfrm>
            <a:custGeom>
              <a:avLst/>
              <a:gdLst>
                <a:gd name="T0" fmla="*/ 112713 w 30"/>
                <a:gd name="T1" fmla="*/ 71293 h 22"/>
                <a:gd name="T2" fmla="*/ 112713 w 30"/>
                <a:gd name="T3" fmla="*/ 0 h 22"/>
                <a:gd name="T4" fmla="*/ 3757 w 30"/>
                <a:gd name="T5" fmla="*/ 82550 h 22"/>
                <a:gd name="T6" fmla="*/ 101442 w 30"/>
                <a:gd name="T7" fmla="*/ 82550 h 22"/>
                <a:gd name="T8" fmla="*/ 112713 w 30"/>
                <a:gd name="T9" fmla="*/ 71293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22"/>
                <a:gd name="T17" fmla="*/ 30 w 30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22">
                  <a:moveTo>
                    <a:pt x="30" y="19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0" y="22"/>
                    <a:pt x="1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9" y="22"/>
                    <a:pt x="30" y="21"/>
                    <a:pt x="30" y="19"/>
                  </a:cubicBezTo>
                  <a:close/>
                </a:path>
              </a:pathLst>
            </a:custGeom>
            <a:grpFill/>
            <a:ln w="25400">
              <a:noFill/>
            </a:ln>
            <a:effectLst>
              <a:outerShdw blurRad="127000" dist="38100" dir="13500000" algn="b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39" name="Freeform 9">
              <a:extLst>
                <a:ext uri="{FF2B5EF4-FFF2-40B4-BE49-F238E27FC236}">
                  <a16:creationId xmlns:a16="http://schemas.microsoft.com/office/drawing/2014/main" id="{E195EC16-CEA6-A1D1-62DF-36BE6F9955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744" y="368300"/>
              <a:ext cx="120650" cy="200025"/>
            </a:xfrm>
            <a:custGeom>
              <a:avLst/>
              <a:gdLst>
                <a:gd name="T0" fmla="*/ 109339 w 32"/>
                <a:gd name="T1" fmla="*/ 200025 h 53"/>
                <a:gd name="T2" fmla="*/ 120650 w 32"/>
                <a:gd name="T3" fmla="*/ 188703 h 53"/>
                <a:gd name="T4" fmla="*/ 120650 w 32"/>
                <a:gd name="T5" fmla="*/ 0 h 53"/>
                <a:gd name="T6" fmla="*/ 0 w 32"/>
                <a:gd name="T7" fmla="*/ 86803 h 53"/>
                <a:gd name="T8" fmla="*/ 0 w 32"/>
                <a:gd name="T9" fmla="*/ 90577 h 53"/>
                <a:gd name="T10" fmla="*/ 0 w 32"/>
                <a:gd name="T11" fmla="*/ 188703 h 53"/>
                <a:gd name="T12" fmla="*/ 7541 w 32"/>
                <a:gd name="T13" fmla="*/ 200025 h 53"/>
                <a:gd name="T14" fmla="*/ 109339 w 32"/>
                <a:gd name="T15" fmla="*/ 200025 h 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"/>
                <a:gd name="T25" fmla="*/ 0 h 53"/>
                <a:gd name="T26" fmla="*/ 32 w 32"/>
                <a:gd name="T27" fmla="*/ 53 h 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" h="53">
                  <a:moveTo>
                    <a:pt x="29" y="53"/>
                  </a:moveTo>
                  <a:cubicBezTo>
                    <a:pt x="30" y="53"/>
                    <a:pt x="32" y="52"/>
                    <a:pt x="32" y="5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2"/>
                    <a:pt x="1" y="53"/>
                    <a:pt x="2" y="53"/>
                  </a:cubicBezTo>
                  <a:lnTo>
                    <a:pt x="29" y="53"/>
                  </a:lnTo>
                  <a:close/>
                </a:path>
              </a:pathLst>
            </a:custGeom>
            <a:grpFill/>
            <a:ln w="25400">
              <a:noFill/>
            </a:ln>
            <a:effectLst>
              <a:outerShdw blurRad="127000" dist="38100" dir="13500000" algn="b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40" name="Freeform 10">
              <a:extLst>
                <a:ext uri="{FF2B5EF4-FFF2-40B4-BE49-F238E27FC236}">
                  <a16:creationId xmlns:a16="http://schemas.microsoft.com/office/drawing/2014/main" id="{074CA00F-720E-083B-7FFC-33DC6D294A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112" y="274637"/>
              <a:ext cx="120650" cy="293688"/>
            </a:xfrm>
            <a:custGeom>
              <a:avLst/>
              <a:gdLst>
                <a:gd name="T0" fmla="*/ 109339 w 32"/>
                <a:gd name="T1" fmla="*/ 293688 h 78"/>
                <a:gd name="T2" fmla="*/ 120650 w 32"/>
                <a:gd name="T3" fmla="*/ 282392 h 78"/>
                <a:gd name="T4" fmla="*/ 120650 w 32"/>
                <a:gd name="T5" fmla="*/ 33887 h 78"/>
                <a:gd name="T6" fmla="*/ 86717 w 32"/>
                <a:gd name="T7" fmla="*/ 0 h 78"/>
                <a:gd name="T8" fmla="*/ 37703 w 32"/>
                <a:gd name="T9" fmla="*/ 37652 h 78"/>
                <a:gd name="T10" fmla="*/ 0 w 32"/>
                <a:gd name="T11" fmla="*/ 64009 h 78"/>
                <a:gd name="T12" fmla="*/ 0 w 32"/>
                <a:gd name="T13" fmla="*/ 282392 h 78"/>
                <a:gd name="T14" fmla="*/ 11311 w 32"/>
                <a:gd name="T15" fmla="*/ 293688 h 78"/>
                <a:gd name="T16" fmla="*/ 109339 w 32"/>
                <a:gd name="T17" fmla="*/ 293688 h 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"/>
                <a:gd name="T28" fmla="*/ 0 h 78"/>
                <a:gd name="T29" fmla="*/ 32 w 32"/>
                <a:gd name="T30" fmla="*/ 78 h 7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" h="78">
                  <a:moveTo>
                    <a:pt x="29" y="78"/>
                  </a:moveTo>
                  <a:cubicBezTo>
                    <a:pt x="31" y="78"/>
                    <a:pt x="32" y="77"/>
                    <a:pt x="32" y="75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7"/>
                    <a:pt x="1" y="78"/>
                    <a:pt x="3" y="78"/>
                  </a:cubicBezTo>
                  <a:lnTo>
                    <a:pt x="29" y="78"/>
                  </a:lnTo>
                  <a:close/>
                </a:path>
              </a:pathLst>
            </a:custGeom>
            <a:grpFill/>
            <a:ln w="25400">
              <a:noFill/>
            </a:ln>
            <a:effectLst>
              <a:outerShdw blurRad="127000" dist="38100" dir="13500000" algn="b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41" name="Freeform 11">
              <a:extLst>
                <a:ext uri="{FF2B5EF4-FFF2-40B4-BE49-F238E27FC236}">
                  <a16:creationId xmlns:a16="http://schemas.microsoft.com/office/drawing/2014/main" id="{7AC1890C-8EDD-B7E0-D93C-E74A78719E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8481" y="315912"/>
              <a:ext cx="120650" cy="252413"/>
            </a:xfrm>
            <a:custGeom>
              <a:avLst/>
              <a:gdLst>
                <a:gd name="T0" fmla="*/ 113109 w 32"/>
                <a:gd name="T1" fmla="*/ 252413 h 67"/>
                <a:gd name="T2" fmla="*/ 120650 w 32"/>
                <a:gd name="T3" fmla="*/ 241111 h 67"/>
                <a:gd name="T4" fmla="*/ 120650 w 32"/>
                <a:gd name="T5" fmla="*/ 0 h 67"/>
                <a:gd name="T6" fmla="*/ 75406 w 32"/>
                <a:gd name="T7" fmla="*/ 37674 h 67"/>
                <a:gd name="T8" fmla="*/ 60325 w 32"/>
                <a:gd name="T9" fmla="*/ 48976 h 67"/>
                <a:gd name="T10" fmla="*/ 18852 w 32"/>
                <a:gd name="T11" fmla="*/ 45208 h 67"/>
                <a:gd name="T12" fmla="*/ 15081 w 32"/>
                <a:gd name="T13" fmla="*/ 41441 h 67"/>
                <a:gd name="T14" fmla="*/ 0 w 32"/>
                <a:gd name="T15" fmla="*/ 26372 h 67"/>
                <a:gd name="T16" fmla="*/ 0 w 32"/>
                <a:gd name="T17" fmla="*/ 241111 h 67"/>
                <a:gd name="T18" fmla="*/ 11311 w 32"/>
                <a:gd name="T19" fmla="*/ 252413 h 67"/>
                <a:gd name="T20" fmla="*/ 113109 w 32"/>
                <a:gd name="T21" fmla="*/ 252413 h 6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2"/>
                <a:gd name="T34" fmla="*/ 0 h 67"/>
                <a:gd name="T35" fmla="*/ 32 w 32"/>
                <a:gd name="T36" fmla="*/ 67 h 6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2" h="67">
                  <a:moveTo>
                    <a:pt x="30" y="67"/>
                  </a:moveTo>
                  <a:cubicBezTo>
                    <a:pt x="31" y="67"/>
                    <a:pt x="32" y="66"/>
                    <a:pt x="32" y="64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3" y="16"/>
                    <a:pt x="8" y="15"/>
                    <a:pt x="5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6"/>
                    <a:pt x="2" y="67"/>
                    <a:pt x="3" y="67"/>
                  </a:cubicBezTo>
                  <a:lnTo>
                    <a:pt x="30" y="67"/>
                  </a:lnTo>
                  <a:close/>
                </a:path>
              </a:pathLst>
            </a:custGeom>
            <a:grpFill/>
            <a:ln w="25400">
              <a:noFill/>
            </a:ln>
            <a:effectLst>
              <a:outerShdw blurRad="127000" dist="38100" dir="13500000" algn="b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42" name="Freeform 12">
              <a:extLst>
                <a:ext uri="{FF2B5EF4-FFF2-40B4-BE49-F238E27FC236}">
                  <a16:creationId xmlns:a16="http://schemas.microsoft.com/office/drawing/2014/main" id="{CB67B61C-E36E-E3D6-360B-C7BE5D133E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850" y="195262"/>
              <a:ext cx="120650" cy="373063"/>
            </a:xfrm>
            <a:custGeom>
              <a:avLst/>
              <a:gdLst>
                <a:gd name="T0" fmla="*/ 109339 w 32"/>
                <a:gd name="T1" fmla="*/ 373063 h 99"/>
                <a:gd name="T2" fmla="*/ 120650 w 32"/>
                <a:gd name="T3" fmla="*/ 361758 h 99"/>
                <a:gd name="T4" fmla="*/ 120650 w 32"/>
                <a:gd name="T5" fmla="*/ 0 h 99"/>
                <a:gd name="T6" fmla="*/ 49014 w 32"/>
                <a:gd name="T7" fmla="*/ 56525 h 99"/>
                <a:gd name="T8" fmla="*/ 0 w 32"/>
                <a:gd name="T9" fmla="*/ 94208 h 99"/>
                <a:gd name="T10" fmla="*/ 0 w 32"/>
                <a:gd name="T11" fmla="*/ 361758 h 99"/>
                <a:gd name="T12" fmla="*/ 11311 w 32"/>
                <a:gd name="T13" fmla="*/ 373063 h 99"/>
                <a:gd name="T14" fmla="*/ 109339 w 32"/>
                <a:gd name="T15" fmla="*/ 373063 h 9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"/>
                <a:gd name="T25" fmla="*/ 0 h 99"/>
                <a:gd name="T26" fmla="*/ 32 w 32"/>
                <a:gd name="T27" fmla="*/ 99 h 9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" h="99">
                  <a:moveTo>
                    <a:pt x="29" y="99"/>
                  </a:moveTo>
                  <a:cubicBezTo>
                    <a:pt x="31" y="99"/>
                    <a:pt x="32" y="98"/>
                    <a:pt x="32" y="9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8"/>
                    <a:pt x="1" y="99"/>
                    <a:pt x="3" y="99"/>
                  </a:cubicBezTo>
                  <a:lnTo>
                    <a:pt x="29" y="99"/>
                  </a:lnTo>
                  <a:close/>
                </a:path>
              </a:pathLst>
            </a:custGeom>
            <a:grpFill/>
            <a:ln w="25400">
              <a:noFill/>
            </a:ln>
            <a:effectLst>
              <a:outerShdw blurRad="127000" dist="38100" dir="13500000" algn="b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43" name="Freeform 13">
              <a:extLst>
                <a:ext uri="{FF2B5EF4-FFF2-40B4-BE49-F238E27FC236}">
                  <a16:creationId xmlns:a16="http://schemas.microsoft.com/office/drawing/2014/main" id="{8315C8EC-E95E-8DFA-C6FF-6D9039B15B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935038" cy="541338"/>
            </a:xfrm>
            <a:custGeom>
              <a:avLst/>
              <a:gdLst>
                <a:gd name="T0" fmla="*/ 935038 w 248"/>
                <a:gd name="T1" fmla="*/ 30074 h 144"/>
                <a:gd name="T2" fmla="*/ 923727 w 248"/>
                <a:gd name="T3" fmla="*/ 7519 h 144"/>
                <a:gd name="T4" fmla="*/ 901105 w 248"/>
                <a:gd name="T5" fmla="*/ 0 h 144"/>
                <a:gd name="T6" fmla="*/ 867172 w 248"/>
                <a:gd name="T7" fmla="*/ 0 h 144"/>
                <a:gd name="T8" fmla="*/ 754063 w 248"/>
                <a:gd name="T9" fmla="*/ 0 h 144"/>
                <a:gd name="T10" fmla="*/ 742752 w 248"/>
                <a:gd name="T11" fmla="*/ 3759 h 144"/>
                <a:gd name="T12" fmla="*/ 738982 w 248"/>
                <a:gd name="T13" fmla="*/ 3759 h 144"/>
                <a:gd name="T14" fmla="*/ 720130 w 248"/>
                <a:gd name="T15" fmla="*/ 30074 h 144"/>
                <a:gd name="T16" fmla="*/ 742752 w 248"/>
                <a:gd name="T17" fmla="*/ 60149 h 144"/>
                <a:gd name="T18" fmla="*/ 754063 w 248"/>
                <a:gd name="T19" fmla="*/ 63908 h 144"/>
                <a:gd name="T20" fmla="*/ 791766 w 248"/>
                <a:gd name="T21" fmla="*/ 63908 h 144"/>
                <a:gd name="T22" fmla="*/ 810618 w 248"/>
                <a:gd name="T23" fmla="*/ 63908 h 144"/>
                <a:gd name="T24" fmla="*/ 776685 w 248"/>
                <a:gd name="T25" fmla="*/ 90223 h 144"/>
                <a:gd name="T26" fmla="*/ 712589 w 248"/>
                <a:gd name="T27" fmla="*/ 146612 h 144"/>
                <a:gd name="T28" fmla="*/ 674886 w 248"/>
                <a:gd name="T29" fmla="*/ 176687 h 144"/>
                <a:gd name="T30" fmla="*/ 625872 w 248"/>
                <a:gd name="T31" fmla="*/ 214280 h 144"/>
                <a:gd name="T32" fmla="*/ 595710 w 248"/>
                <a:gd name="T33" fmla="*/ 236835 h 144"/>
                <a:gd name="T34" fmla="*/ 565547 w 248"/>
                <a:gd name="T35" fmla="*/ 206761 h 144"/>
                <a:gd name="T36" fmla="*/ 550466 w 248"/>
                <a:gd name="T37" fmla="*/ 195483 h 144"/>
                <a:gd name="T38" fmla="*/ 512763 w 248"/>
                <a:gd name="T39" fmla="*/ 157890 h 144"/>
                <a:gd name="T40" fmla="*/ 505222 w 248"/>
                <a:gd name="T41" fmla="*/ 150372 h 144"/>
                <a:gd name="T42" fmla="*/ 463749 w 248"/>
                <a:gd name="T43" fmla="*/ 146612 h 144"/>
                <a:gd name="T44" fmla="*/ 429816 w 248"/>
                <a:gd name="T45" fmla="*/ 172927 h 144"/>
                <a:gd name="T46" fmla="*/ 392113 w 248"/>
                <a:gd name="T47" fmla="*/ 203002 h 144"/>
                <a:gd name="T48" fmla="*/ 365721 w 248"/>
                <a:gd name="T49" fmla="*/ 218039 h 144"/>
                <a:gd name="T50" fmla="*/ 354410 w 248"/>
                <a:gd name="T51" fmla="*/ 229317 h 144"/>
                <a:gd name="T52" fmla="*/ 233760 w 248"/>
                <a:gd name="T53" fmla="*/ 319540 h 144"/>
                <a:gd name="T54" fmla="*/ 229989 w 248"/>
                <a:gd name="T55" fmla="*/ 323299 h 144"/>
                <a:gd name="T56" fmla="*/ 192286 w 248"/>
                <a:gd name="T57" fmla="*/ 349614 h 144"/>
                <a:gd name="T58" fmla="*/ 33933 w 248"/>
                <a:gd name="T59" fmla="*/ 466152 h 144"/>
                <a:gd name="T60" fmla="*/ 15081 w 248"/>
                <a:gd name="T61" fmla="*/ 481189 h 144"/>
                <a:gd name="T62" fmla="*/ 11311 w 248"/>
                <a:gd name="T63" fmla="*/ 526301 h 144"/>
                <a:gd name="T64" fmla="*/ 41473 w 248"/>
                <a:gd name="T65" fmla="*/ 537579 h 144"/>
                <a:gd name="T66" fmla="*/ 56555 w 248"/>
                <a:gd name="T67" fmla="*/ 533819 h 144"/>
                <a:gd name="T68" fmla="*/ 192286 w 248"/>
                <a:gd name="T69" fmla="*/ 428559 h 144"/>
                <a:gd name="T70" fmla="*/ 229989 w 248"/>
                <a:gd name="T71" fmla="*/ 402244 h 144"/>
                <a:gd name="T72" fmla="*/ 233760 w 248"/>
                <a:gd name="T73" fmla="*/ 402244 h 144"/>
                <a:gd name="T74" fmla="*/ 354410 w 248"/>
                <a:gd name="T75" fmla="*/ 308262 h 144"/>
                <a:gd name="T76" fmla="*/ 369491 w 248"/>
                <a:gd name="T77" fmla="*/ 300743 h 144"/>
                <a:gd name="T78" fmla="*/ 392113 w 248"/>
                <a:gd name="T79" fmla="*/ 281947 h 144"/>
                <a:gd name="T80" fmla="*/ 429816 w 248"/>
                <a:gd name="T81" fmla="*/ 251873 h 144"/>
                <a:gd name="T82" fmla="*/ 478830 w 248"/>
                <a:gd name="T83" fmla="*/ 214280 h 144"/>
                <a:gd name="T84" fmla="*/ 512763 w 248"/>
                <a:gd name="T85" fmla="*/ 248113 h 144"/>
                <a:gd name="T86" fmla="*/ 550466 w 248"/>
                <a:gd name="T87" fmla="*/ 285706 h 144"/>
                <a:gd name="T88" fmla="*/ 565547 w 248"/>
                <a:gd name="T89" fmla="*/ 296984 h 144"/>
                <a:gd name="T90" fmla="*/ 569318 w 248"/>
                <a:gd name="T91" fmla="*/ 304503 h 144"/>
                <a:gd name="T92" fmla="*/ 610791 w 248"/>
                <a:gd name="T93" fmla="*/ 308262 h 144"/>
                <a:gd name="T94" fmla="*/ 625872 w 248"/>
                <a:gd name="T95" fmla="*/ 296984 h 144"/>
                <a:gd name="T96" fmla="*/ 674886 w 248"/>
                <a:gd name="T97" fmla="*/ 259391 h 144"/>
                <a:gd name="T98" fmla="*/ 712589 w 248"/>
                <a:gd name="T99" fmla="*/ 229317 h 144"/>
                <a:gd name="T100" fmla="*/ 761604 w 248"/>
                <a:gd name="T101" fmla="*/ 191724 h 144"/>
                <a:gd name="T102" fmla="*/ 867172 w 248"/>
                <a:gd name="T103" fmla="*/ 101501 h 144"/>
                <a:gd name="T104" fmla="*/ 870943 w 248"/>
                <a:gd name="T105" fmla="*/ 97742 h 144"/>
                <a:gd name="T106" fmla="*/ 870943 w 248"/>
                <a:gd name="T107" fmla="*/ 172927 h 144"/>
                <a:gd name="T108" fmla="*/ 901105 w 248"/>
                <a:gd name="T109" fmla="*/ 203002 h 144"/>
                <a:gd name="T110" fmla="*/ 935038 w 248"/>
                <a:gd name="T111" fmla="*/ 172927 h 144"/>
                <a:gd name="T112" fmla="*/ 935038 w 248"/>
                <a:gd name="T113" fmla="*/ 30074 h 14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8"/>
                <a:gd name="T172" fmla="*/ 0 h 144"/>
                <a:gd name="T173" fmla="*/ 248 w 248"/>
                <a:gd name="T174" fmla="*/ 144 h 14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8" h="144">
                  <a:moveTo>
                    <a:pt x="248" y="8"/>
                  </a:moveTo>
                  <a:cubicBezTo>
                    <a:pt x="248" y="6"/>
                    <a:pt x="247" y="4"/>
                    <a:pt x="245" y="2"/>
                  </a:cubicBezTo>
                  <a:cubicBezTo>
                    <a:pt x="243" y="1"/>
                    <a:pt x="241" y="0"/>
                    <a:pt x="239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99" y="0"/>
                    <a:pt x="198" y="0"/>
                    <a:pt x="197" y="1"/>
                  </a:cubicBezTo>
                  <a:cubicBezTo>
                    <a:pt x="197" y="1"/>
                    <a:pt x="196" y="1"/>
                    <a:pt x="196" y="1"/>
                  </a:cubicBezTo>
                  <a:cubicBezTo>
                    <a:pt x="193" y="2"/>
                    <a:pt x="191" y="5"/>
                    <a:pt x="191" y="8"/>
                  </a:cubicBezTo>
                  <a:cubicBezTo>
                    <a:pt x="191" y="12"/>
                    <a:pt x="194" y="15"/>
                    <a:pt x="197" y="16"/>
                  </a:cubicBezTo>
                  <a:cubicBezTo>
                    <a:pt x="198" y="17"/>
                    <a:pt x="199" y="17"/>
                    <a:pt x="200" y="17"/>
                  </a:cubicBezTo>
                  <a:cubicBezTo>
                    <a:pt x="210" y="17"/>
                    <a:pt x="210" y="17"/>
                    <a:pt x="210" y="17"/>
                  </a:cubicBezTo>
                  <a:cubicBezTo>
                    <a:pt x="215" y="17"/>
                    <a:pt x="215" y="17"/>
                    <a:pt x="215" y="17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189" y="39"/>
                    <a:pt x="189" y="39"/>
                    <a:pt x="189" y="39"/>
                  </a:cubicBezTo>
                  <a:cubicBezTo>
                    <a:pt x="179" y="47"/>
                    <a:pt x="179" y="47"/>
                    <a:pt x="179" y="47"/>
                  </a:cubicBezTo>
                  <a:cubicBezTo>
                    <a:pt x="166" y="57"/>
                    <a:pt x="166" y="57"/>
                    <a:pt x="166" y="57"/>
                  </a:cubicBezTo>
                  <a:cubicBezTo>
                    <a:pt x="158" y="63"/>
                    <a:pt x="158" y="63"/>
                    <a:pt x="158" y="63"/>
                  </a:cubicBezTo>
                  <a:cubicBezTo>
                    <a:pt x="150" y="55"/>
                    <a:pt x="150" y="55"/>
                    <a:pt x="150" y="55"/>
                  </a:cubicBezTo>
                  <a:cubicBezTo>
                    <a:pt x="146" y="52"/>
                    <a:pt x="146" y="52"/>
                    <a:pt x="146" y="52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31" y="37"/>
                    <a:pt x="127" y="36"/>
                    <a:pt x="123" y="39"/>
                  </a:cubicBezTo>
                  <a:cubicBezTo>
                    <a:pt x="114" y="46"/>
                    <a:pt x="114" y="46"/>
                    <a:pt x="114" y="46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97" y="58"/>
                    <a:pt x="97" y="58"/>
                    <a:pt x="97" y="58"/>
                  </a:cubicBezTo>
                  <a:cubicBezTo>
                    <a:pt x="94" y="61"/>
                    <a:pt x="94" y="61"/>
                    <a:pt x="94" y="61"/>
                  </a:cubicBezTo>
                  <a:cubicBezTo>
                    <a:pt x="62" y="85"/>
                    <a:pt x="62" y="85"/>
                    <a:pt x="62" y="85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51" y="93"/>
                    <a:pt x="51" y="93"/>
                    <a:pt x="51" y="93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4" y="128"/>
                    <a:pt x="4" y="128"/>
                    <a:pt x="4" y="128"/>
                  </a:cubicBezTo>
                  <a:cubicBezTo>
                    <a:pt x="1" y="131"/>
                    <a:pt x="0" y="136"/>
                    <a:pt x="3" y="140"/>
                  </a:cubicBezTo>
                  <a:cubicBezTo>
                    <a:pt x="5" y="143"/>
                    <a:pt x="8" y="144"/>
                    <a:pt x="11" y="143"/>
                  </a:cubicBezTo>
                  <a:cubicBezTo>
                    <a:pt x="12" y="143"/>
                    <a:pt x="14" y="143"/>
                    <a:pt x="15" y="142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2" y="107"/>
                    <a:pt x="62" y="107"/>
                    <a:pt x="62" y="107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8" y="80"/>
                    <a:pt x="98" y="80"/>
                    <a:pt x="98" y="80"/>
                  </a:cubicBezTo>
                  <a:cubicBezTo>
                    <a:pt x="104" y="75"/>
                    <a:pt x="104" y="75"/>
                    <a:pt x="104" y="75"/>
                  </a:cubicBezTo>
                  <a:cubicBezTo>
                    <a:pt x="114" y="67"/>
                    <a:pt x="114" y="67"/>
                    <a:pt x="114" y="6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36" y="66"/>
                    <a:pt x="136" y="66"/>
                    <a:pt x="136" y="66"/>
                  </a:cubicBezTo>
                  <a:cubicBezTo>
                    <a:pt x="146" y="76"/>
                    <a:pt x="146" y="76"/>
                    <a:pt x="146" y="76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51" y="81"/>
                    <a:pt x="151" y="81"/>
                    <a:pt x="151" y="81"/>
                  </a:cubicBezTo>
                  <a:cubicBezTo>
                    <a:pt x="154" y="84"/>
                    <a:pt x="159" y="84"/>
                    <a:pt x="162" y="82"/>
                  </a:cubicBezTo>
                  <a:cubicBezTo>
                    <a:pt x="166" y="79"/>
                    <a:pt x="166" y="79"/>
                    <a:pt x="166" y="79"/>
                  </a:cubicBezTo>
                  <a:cubicBezTo>
                    <a:pt x="179" y="69"/>
                    <a:pt x="179" y="69"/>
                    <a:pt x="179" y="69"/>
                  </a:cubicBezTo>
                  <a:cubicBezTo>
                    <a:pt x="189" y="61"/>
                    <a:pt x="189" y="61"/>
                    <a:pt x="189" y="61"/>
                  </a:cubicBezTo>
                  <a:cubicBezTo>
                    <a:pt x="202" y="51"/>
                    <a:pt x="202" y="51"/>
                    <a:pt x="202" y="51"/>
                  </a:cubicBezTo>
                  <a:cubicBezTo>
                    <a:pt x="230" y="27"/>
                    <a:pt x="230" y="27"/>
                    <a:pt x="230" y="27"/>
                  </a:cubicBezTo>
                  <a:cubicBezTo>
                    <a:pt x="231" y="26"/>
                    <a:pt x="231" y="26"/>
                    <a:pt x="231" y="26"/>
                  </a:cubicBezTo>
                  <a:cubicBezTo>
                    <a:pt x="231" y="46"/>
                    <a:pt x="231" y="46"/>
                    <a:pt x="231" y="46"/>
                  </a:cubicBezTo>
                  <a:cubicBezTo>
                    <a:pt x="231" y="50"/>
                    <a:pt x="234" y="54"/>
                    <a:pt x="239" y="54"/>
                  </a:cubicBezTo>
                  <a:cubicBezTo>
                    <a:pt x="244" y="54"/>
                    <a:pt x="248" y="50"/>
                    <a:pt x="248" y="46"/>
                  </a:cubicBezTo>
                  <a:lnTo>
                    <a:pt x="248" y="8"/>
                  </a:lnTo>
                  <a:close/>
                </a:path>
              </a:pathLst>
            </a:custGeom>
            <a:grpFill/>
            <a:ln w="25400">
              <a:noFill/>
            </a:ln>
            <a:effectLst>
              <a:outerShdw blurRad="127000" dist="38100" dir="13500000" algn="b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48" name="组合 61">
            <a:extLst>
              <a:ext uri="{FF2B5EF4-FFF2-40B4-BE49-F238E27FC236}">
                <a16:creationId xmlns:a16="http://schemas.microsoft.com/office/drawing/2014/main" id="{62F55010-A89B-7796-2B7A-C1F96967EAF0}"/>
              </a:ext>
            </a:extLst>
          </p:cNvPr>
          <p:cNvGrpSpPr/>
          <p:nvPr/>
        </p:nvGrpSpPr>
        <p:grpSpPr bwMode="auto">
          <a:xfrm flipH="1">
            <a:off x="7748588" y="2370140"/>
            <a:ext cx="884237" cy="261937"/>
            <a:chOff x="0" y="0"/>
            <a:chExt cx="1505426" cy="262890"/>
          </a:xfrm>
        </p:grpSpPr>
        <p:sp>
          <p:nvSpPr>
            <p:cNvPr id="49" name="直接连接符 62">
              <a:extLst>
                <a:ext uri="{FF2B5EF4-FFF2-40B4-BE49-F238E27FC236}">
                  <a16:creationId xmlns:a16="http://schemas.microsoft.com/office/drawing/2014/main" id="{19DE1FF6-CE85-46DC-B9EB-3D004D28943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154906" y="0"/>
              <a:ext cx="350520" cy="262890"/>
            </a:xfrm>
            <a:prstGeom prst="line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  <a:bevel/>
            </a:ln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0" name="直接连接符 63">
              <a:extLst>
                <a:ext uri="{FF2B5EF4-FFF2-40B4-BE49-F238E27FC236}">
                  <a16:creationId xmlns:a16="http://schemas.microsoft.com/office/drawing/2014/main" id="{83AFA333-4282-BBAE-36A9-F9367B57012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0" y="2381"/>
              <a:ext cx="1157287" cy="1"/>
            </a:xfrm>
            <a:prstGeom prst="line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  <a:bevel/>
            </a:ln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5A6C8CCF-AA89-1DE1-68E2-E549987318F9}"/>
              </a:ext>
            </a:extLst>
          </p:cNvPr>
          <p:cNvGrpSpPr/>
          <p:nvPr/>
        </p:nvGrpSpPr>
        <p:grpSpPr>
          <a:xfrm>
            <a:off x="8616952" y="1594722"/>
            <a:ext cx="2627311" cy="1223645"/>
            <a:chOff x="7366000" y="1351923"/>
            <a:chExt cx="2627311" cy="1223645"/>
          </a:xfrm>
        </p:grpSpPr>
        <p:sp>
          <p:nvSpPr>
            <p:cNvPr id="51" name="矩形 3">
              <a:extLst>
                <a:ext uri="{FF2B5EF4-FFF2-40B4-BE49-F238E27FC236}">
                  <a16:creationId xmlns:a16="http://schemas.microsoft.com/office/drawing/2014/main" id="{BEB03669-6E65-BB9D-E33E-0D70C45713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453BB8D6-7947-7DD6-B0F1-1795F5E2007F}"/>
                </a:ext>
              </a:extLst>
            </p:cNvPr>
            <p:cNvSpPr txBox="1"/>
            <p:nvPr/>
          </p:nvSpPr>
          <p:spPr>
            <a:xfrm>
              <a:off x="7366001" y="1678143"/>
              <a:ext cx="2627310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D0DD9487-961A-6C6D-D664-4566788C916D}"/>
              </a:ext>
            </a:extLst>
          </p:cNvPr>
          <p:cNvGrpSpPr/>
          <p:nvPr/>
        </p:nvGrpSpPr>
        <p:grpSpPr>
          <a:xfrm>
            <a:off x="8616952" y="3670303"/>
            <a:ext cx="3385995" cy="1218772"/>
            <a:chOff x="7366000" y="1351923"/>
            <a:chExt cx="3385995" cy="1218772"/>
          </a:xfrm>
        </p:grpSpPr>
        <p:sp>
          <p:nvSpPr>
            <p:cNvPr id="55" name="矩形 3">
              <a:extLst>
                <a:ext uri="{FF2B5EF4-FFF2-40B4-BE49-F238E27FC236}">
                  <a16:creationId xmlns:a16="http://schemas.microsoft.com/office/drawing/2014/main" id="{230E3DBF-5590-0FEE-7613-0850EA78CB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8CF363FA-B9AC-21CD-17DD-10885E97A7F7}"/>
                </a:ext>
              </a:extLst>
            </p:cNvPr>
            <p:cNvSpPr txBox="1"/>
            <p:nvPr/>
          </p:nvSpPr>
          <p:spPr>
            <a:xfrm>
              <a:off x="7366001" y="1678143"/>
              <a:ext cx="3385994" cy="8925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 板及素材免费下载！</a:t>
              </a:r>
            </a:p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44B800B6-6B79-2F23-1332-98AFEA98F55A}"/>
              </a:ext>
            </a:extLst>
          </p:cNvPr>
          <p:cNvGrpSpPr/>
          <p:nvPr/>
        </p:nvGrpSpPr>
        <p:grpSpPr>
          <a:xfrm>
            <a:off x="7495287" y="5285573"/>
            <a:ext cx="3748975" cy="946646"/>
            <a:chOff x="7366000" y="1351923"/>
            <a:chExt cx="3748975" cy="946646"/>
          </a:xfrm>
        </p:grpSpPr>
        <p:sp>
          <p:nvSpPr>
            <p:cNvPr id="58" name="矩形 3">
              <a:extLst>
                <a:ext uri="{FF2B5EF4-FFF2-40B4-BE49-F238E27FC236}">
                  <a16:creationId xmlns:a16="http://schemas.microsoft.com/office/drawing/2014/main" id="{BEE5D51E-31F4-A537-403D-373FDDD49D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0AACDEA8-4137-FC7F-45FE-C17C36C02D2A}"/>
                </a:ext>
              </a:extLst>
            </p:cNvPr>
            <p:cNvSpPr txBox="1"/>
            <p:nvPr/>
          </p:nvSpPr>
          <p:spPr>
            <a:xfrm>
              <a:off x="7366000" y="1678143"/>
              <a:ext cx="3748975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962B2DB1-CF1E-B8AF-D2DE-F46B5ABFD195}"/>
              </a:ext>
            </a:extLst>
          </p:cNvPr>
          <p:cNvGrpSpPr/>
          <p:nvPr/>
        </p:nvGrpSpPr>
        <p:grpSpPr>
          <a:xfrm>
            <a:off x="1891738" y="1248728"/>
            <a:ext cx="2627310" cy="1223645"/>
            <a:chOff x="7366001" y="1351923"/>
            <a:chExt cx="2627310" cy="1223645"/>
          </a:xfrm>
        </p:grpSpPr>
        <p:sp>
          <p:nvSpPr>
            <p:cNvPr id="61" name="矩形 3">
              <a:extLst>
                <a:ext uri="{FF2B5EF4-FFF2-40B4-BE49-F238E27FC236}">
                  <a16:creationId xmlns:a16="http://schemas.microsoft.com/office/drawing/2014/main" id="{6C2CF508-70DC-6C5B-1CBE-20D089B1C1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44797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0601FA02-18B4-CBA9-A39D-1603FF73FC7A}"/>
                </a:ext>
              </a:extLst>
            </p:cNvPr>
            <p:cNvSpPr txBox="1"/>
            <p:nvPr/>
          </p:nvSpPr>
          <p:spPr>
            <a:xfrm>
              <a:off x="7366001" y="1678143"/>
              <a:ext cx="2627310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E9650A6E-252B-C3E9-B6CD-DC40D41F13B8}"/>
              </a:ext>
            </a:extLst>
          </p:cNvPr>
          <p:cNvGrpSpPr/>
          <p:nvPr/>
        </p:nvGrpSpPr>
        <p:grpSpPr>
          <a:xfrm>
            <a:off x="982670" y="2744407"/>
            <a:ext cx="2627310" cy="1223645"/>
            <a:chOff x="7366001" y="1351923"/>
            <a:chExt cx="2627310" cy="1223645"/>
          </a:xfrm>
        </p:grpSpPr>
        <p:sp>
          <p:nvSpPr>
            <p:cNvPr id="64" name="矩形 3">
              <a:extLst>
                <a:ext uri="{FF2B5EF4-FFF2-40B4-BE49-F238E27FC236}">
                  <a16:creationId xmlns:a16="http://schemas.microsoft.com/office/drawing/2014/main" id="{E3C4E78D-7F3D-C529-7D89-DA368E3158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44797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756D6BF1-1302-9F39-A452-E45E37A54F4A}"/>
                </a:ext>
              </a:extLst>
            </p:cNvPr>
            <p:cNvSpPr txBox="1"/>
            <p:nvPr/>
          </p:nvSpPr>
          <p:spPr>
            <a:xfrm>
              <a:off x="7366001" y="1678143"/>
              <a:ext cx="2627310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3A362911-09F9-7184-F498-115482B0BAFE}"/>
              </a:ext>
            </a:extLst>
          </p:cNvPr>
          <p:cNvGrpSpPr/>
          <p:nvPr/>
        </p:nvGrpSpPr>
        <p:grpSpPr>
          <a:xfrm>
            <a:off x="946384" y="4195303"/>
            <a:ext cx="2627310" cy="1223645"/>
            <a:chOff x="7366001" y="1351923"/>
            <a:chExt cx="2627310" cy="1223645"/>
          </a:xfrm>
        </p:grpSpPr>
        <p:sp>
          <p:nvSpPr>
            <p:cNvPr id="67" name="矩形 3">
              <a:extLst>
                <a:ext uri="{FF2B5EF4-FFF2-40B4-BE49-F238E27FC236}">
                  <a16:creationId xmlns:a16="http://schemas.microsoft.com/office/drawing/2014/main" id="{2A431696-969D-B807-FA98-AED7A985EC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44797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A57FF1CD-2386-9CD6-40F1-EEF5F1134BBA}"/>
                </a:ext>
              </a:extLst>
            </p:cNvPr>
            <p:cNvSpPr txBox="1"/>
            <p:nvPr/>
          </p:nvSpPr>
          <p:spPr>
            <a:xfrm>
              <a:off x="7366001" y="1678143"/>
              <a:ext cx="2627310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896F447D-E6DF-001A-79DE-06E140065AE2}"/>
              </a:ext>
            </a:extLst>
          </p:cNvPr>
          <p:cNvGrpSpPr/>
          <p:nvPr/>
        </p:nvGrpSpPr>
        <p:grpSpPr>
          <a:xfrm>
            <a:off x="0" y="320381"/>
            <a:ext cx="3441700" cy="616865"/>
            <a:chOff x="1988594" y="1929252"/>
            <a:chExt cx="3441700" cy="616865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1BB4C153-8625-2284-AC28-482BBD1CF1EA}"/>
                </a:ext>
              </a:extLst>
            </p:cNvPr>
            <p:cNvGrpSpPr/>
            <p:nvPr/>
          </p:nvGrpSpPr>
          <p:grpSpPr>
            <a:xfrm>
              <a:off x="1988594" y="1929252"/>
              <a:ext cx="3441700" cy="616865"/>
              <a:chOff x="1803400" y="1892300"/>
              <a:chExt cx="8881391" cy="1603185"/>
            </a:xfrm>
          </p:grpSpPr>
          <p:sp>
            <p:nvSpPr>
              <p:cNvPr id="46" name="矩形: 圆角 45">
                <a:extLst>
                  <a:ext uri="{FF2B5EF4-FFF2-40B4-BE49-F238E27FC236}">
                    <a16:creationId xmlns:a16="http://schemas.microsoft.com/office/drawing/2014/main" id="{91143CC3-9193-A1D2-78A5-5E56BF636321}"/>
                  </a:ext>
                </a:extLst>
              </p:cNvPr>
              <p:cNvSpPr/>
              <p:nvPr/>
            </p:nvSpPr>
            <p:spPr>
              <a:xfrm>
                <a:off x="2099590" y="2069479"/>
                <a:ext cx="8585201" cy="1426006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25400">
                <a:noFill/>
              </a:ln>
              <a:effectLst>
                <a:outerShdw blurRad="127000" dist="38100" dir="13500000" algn="b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矩形: 圆角 46">
                <a:extLst>
                  <a:ext uri="{FF2B5EF4-FFF2-40B4-BE49-F238E27FC236}">
                    <a16:creationId xmlns:a16="http://schemas.microsoft.com/office/drawing/2014/main" id="{8F1DF615-155D-5A98-90EF-54BE7DE202D6}"/>
                  </a:ext>
                </a:extLst>
              </p:cNvPr>
              <p:cNvSpPr/>
              <p:nvPr/>
            </p:nvSpPr>
            <p:spPr>
              <a:xfrm>
                <a:off x="1803400" y="1892300"/>
                <a:ext cx="8585200" cy="1295400"/>
              </a:xfrm>
              <a:prstGeom prst="roundRect">
                <a:avLst>
                  <a:gd name="adj" fmla="val 0"/>
                </a:avLst>
              </a:prstGeom>
              <a:solidFill>
                <a:srgbClr val="0066FF"/>
              </a:solidFill>
              <a:ln w="25400"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9D8E860-E823-E93D-4C05-E3341F7E77A8}"/>
                </a:ext>
              </a:extLst>
            </p:cNvPr>
            <p:cNvSpPr txBox="1"/>
            <p:nvPr/>
          </p:nvSpPr>
          <p:spPr>
            <a:xfrm>
              <a:off x="3337521" y="1978415"/>
              <a:ext cx="197380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23990FC0-B0AA-A41E-E7A7-DA51AF5D7AF2}"/>
              </a:ext>
            </a:extLst>
          </p:cNvPr>
          <p:cNvSpPr txBox="1"/>
          <p:nvPr/>
        </p:nvSpPr>
        <p:spPr>
          <a:xfrm>
            <a:off x="85398" y="246433"/>
            <a:ext cx="99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28855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F2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>
            <a:extLst>
              <a:ext uri="{FF2B5EF4-FFF2-40B4-BE49-F238E27FC236}">
                <a16:creationId xmlns:a16="http://schemas.microsoft.com/office/drawing/2014/main" id="{C9398FAF-6267-ED14-B046-2D6978F4F1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0862" y="1498600"/>
            <a:ext cx="4470400" cy="1284288"/>
          </a:xfrm>
          <a:prstGeom prst="rect">
            <a:avLst/>
          </a:prstGeom>
          <a:solidFill>
            <a:srgbClr val="1CE401">
              <a:alpha val="50195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200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4B0AEFC-BF42-8FAA-07DB-1F4C6285D0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0862" y="2932114"/>
            <a:ext cx="4470400" cy="1284287"/>
          </a:xfrm>
          <a:prstGeom prst="rect">
            <a:avLst/>
          </a:prstGeom>
          <a:solidFill>
            <a:srgbClr val="0066FF">
              <a:alpha val="50195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200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505B162-4FC1-B085-E915-1B6CD22A14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0862" y="4364039"/>
            <a:ext cx="4470400" cy="1284287"/>
          </a:xfrm>
          <a:prstGeom prst="rect">
            <a:avLst/>
          </a:prstGeom>
          <a:solidFill>
            <a:srgbClr val="02D6DD">
              <a:alpha val="50195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200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4" name="组合 44">
            <a:extLst>
              <a:ext uri="{FF2B5EF4-FFF2-40B4-BE49-F238E27FC236}">
                <a16:creationId xmlns:a16="http://schemas.microsoft.com/office/drawing/2014/main" id="{03CB3440-EFDE-011E-6A62-0D7BB55132B2}"/>
              </a:ext>
            </a:extLst>
          </p:cNvPr>
          <p:cNvGrpSpPr/>
          <p:nvPr/>
        </p:nvGrpSpPr>
        <p:grpSpPr bwMode="auto">
          <a:xfrm>
            <a:off x="947738" y="3021013"/>
            <a:ext cx="1106487" cy="1106488"/>
            <a:chOff x="0" y="0"/>
            <a:chExt cx="1106281" cy="1106281"/>
          </a:xfrm>
        </p:grpSpPr>
        <p:sp>
          <p:nvSpPr>
            <p:cNvPr id="15" name="Oval 25">
              <a:extLst>
                <a:ext uri="{FF2B5EF4-FFF2-40B4-BE49-F238E27FC236}">
                  <a16:creationId xmlns:a16="http://schemas.microsoft.com/office/drawing/2014/main" id="{D93F253A-CC0A-12C2-019D-3577464F01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106281" cy="1106281"/>
            </a:xfrm>
            <a:prstGeom prst="ellipse">
              <a:avLst/>
            </a:prstGeom>
            <a:solidFill>
              <a:schemeClr val="bg1"/>
            </a:solidFill>
            <a:ln w="25400">
              <a:noFill/>
            </a:ln>
            <a:effectLst>
              <a:outerShdw blurRad="127000" dist="38100" dir="13500000" algn="b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ym typeface="HarmonyOS Sans SC Light" panose="00000400000000000000" pitchFamily="2" charset="-122"/>
              </a:endParaRPr>
            </a:p>
          </p:txBody>
        </p:sp>
        <p:sp>
          <p:nvSpPr>
            <p:cNvPr id="16" name="任意多边形 39">
              <a:extLst>
                <a:ext uri="{FF2B5EF4-FFF2-40B4-BE49-F238E27FC236}">
                  <a16:creationId xmlns:a16="http://schemas.microsoft.com/office/drawing/2014/main" id="{96187AE9-6223-F1E9-B17A-688091137F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782" y="237503"/>
              <a:ext cx="650717" cy="631275"/>
            </a:xfrm>
            <a:custGeom>
              <a:avLst/>
              <a:gdLst>
                <a:gd name="T0" fmla="*/ 329318 w 703391"/>
                <a:gd name="T1" fmla="*/ 139792 h 682375"/>
                <a:gd name="T2" fmla="*/ 551039 w 703391"/>
                <a:gd name="T3" fmla="*/ 345898 h 682375"/>
                <a:gd name="T4" fmla="*/ 551039 w 703391"/>
                <a:gd name="T5" fmla="*/ 607494 h 682375"/>
                <a:gd name="T6" fmla="*/ 543121 w 703391"/>
                <a:gd name="T7" fmla="*/ 631275 h 682375"/>
                <a:gd name="T8" fmla="*/ 519365 w 703391"/>
                <a:gd name="T9" fmla="*/ 631275 h 682375"/>
                <a:gd name="T10" fmla="*/ 400585 w 703391"/>
                <a:gd name="T11" fmla="*/ 631275 h 682375"/>
                <a:gd name="T12" fmla="*/ 392667 w 703391"/>
                <a:gd name="T13" fmla="*/ 631275 h 682375"/>
                <a:gd name="T14" fmla="*/ 384748 w 703391"/>
                <a:gd name="T15" fmla="*/ 623348 h 682375"/>
                <a:gd name="T16" fmla="*/ 384748 w 703391"/>
                <a:gd name="T17" fmla="*/ 496514 h 682375"/>
                <a:gd name="T18" fmla="*/ 265969 w 703391"/>
                <a:gd name="T19" fmla="*/ 496514 h 682375"/>
                <a:gd name="T20" fmla="*/ 265969 w 703391"/>
                <a:gd name="T21" fmla="*/ 623348 h 682375"/>
                <a:gd name="T22" fmla="*/ 265969 w 703391"/>
                <a:gd name="T23" fmla="*/ 631275 h 682375"/>
                <a:gd name="T24" fmla="*/ 250131 w 703391"/>
                <a:gd name="T25" fmla="*/ 631275 h 682375"/>
                <a:gd name="T26" fmla="*/ 131352 w 703391"/>
                <a:gd name="T27" fmla="*/ 631275 h 682375"/>
                <a:gd name="T28" fmla="*/ 115514 w 703391"/>
                <a:gd name="T29" fmla="*/ 631275 h 682375"/>
                <a:gd name="T30" fmla="*/ 99677 w 703391"/>
                <a:gd name="T31" fmla="*/ 607494 h 682375"/>
                <a:gd name="T32" fmla="*/ 99677 w 703391"/>
                <a:gd name="T33" fmla="*/ 345898 h 682375"/>
                <a:gd name="T34" fmla="*/ 325359 w 703391"/>
                <a:gd name="T35" fmla="*/ 0 h 682375"/>
                <a:gd name="T36" fmla="*/ 353133 w 703391"/>
                <a:gd name="T37" fmla="*/ 11925 h 682375"/>
                <a:gd name="T38" fmla="*/ 464232 w 703391"/>
                <a:gd name="T39" fmla="*/ 115274 h 682375"/>
                <a:gd name="T40" fmla="*/ 464232 w 703391"/>
                <a:gd name="T41" fmla="*/ 27825 h 682375"/>
                <a:gd name="T42" fmla="*/ 480102 w 703391"/>
                <a:gd name="T43" fmla="*/ 11925 h 682375"/>
                <a:gd name="T44" fmla="*/ 519780 w 703391"/>
                <a:gd name="T45" fmla="*/ 11925 h 682375"/>
                <a:gd name="T46" fmla="*/ 535651 w 703391"/>
                <a:gd name="T47" fmla="*/ 27825 h 682375"/>
                <a:gd name="T48" fmla="*/ 535651 w 703391"/>
                <a:gd name="T49" fmla="*/ 178873 h 682375"/>
                <a:gd name="T50" fmla="*/ 638814 w 703391"/>
                <a:gd name="T51" fmla="*/ 274272 h 682375"/>
                <a:gd name="T52" fmla="*/ 638814 w 703391"/>
                <a:gd name="T53" fmla="*/ 337871 h 682375"/>
                <a:gd name="T54" fmla="*/ 583265 w 703391"/>
                <a:gd name="T55" fmla="*/ 337871 h 682375"/>
                <a:gd name="T56" fmla="*/ 329327 w 703391"/>
                <a:gd name="T57" fmla="*/ 99374 h 682375"/>
                <a:gd name="T58" fmla="*/ 75388 w 703391"/>
                <a:gd name="T59" fmla="*/ 337871 h 682375"/>
                <a:gd name="T60" fmla="*/ 43646 w 703391"/>
                <a:gd name="T61" fmla="*/ 345822 h 682375"/>
                <a:gd name="T62" fmla="*/ 11903 w 703391"/>
                <a:gd name="T63" fmla="*/ 337871 h 682375"/>
                <a:gd name="T64" fmla="*/ 11903 w 703391"/>
                <a:gd name="T65" fmla="*/ 274272 h 682375"/>
                <a:gd name="T66" fmla="*/ 297584 w 703391"/>
                <a:gd name="T67" fmla="*/ 11925 h 682375"/>
                <a:gd name="T68" fmla="*/ 325359 w 703391"/>
                <a:gd name="T69" fmla="*/ 0 h 68237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03391"/>
                <a:gd name="T106" fmla="*/ 0 h 682375"/>
                <a:gd name="T107" fmla="*/ 703391 w 703391"/>
                <a:gd name="T108" fmla="*/ 682375 h 68237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03391" h="682375">
                  <a:moveTo>
                    <a:pt x="355975" y="151108"/>
                  </a:moveTo>
                  <a:cubicBezTo>
                    <a:pt x="355975" y="151108"/>
                    <a:pt x="355975" y="151108"/>
                    <a:pt x="595644" y="373898"/>
                  </a:cubicBezTo>
                  <a:cubicBezTo>
                    <a:pt x="595644" y="373898"/>
                    <a:pt x="595644" y="373898"/>
                    <a:pt x="595644" y="656669"/>
                  </a:cubicBezTo>
                  <a:cubicBezTo>
                    <a:pt x="595644" y="673806"/>
                    <a:pt x="587085" y="682375"/>
                    <a:pt x="587085" y="682375"/>
                  </a:cubicBezTo>
                  <a:cubicBezTo>
                    <a:pt x="578525" y="682375"/>
                    <a:pt x="569965" y="682375"/>
                    <a:pt x="561406" y="682375"/>
                  </a:cubicBezTo>
                  <a:cubicBezTo>
                    <a:pt x="561406" y="682375"/>
                    <a:pt x="561406" y="682375"/>
                    <a:pt x="433011" y="682375"/>
                  </a:cubicBezTo>
                  <a:cubicBezTo>
                    <a:pt x="433011" y="682375"/>
                    <a:pt x="424452" y="682375"/>
                    <a:pt x="424452" y="682375"/>
                  </a:cubicBezTo>
                  <a:cubicBezTo>
                    <a:pt x="424452" y="682375"/>
                    <a:pt x="415892" y="673806"/>
                    <a:pt x="415892" y="673806"/>
                  </a:cubicBezTo>
                  <a:cubicBezTo>
                    <a:pt x="415892" y="673806"/>
                    <a:pt x="415892" y="673806"/>
                    <a:pt x="415892" y="536705"/>
                  </a:cubicBezTo>
                  <a:cubicBezTo>
                    <a:pt x="415892" y="536705"/>
                    <a:pt x="415892" y="536705"/>
                    <a:pt x="287498" y="536705"/>
                  </a:cubicBezTo>
                  <a:cubicBezTo>
                    <a:pt x="287498" y="536705"/>
                    <a:pt x="287498" y="536705"/>
                    <a:pt x="287498" y="673806"/>
                  </a:cubicBezTo>
                  <a:cubicBezTo>
                    <a:pt x="287498" y="673806"/>
                    <a:pt x="287498" y="682375"/>
                    <a:pt x="287498" y="682375"/>
                  </a:cubicBezTo>
                  <a:cubicBezTo>
                    <a:pt x="278938" y="682375"/>
                    <a:pt x="278938" y="682375"/>
                    <a:pt x="270379" y="682375"/>
                  </a:cubicBezTo>
                  <a:cubicBezTo>
                    <a:pt x="270379" y="682375"/>
                    <a:pt x="270379" y="682375"/>
                    <a:pt x="141985" y="682375"/>
                  </a:cubicBezTo>
                  <a:cubicBezTo>
                    <a:pt x="133425" y="682375"/>
                    <a:pt x="133425" y="682375"/>
                    <a:pt x="124865" y="682375"/>
                  </a:cubicBezTo>
                  <a:cubicBezTo>
                    <a:pt x="116306" y="682375"/>
                    <a:pt x="107746" y="673806"/>
                    <a:pt x="107746" y="656669"/>
                  </a:cubicBezTo>
                  <a:cubicBezTo>
                    <a:pt x="107746" y="656669"/>
                    <a:pt x="107746" y="656669"/>
                    <a:pt x="107746" y="373898"/>
                  </a:cubicBezTo>
                  <a:close/>
                  <a:moveTo>
                    <a:pt x="351696" y="0"/>
                  </a:moveTo>
                  <a:cubicBezTo>
                    <a:pt x="362418" y="0"/>
                    <a:pt x="373140" y="4296"/>
                    <a:pt x="381718" y="12890"/>
                  </a:cubicBezTo>
                  <a:cubicBezTo>
                    <a:pt x="381718" y="12890"/>
                    <a:pt x="381718" y="12890"/>
                    <a:pt x="501810" y="124605"/>
                  </a:cubicBezTo>
                  <a:cubicBezTo>
                    <a:pt x="501810" y="124605"/>
                    <a:pt x="501810" y="124605"/>
                    <a:pt x="501810" y="30077"/>
                  </a:cubicBezTo>
                  <a:cubicBezTo>
                    <a:pt x="501810" y="21483"/>
                    <a:pt x="510388" y="12890"/>
                    <a:pt x="518965" y="12890"/>
                  </a:cubicBezTo>
                  <a:cubicBezTo>
                    <a:pt x="518965" y="12890"/>
                    <a:pt x="518965" y="12890"/>
                    <a:pt x="561855" y="12890"/>
                  </a:cubicBezTo>
                  <a:cubicBezTo>
                    <a:pt x="570433" y="12890"/>
                    <a:pt x="579011" y="21483"/>
                    <a:pt x="579011" y="30077"/>
                  </a:cubicBezTo>
                  <a:cubicBezTo>
                    <a:pt x="579011" y="30077"/>
                    <a:pt x="579011" y="30077"/>
                    <a:pt x="579011" y="193352"/>
                  </a:cubicBezTo>
                  <a:cubicBezTo>
                    <a:pt x="579011" y="193352"/>
                    <a:pt x="579011" y="193352"/>
                    <a:pt x="690524" y="296474"/>
                  </a:cubicBezTo>
                  <a:cubicBezTo>
                    <a:pt x="707680" y="313661"/>
                    <a:pt x="707680" y="339441"/>
                    <a:pt x="690524" y="365221"/>
                  </a:cubicBezTo>
                  <a:cubicBezTo>
                    <a:pt x="681946" y="382408"/>
                    <a:pt x="647635" y="382408"/>
                    <a:pt x="630479" y="365221"/>
                  </a:cubicBezTo>
                  <a:cubicBezTo>
                    <a:pt x="630479" y="365221"/>
                    <a:pt x="630479" y="365221"/>
                    <a:pt x="355985" y="107418"/>
                  </a:cubicBezTo>
                  <a:cubicBezTo>
                    <a:pt x="355985" y="107418"/>
                    <a:pt x="355985" y="107418"/>
                    <a:pt x="81490" y="365221"/>
                  </a:cubicBezTo>
                  <a:cubicBezTo>
                    <a:pt x="72912" y="373815"/>
                    <a:pt x="55757" y="373815"/>
                    <a:pt x="47179" y="373815"/>
                  </a:cubicBezTo>
                  <a:cubicBezTo>
                    <a:pt x="38601" y="373815"/>
                    <a:pt x="21445" y="373815"/>
                    <a:pt x="12867" y="365221"/>
                  </a:cubicBezTo>
                  <a:cubicBezTo>
                    <a:pt x="-4289" y="339441"/>
                    <a:pt x="-4289" y="313661"/>
                    <a:pt x="12867" y="296474"/>
                  </a:cubicBezTo>
                  <a:cubicBezTo>
                    <a:pt x="12867" y="296474"/>
                    <a:pt x="12867" y="296474"/>
                    <a:pt x="321673" y="12890"/>
                  </a:cubicBezTo>
                  <a:cubicBezTo>
                    <a:pt x="330251" y="4296"/>
                    <a:pt x="340973" y="0"/>
                    <a:pt x="351696" y="0"/>
                  </a:cubicBezTo>
                  <a:close/>
                </a:path>
              </a:pathLst>
            </a:custGeom>
            <a:solidFill>
              <a:srgbClr val="0066FF"/>
            </a:solidFill>
            <a:ln w="25400">
              <a:noFill/>
            </a:ln>
            <a:effectLst>
              <a:outerShdw blurRad="127000" dist="38100" dir="13500000" algn="b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3" name="Group 9">
            <a:extLst>
              <a:ext uri="{FF2B5EF4-FFF2-40B4-BE49-F238E27FC236}">
                <a16:creationId xmlns:a16="http://schemas.microsoft.com/office/drawing/2014/main" id="{48243CE6-ED95-E7AF-9AD4-13B3A5E71C51}"/>
              </a:ext>
            </a:extLst>
          </p:cNvPr>
          <p:cNvGrpSpPr/>
          <p:nvPr/>
        </p:nvGrpSpPr>
        <p:grpSpPr bwMode="auto">
          <a:xfrm>
            <a:off x="6369050" y="3279775"/>
            <a:ext cx="863600" cy="641351"/>
            <a:chOff x="0" y="0"/>
            <a:chExt cx="374651" cy="277813"/>
          </a:xfrm>
          <a:solidFill>
            <a:schemeClr val="accent1"/>
          </a:solidFill>
        </p:grpSpPr>
        <p:sp>
          <p:nvSpPr>
            <p:cNvPr id="24" name="Freeform 17">
              <a:extLst>
                <a:ext uri="{FF2B5EF4-FFF2-40B4-BE49-F238E27FC236}">
                  <a16:creationId xmlns:a16="http://schemas.microsoft.com/office/drawing/2014/main" id="{2854CA6B-9313-AA7F-9058-C9B61F814A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288" y="66675"/>
              <a:ext cx="233363" cy="211138"/>
            </a:xfrm>
            <a:custGeom>
              <a:avLst/>
              <a:gdLst>
                <a:gd name="T0" fmla="*/ 89 w 89"/>
                <a:gd name="T1" fmla="*/ 33 h 81"/>
                <a:gd name="T2" fmla="*/ 43 w 89"/>
                <a:gd name="T3" fmla="*/ 0 h 81"/>
                <a:gd name="T4" fmla="*/ 40 w 89"/>
                <a:gd name="T5" fmla="*/ 1 h 81"/>
                <a:gd name="T6" fmla="*/ 43 w 89"/>
                <a:gd name="T7" fmla="*/ 11 h 81"/>
                <a:gd name="T8" fmla="*/ 0 w 89"/>
                <a:gd name="T9" fmla="*/ 44 h 81"/>
                <a:gd name="T10" fmla="*/ 0 w 89"/>
                <a:gd name="T11" fmla="*/ 44 h 81"/>
                <a:gd name="T12" fmla="*/ 40 w 89"/>
                <a:gd name="T13" fmla="*/ 65 h 81"/>
                <a:gd name="T14" fmla="*/ 74 w 89"/>
                <a:gd name="T15" fmla="*/ 81 h 81"/>
                <a:gd name="T16" fmla="*/ 64 w 89"/>
                <a:gd name="T17" fmla="*/ 62 h 81"/>
                <a:gd name="T18" fmla="*/ 89 w 89"/>
                <a:gd name="T19" fmla="*/ 33 h 8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9"/>
                <a:gd name="T31" fmla="*/ 0 h 81"/>
                <a:gd name="T32" fmla="*/ 89 w 89"/>
                <a:gd name="T33" fmla="*/ 81 h 8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9" h="81">
                  <a:moveTo>
                    <a:pt x="89" y="33"/>
                  </a:moveTo>
                  <a:cubicBezTo>
                    <a:pt x="89" y="15"/>
                    <a:pt x="68" y="0"/>
                    <a:pt x="43" y="0"/>
                  </a:cubicBezTo>
                  <a:cubicBezTo>
                    <a:pt x="42" y="0"/>
                    <a:pt x="41" y="1"/>
                    <a:pt x="40" y="1"/>
                  </a:cubicBezTo>
                  <a:cubicBezTo>
                    <a:pt x="42" y="4"/>
                    <a:pt x="43" y="8"/>
                    <a:pt x="43" y="11"/>
                  </a:cubicBezTo>
                  <a:cubicBezTo>
                    <a:pt x="43" y="29"/>
                    <a:pt x="24" y="43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" y="56"/>
                    <a:pt x="21" y="64"/>
                    <a:pt x="40" y="65"/>
                  </a:cubicBezTo>
                  <a:cubicBezTo>
                    <a:pt x="53" y="75"/>
                    <a:pt x="74" y="81"/>
                    <a:pt x="74" y="81"/>
                  </a:cubicBezTo>
                  <a:cubicBezTo>
                    <a:pt x="64" y="72"/>
                    <a:pt x="63" y="65"/>
                    <a:pt x="64" y="62"/>
                  </a:cubicBezTo>
                  <a:cubicBezTo>
                    <a:pt x="79" y="56"/>
                    <a:pt x="89" y="46"/>
                    <a:pt x="89" y="33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noFill/>
            </a:ln>
            <a:effectLst>
              <a:outerShdw blurRad="127000" dist="38100" dir="13500000" algn="b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id="{83810824-D9CA-294D-E10E-15EAC0CDD6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41300" cy="209550"/>
            </a:xfrm>
            <a:custGeom>
              <a:avLst/>
              <a:gdLst>
                <a:gd name="T0" fmla="*/ 89 w 92"/>
                <a:gd name="T1" fmla="*/ 21 h 80"/>
                <a:gd name="T2" fmla="*/ 46 w 92"/>
                <a:gd name="T3" fmla="*/ 0 h 80"/>
                <a:gd name="T4" fmla="*/ 0 w 92"/>
                <a:gd name="T5" fmla="*/ 32 h 80"/>
                <a:gd name="T6" fmla="*/ 25 w 92"/>
                <a:gd name="T7" fmla="*/ 61 h 80"/>
                <a:gd name="T8" fmla="*/ 14 w 92"/>
                <a:gd name="T9" fmla="*/ 80 h 80"/>
                <a:gd name="T10" fmla="*/ 48 w 92"/>
                <a:gd name="T11" fmla="*/ 65 h 80"/>
                <a:gd name="T12" fmla="*/ 49 w 92"/>
                <a:gd name="T13" fmla="*/ 64 h 80"/>
                <a:gd name="T14" fmla="*/ 92 w 92"/>
                <a:gd name="T15" fmla="*/ 32 h 80"/>
                <a:gd name="T16" fmla="*/ 89 w 92"/>
                <a:gd name="T17" fmla="*/ 21 h 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2"/>
                <a:gd name="T28" fmla="*/ 0 h 80"/>
                <a:gd name="T29" fmla="*/ 92 w 92"/>
                <a:gd name="T30" fmla="*/ 80 h 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2" h="80">
                  <a:moveTo>
                    <a:pt x="89" y="21"/>
                  </a:moveTo>
                  <a:cubicBezTo>
                    <a:pt x="83" y="9"/>
                    <a:pt x="66" y="0"/>
                    <a:pt x="46" y="0"/>
                  </a:cubicBezTo>
                  <a:cubicBezTo>
                    <a:pt x="20" y="0"/>
                    <a:pt x="0" y="14"/>
                    <a:pt x="0" y="32"/>
                  </a:cubicBezTo>
                  <a:cubicBezTo>
                    <a:pt x="0" y="45"/>
                    <a:pt x="10" y="56"/>
                    <a:pt x="25" y="61"/>
                  </a:cubicBezTo>
                  <a:cubicBezTo>
                    <a:pt x="26" y="65"/>
                    <a:pt x="25" y="71"/>
                    <a:pt x="14" y="80"/>
                  </a:cubicBezTo>
                  <a:cubicBezTo>
                    <a:pt x="14" y="80"/>
                    <a:pt x="36" y="75"/>
                    <a:pt x="48" y="65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73" y="63"/>
                    <a:pt x="92" y="49"/>
                    <a:pt x="92" y="32"/>
                  </a:cubicBezTo>
                  <a:cubicBezTo>
                    <a:pt x="92" y="28"/>
                    <a:pt x="91" y="25"/>
                    <a:pt x="89" y="21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noFill/>
            </a:ln>
            <a:effectLst>
              <a:outerShdw blurRad="127000" dist="38100" dir="13500000" algn="b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6" name="Group 12">
            <a:extLst>
              <a:ext uri="{FF2B5EF4-FFF2-40B4-BE49-F238E27FC236}">
                <a16:creationId xmlns:a16="http://schemas.microsoft.com/office/drawing/2014/main" id="{AE18FFB9-B5DF-22DE-1E99-25934E0D57B5}"/>
              </a:ext>
            </a:extLst>
          </p:cNvPr>
          <p:cNvGrpSpPr/>
          <p:nvPr/>
        </p:nvGrpSpPr>
        <p:grpSpPr bwMode="auto">
          <a:xfrm>
            <a:off x="3479800" y="4651375"/>
            <a:ext cx="727075" cy="711200"/>
            <a:chOff x="0" y="0"/>
            <a:chExt cx="249238" cy="244475"/>
          </a:xfrm>
          <a:solidFill>
            <a:schemeClr val="bg1"/>
          </a:solidFill>
        </p:grpSpPr>
        <p:sp>
          <p:nvSpPr>
            <p:cNvPr id="27" name="Freeform 50">
              <a:extLst>
                <a:ext uri="{FF2B5EF4-FFF2-40B4-BE49-F238E27FC236}">
                  <a16:creationId xmlns:a16="http://schemas.microsoft.com/office/drawing/2014/main" id="{A32B2A5D-E664-A3E3-9C20-4E7FD9F4C4E8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0"/>
              <a:ext cx="249238" cy="244475"/>
            </a:xfrm>
            <a:custGeom>
              <a:avLst/>
              <a:gdLst>
                <a:gd name="T0" fmla="*/ 82 w 95"/>
                <a:gd name="T1" fmla="*/ 58 h 93"/>
                <a:gd name="T2" fmla="*/ 95 w 95"/>
                <a:gd name="T3" fmla="*/ 52 h 93"/>
                <a:gd name="T4" fmla="*/ 95 w 95"/>
                <a:gd name="T5" fmla="*/ 42 h 93"/>
                <a:gd name="T6" fmla="*/ 82 w 95"/>
                <a:gd name="T7" fmla="*/ 36 h 93"/>
                <a:gd name="T8" fmla="*/ 79 w 95"/>
                <a:gd name="T9" fmla="*/ 31 h 93"/>
                <a:gd name="T10" fmla="*/ 84 w 95"/>
                <a:gd name="T11" fmla="*/ 18 h 93"/>
                <a:gd name="T12" fmla="*/ 77 w 95"/>
                <a:gd name="T13" fmla="*/ 10 h 93"/>
                <a:gd name="T14" fmla="*/ 64 w 95"/>
                <a:gd name="T15" fmla="*/ 16 h 93"/>
                <a:gd name="T16" fmla="*/ 58 w 95"/>
                <a:gd name="T17" fmla="*/ 13 h 93"/>
                <a:gd name="T18" fmla="*/ 52 w 95"/>
                <a:gd name="T19" fmla="*/ 0 h 93"/>
                <a:gd name="T20" fmla="*/ 42 w 95"/>
                <a:gd name="T21" fmla="*/ 0 h 93"/>
                <a:gd name="T22" fmla="*/ 36 w 95"/>
                <a:gd name="T23" fmla="*/ 13 h 93"/>
                <a:gd name="T24" fmla="*/ 31 w 95"/>
                <a:gd name="T25" fmla="*/ 16 h 93"/>
                <a:gd name="T26" fmla="*/ 17 w 95"/>
                <a:gd name="T27" fmla="*/ 11 h 93"/>
                <a:gd name="T28" fmla="*/ 10 w 95"/>
                <a:gd name="T29" fmla="*/ 18 h 93"/>
                <a:gd name="T30" fmla="*/ 15 w 95"/>
                <a:gd name="T31" fmla="*/ 31 h 93"/>
                <a:gd name="T32" fmla="*/ 13 w 95"/>
                <a:gd name="T33" fmla="*/ 36 h 93"/>
                <a:gd name="T34" fmla="*/ 0 w 95"/>
                <a:gd name="T35" fmla="*/ 42 h 93"/>
                <a:gd name="T36" fmla="*/ 0 w 95"/>
                <a:gd name="T37" fmla="*/ 52 h 93"/>
                <a:gd name="T38" fmla="*/ 13 w 95"/>
                <a:gd name="T39" fmla="*/ 58 h 93"/>
                <a:gd name="T40" fmla="*/ 15 w 95"/>
                <a:gd name="T41" fmla="*/ 63 h 93"/>
                <a:gd name="T42" fmla="*/ 10 w 95"/>
                <a:gd name="T43" fmla="*/ 76 h 93"/>
                <a:gd name="T44" fmla="*/ 18 w 95"/>
                <a:gd name="T45" fmla="*/ 84 h 93"/>
                <a:gd name="T46" fmla="*/ 31 w 95"/>
                <a:gd name="T47" fmla="*/ 78 h 93"/>
                <a:gd name="T48" fmla="*/ 37 w 95"/>
                <a:gd name="T49" fmla="*/ 81 h 93"/>
                <a:gd name="T50" fmla="*/ 42 w 95"/>
                <a:gd name="T51" fmla="*/ 93 h 93"/>
                <a:gd name="T52" fmla="*/ 53 w 95"/>
                <a:gd name="T53" fmla="*/ 93 h 93"/>
                <a:gd name="T54" fmla="*/ 58 w 95"/>
                <a:gd name="T55" fmla="*/ 81 h 93"/>
                <a:gd name="T56" fmla="*/ 64 w 95"/>
                <a:gd name="T57" fmla="*/ 78 h 93"/>
                <a:gd name="T58" fmla="*/ 77 w 95"/>
                <a:gd name="T59" fmla="*/ 83 h 93"/>
                <a:gd name="T60" fmla="*/ 85 w 95"/>
                <a:gd name="T61" fmla="*/ 76 h 93"/>
                <a:gd name="T62" fmla="*/ 79 w 95"/>
                <a:gd name="T63" fmla="*/ 63 h 93"/>
                <a:gd name="T64" fmla="*/ 82 w 95"/>
                <a:gd name="T65" fmla="*/ 58 h 93"/>
                <a:gd name="T66" fmla="*/ 47 w 95"/>
                <a:gd name="T67" fmla="*/ 62 h 93"/>
                <a:gd name="T68" fmla="*/ 32 w 95"/>
                <a:gd name="T69" fmla="*/ 47 h 93"/>
                <a:gd name="T70" fmla="*/ 47 w 95"/>
                <a:gd name="T71" fmla="*/ 32 h 93"/>
                <a:gd name="T72" fmla="*/ 63 w 95"/>
                <a:gd name="T73" fmla="*/ 47 h 93"/>
                <a:gd name="T74" fmla="*/ 47 w 95"/>
                <a:gd name="T75" fmla="*/ 62 h 9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95"/>
                <a:gd name="T115" fmla="*/ 0 h 93"/>
                <a:gd name="T116" fmla="*/ 95 w 95"/>
                <a:gd name="T117" fmla="*/ 93 h 9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95" h="93">
                  <a:moveTo>
                    <a:pt x="82" y="58"/>
                  </a:moveTo>
                  <a:cubicBezTo>
                    <a:pt x="82" y="58"/>
                    <a:pt x="95" y="53"/>
                    <a:pt x="95" y="5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1"/>
                    <a:pt x="82" y="36"/>
                    <a:pt x="82" y="36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1"/>
                    <a:pt x="85" y="18"/>
                    <a:pt x="84" y="18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10"/>
                    <a:pt x="64" y="16"/>
                    <a:pt x="64" y="16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3"/>
                    <a:pt x="53" y="0"/>
                    <a:pt x="5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36" y="13"/>
                    <a:pt x="36" y="13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18" y="10"/>
                    <a:pt x="17" y="11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18"/>
                    <a:pt x="15" y="31"/>
                    <a:pt x="15" y="31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13" y="58"/>
                    <a:pt x="13" y="58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3"/>
                    <a:pt x="10" y="76"/>
                    <a:pt x="10" y="76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31" y="78"/>
                    <a:pt x="31" y="78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7" y="81"/>
                    <a:pt x="42" y="93"/>
                    <a:pt x="42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3" y="93"/>
                    <a:pt x="58" y="81"/>
                    <a:pt x="58" y="81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4"/>
                    <a:pt x="77" y="83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5" y="76"/>
                    <a:pt x="79" y="63"/>
                    <a:pt x="79" y="63"/>
                  </a:cubicBezTo>
                  <a:lnTo>
                    <a:pt x="82" y="58"/>
                  </a:lnTo>
                  <a:close/>
                  <a:moveTo>
                    <a:pt x="47" y="62"/>
                  </a:moveTo>
                  <a:cubicBezTo>
                    <a:pt x="39" y="62"/>
                    <a:pt x="32" y="55"/>
                    <a:pt x="32" y="47"/>
                  </a:cubicBezTo>
                  <a:cubicBezTo>
                    <a:pt x="32" y="39"/>
                    <a:pt x="39" y="32"/>
                    <a:pt x="47" y="32"/>
                  </a:cubicBezTo>
                  <a:cubicBezTo>
                    <a:pt x="56" y="32"/>
                    <a:pt x="63" y="39"/>
                    <a:pt x="63" y="47"/>
                  </a:cubicBezTo>
                  <a:cubicBezTo>
                    <a:pt x="63" y="55"/>
                    <a:pt x="56" y="62"/>
                    <a:pt x="47" y="62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noFill/>
            </a:ln>
            <a:effectLst>
              <a:outerShdw blurRad="127000" dist="38100" dir="13500000" algn="b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8" name="Oval 51">
              <a:extLst>
                <a:ext uri="{FF2B5EF4-FFF2-40B4-BE49-F238E27FC236}">
                  <a16:creationId xmlns:a16="http://schemas.microsoft.com/office/drawing/2014/main" id="{E9CE4A83-0EDA-B4F9-0951-7BDEE6D526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013" y="100012"/>
              <a:ext cx="49213" cy="47625"/>
            </a:xfrm>
            <a:prstGeom prst="ellipse">
              <a:avLst/>
            </a:prstGeom>
            <a:solidFill>
              <a:schemeClr val="bg1"/>
            </a:solidFill>
            <a:ln w="25400">
              <a:noFill/>
            </a:ln>
            <a:effectLst>
              <a:outerShdw blurRad="127000" dist="38100" dir="13500000" algn="b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9" name="Group 15">
            <a:extLst>
              <a:ext uri="{FF2B5EF4-FFF2-40B4-BE49-F238E27FC236}">
                <a16:creationId xmlns:a16="http://schemas.microsoft.com/office/drawing/2014/main" id="{611F3B70-D186-C6C3-2698-1B1F9BA7AFE9}"/>
              </a:ext>
            </a:extLst>
          </p:cNvPr>
          <p:cNvGrpSpPr/>
          <p:nvPr/>
        </p:nvGrpSpPr>
        <p:grpSpPr bwMode="auto">
          <a:xfrm>
            <a:off x="3443288" y="1831975"/>
            <a:ext cx="862012" cy="636588"/>
            <a:chOff x="0" y="0"/>
            <a:chExt cx="346075" cy="255588"/>
          </a:xfrm>
          <a:solidFill>
            <a:schemeClr val="accent1"/>
          </a:solidFill>
        </p:grpSpPr>
        <p:sp>
          <p:nvSpPr>
            <p:cNvPr id="30" name="Freeform 108">
              <a:extLst>
                <a:ext uri="{FF2B5EF4-FFF2-40B4-BE49-F238E27FC236}">
                  <a16:creationId xmlns:a16="http://schemas.microsoft.com/office/drawing/2014/main" id="{A457B0F4-B00E-D9E7-78A4-4BB97A272F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237" y="177800"/>
              <a:ext cx="100013" cy="77788"/>
            </a:xfrm>
            <a:custGeom>
              <a:avLst/>
              <a:gdLst>
                <a:gd name="T0" fmla="*/ 36 w 38"/>
                <a:gd name="T1" fmla="*/ 11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6 w 38"/>
                <a:gd name="T11" fmla="*/ 11 h 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8"/>
                <a:gd name="T19" fmla="*/ 0 h 30"/>
                <a:gd name="T20" fmla="*/ 38 w 38"/>
                <a:gd name="T21" fmla="*/ 30 h 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8" h="30">
                  <a:moveTo>
                    <a:pt x="36" y="11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2"/>
                    <a:pt x="37" y="11"/>
                    <a:pt x="36" y="11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noFill/>
            </a:ln>
            <a:effectLst>
              <a:outerShdw blurRad="127000" dist="38100" dir="13500000" algn="b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31" name="Freeform 109">
              <a:extLst>
                <a:ext uri="{FF2B5EF4-FFF2-40B4-BE49-F238E27FC236}">
                  <a16:creationId xmlns:a16="http://schemas.microsoft.com/office/drawing/2014/main" id="{E6C41E3B-13DB-22A6-DD68-853F4DAAE7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50" y="88900"/>
              <a:ext cx="230188" cy="101600"/>
            </a:xfrm>
            <a:custGeom>
              <a:avLst/>
              <a:gdLst>
                <a:gd name="T0" fmla="*/ 87 w 88"/>
                <a:gd name="T1" fmla="*/ 24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7 w 88"/>
                <a:gd name="T15" fmla="*/ 26 h 39"/>
                <a:gd name="T16" fmla="*/ 87 w 88"/>
                <a:gd name="T17" fmla="*/ 26 h 39"/>
                <a:gd name="T18" fmla="*/ 87 w 88"/>
                <a:gd name="T19" fmla="*/ 24 h 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8"/>
                <a:gd name="T31" fmla="*/ 0 h 39"/>
                <a:gd name="T32" fmla="*/ 88 w 88"/>
                <a:gd name="T33" fmla="*/ 39 h 3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8" h="39">
                  <a:moveTo>
                    <a:pt x="87" y="24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3" y="39"/>
                    <a:pt x="74" y="39"/>
                    <a:pt x="75" y="38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8" y="25"/>
                    <a:pt x="88" y="24"/>
                    <a:pt x="87" y="24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noFill/>
            </a:ln>
            <a:effectLst>
              <a:outerShdw blurRad="127000" dist="38100" dir="13500000" algn="b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32" name="Freeform 110">
              <a:extLst>
                <a:ext uri="{FF2B5EF4-FFF2-40B4-BE49-F238E27FC236}">
                  <a16:creationId xmlns:a16="http://schemas.microsoft.com/office/drawing/2014/main" id="{2ED1CF2B-0831-00AC-5BF5-CA44E9A419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46075" cy="134938"/>
            </a:xfrm>
            <a:custGeom>
              <a:avLst/>
              <a:gdLst>
                <a:gd name="T0" fmla="*/ 131 w 132"/>
                <a:gd name="T1" fmla="*/ 36 h 52"/>
                <a:gd name="T2" fmla="*/ 131 w 132"/>
                <a:gd name="T3" fmla="*/ 36 h 52"/>
                <a:gd name="T4" fmla="*/ 1 w 132"/>
                <a:gd name="T5" fmla="*/ 36 h 52"/>
                <a:gd name="T6" fmla="*/ 1 w 132"/>
                <a:gd name="T7" fmla="*/ 38 h 52"/>
                <a:gd name="T8" fmla="*/ 13 w 132"/>
                <a:gd name="T9" fmla="*/ 51 h 52"/>
                <a:gd name="T10" fmla="*/ 16 w 132"/>
                <a:gd name="T11" fmla="*/ 51 h 52"/>
                <a:gd name="T12" fmla="*/ 116 w 132"/>
                <a:gd name="T13" fmla="*/ 51 h 52"/>
                <a:gd name="T14" fmla="*/ 118 w 132"/>
                <a:gd name="T15" fmla="*/ 51 h 52"/>
                <a:gd name="T16" fmla="*/ 131 w 132"/>
                <a:gd name="T17" fmla="*/ 38 h 52"/>
                <a:gd name="T18" fmla="*/ 131 w 132"/>
                <a:gd name="T19" fmla="*/ 38 h 52"/>
                <a:gd name="T20" fmla="*/ 131 w 132"/>
                <a:gd name="T21" fmla="*/ 36 h 5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2"/>
                <a:gd name="T34" fmla="*/ 0 h 52"/>
                <a:gd name="T35" fmla="*/ 132 w 132"/>
                <a:gd name="T36" fmla="*/ 52 h 5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2" h="52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6" y="0"/>
                    <a:pt x="1" y="36"/>
                  </a:cubicBezTo>
                  <a:cubicBezTo>
                    <a:pt x="0" y="37"/>
                    <a:pt x="0" y="38"/>
                    <a:pt x="1" y="38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2"/>
                    <a:pt x="15" y="52"/>
                    <a:pt x="16" y="51"/>
                  </a:cubicBezTo>
                  <a:cubicBezTo>
                    <a:pt x="43" y="23"/>
                    <a:pt x="88" y="23"/>
                    <a:pt x="116" y="51"/>
                  </a:cubicBezTo>
                  <a:cubicBezTo>
                    <a:pt x="117" y="52"/>
                    <a:pt x="118" y="52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8"/>
                    <a:pt x="132" y="37"/>
                    <a:pt x="131" y="36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noFill/>
            </a:ln>
            <a:effectLst>
              <a:outerShdw blurRad="127000" dist="38100" dir="13500000" algn="b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7AF3CDAB-185D-C903-38E2-82754EA0DCEF}"/>
              </a:ext>
            </a:extLst>
          </p:cNvPr>
          <p:cNvGrpSpPr/>
          <p:nvPr/>
        </p:nvGrpSpPr>
        <p:grpSpPr>
          <a:xfrm>
            <a:off x="4393738" y="1635176"/>
            <a:ext cx="2964087" cy="946646"/>
            <a:chOff x="7366000" y="1351923"/>
            <a:chExt cx="2964087" cy="946646"/>
          </a:xfrm>
        </p:grpSpPr>
        <p:sp>
          <p:nvSpPr>
            <p:cNvPr id="40" name="矩形 3">
              <a:extLst>
                <a:ext uri="{FF2B5EF4-FFF2-40B4-BE49-F238E27FC236}">
                  <a16:creationId xmlns:a16="http://schemas.microsoft.com/office/drawing/2014/main" id="{D1323D99-ED2E-879D-BDA5-908074950C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rgbClr val="FFFFF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8147730D-98EC-0B8C-D486-8417065CC535}"/>
                </a:ext>
              </a:extLst>
            </p:cNvPr>
            <p:cNvSpPr txBox="1"/>
            <p:nvPr/>
          </p:nvSpPr>
          <p:spPr>
            <a:xfrm>
              <a:off x="7366001" y="1678143"/>
              <a:ext cx="296408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FFFFF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814E35A0-D337-B7CA-288E-4569AA21678E}"/>
              </a:ext>
            </a:extLst>
          </p:cNvPr>
          <p:cNvGrpSpPr/>
          <p:nvPr/>
        </p:nvGrpSpPr>
        <p:grpSpPr>
          <a:xfrm>
            <a:off x="3308391" y="3085934"/>
            <a:ext cx="2964087" cy="946646"/>
            <a:chOff x="7366000" y="1351923"/>
            <a:chExt cx="2964087" cy="946646"/>
          </a:xfrm>
        </p:grpSpPr>
        <p:sp>
          <p:nvSpPr>
            <p:cNvPr id="43" name="矩形 3">
              <a:extLst>
                <a:ext uri="{FF2B5EF4-FFF2-40B4-BE49-F238E27FC236}">
                  <a16:creationId xmlns:a16="http://schemas.microsoft.com/office/drawing/2014/main" id="{E020C6F2-DA1B-9429-C0D5-C1F9D63A77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rgbClr val="FFFFF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EBB69859-8525-2F90-2865-366F46A6F824}"/>
                </a:ext>
              </a:extLst>
            </p:cNvPr>
            <p:cNvSpPr txBox="1"/>
            <p:nvPr/>
          </p:nvSpPr>
          <p:spPr>
            <a:xfrm>
              <a:off x="7366001" y="1678143"/>
              <a:ext cx="296408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FFFFF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993EAE46-D122-05C7-A70F-90AECF6A8170}"/>
              </a:ext>
            </a:extLst>
          </p:cNvPr>
          <p:cNvGrpSpPr/>
          <p:nvPr/>
        </p:nvGrpSpPr>
        <p:grpSpPr>
          <a:xfrm>
            <a:off x="4393738" y="4564062"/>
            <a:ext cx="2964087" cy="946646"/>
            <a:chOff x="7366000" y="1351923"/>
            <a:chExt cx="2964087" cy="946646"/>
          </a:xfrm>
        </p:grpSpPr>
        <p:sp>
          <p:nvSpPr>
            <p:cNvPr id="46" name="矩形 3">
              <a:extLst>
                <a:ext uri="{FF2B5EF4-FFF2-40B4-BE49-F238E27FC236}">
                  <a16:creationId xmlns:a16="http://schemas.microsoft.com/office/drawing/2014/main" id="{AD223935-04FB-6340-291D-6E0565C574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rgbClr val="FFFFF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7D44E86A-A6A6-4F9B-AFBC-3AECA9678DFE}"/>
                </a:ext>
              </a:extLst>
            </p:cNvPr>
            <p:cNvSpPr txBox="1"/>
            <p:nvPr/>
          </p:nvSpPr>
          <p:spPr>
            <a:xfrm>
              <a:off x="7366001" y="1678143"/>
              <a:ext cx="296408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FFFFF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09664EC8-27BC-AD32-8A4D-3727A060B4E6}"/>
              </a:ext>
            </a:extLst>
          </p:cNvPr>
          <p:cNvCxnSpPr>
            <a:cxnSpLocks/>
            <a:stCxn id="15" idx="7"/>
            <a:endCxn id="3" idx="1"/>
          </p:cNvCxnSpPr>
          <p:nvPr/>
        </p:nvCxnSpPr>
        <p:spPr>
          <a:xfrm flipV="1">
            <a:off x="1892184" y="2140744"/>
            <a:ext cx="1198678" cy="104231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B2A3FB4A-C43B-8FDE-2067-A2701EE3B037}"/>
              </a:ext>
            </a:extLst>
          </p:cNvPr>
          <p:cNvCxnSpPr>
            <a:cxnSpLocks/>
            <a:endCxn id="4" idx="1"/>
          </p:cNvCxnSpPr>
          <p:nvPr/>
        </p:nvCxnSpPr>
        <p:spPr>
          <a:xfrm>
            <a:off x="2054225" y="3574258"/>
            <a:ext cx="1036637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CA1B885E-38E2-58C6-97EF-A971F6C12E93}"/>
              </a:ext>
            </a:extLst>
          </p:cNvPr>
          <p:cNvCxnSpPr>
            <a:cxnSpLocks/>
            <a:stCxn id="15" idx="5"/>
            <a:endCxn id="6" idx="1"/>
          </p:cNvCxnSpPr>
          <p:nvPr/>
        </p:nvCxnSpPr>
        <p:spPr>
          <a:xfrm>
            <a:off x="1892184" y="3965460"/>
            <a:ext cx="1198678" cy="1040723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57">
            <a:extLst>
              <a:ext uri="{FF2B5EF4-FFF2-40B4-BE49-F238E27FC236}">
                <a16:creationId xmlns:a16="http://schemas.microsoft.com/office/drawing/2014/main" id="{CCA3B868-DD50-0CD0-392B-6D11703A1F6B}"/>
              </a:ext>
            </a:extLst>
          </p:cNvPr>
          <p:cNvSpPr txBox="1"/>
          <p:nvPr/>
        </p:nvSpPr>
        <p:spPr>
          <a:xfrm>
            <a:off x="7913688" y="1456372"/>
            <a:ext cx="3452812" cy="172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9DD50DAC-D38A-D7E7-B34C-28FF5962469E}"/>
              </a:ext>
            </a:extLst>
          </p:cNvPr>
          <p:cNvSpPr txBox="1"/>
          <p:nvPr/>
        </p:nvSpPr>
        <p:spPr>
          <a:xfrm>
            <a:off x="7913688" y="3412154"/>
            <a:ext cx="3452812" cy="20068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 </a:t>
            </a:r>
            <a:r>
              <a:rPr lang="en-US" altLang="zh-CN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模板网，幻灯片演示模 板及素材免费下载！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唯一访问网址：</a:t>
            </a:r>
            <a:r>
              <a:rPr lang="en-US" altLang="zh-CN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</a:t>
            </a:r>
            <a:endParaRPr lang="zh-CN" altLang="en-US" sz="12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C4EDC908-64D4-BEED-6422-D19391734AA2}"/>
              </a:ext>
            </a:extLst>
          </p:cNvPr>
          <p:cNvGrpSpPr/>
          <p:nvPr/>
        </p:nvGrpSpPr>
        <p:grpSpPr>
          <a:xfrm>
            <a:off x="0" y="320381"/>
            <a:ext cx="3441700" cy="616865"/>
            <a:chOff x="1988594" y="1929252"/>
            <a:chExt cx="3441700" cy="616865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2FE7745A-6E03-97E6-4C07-C134E19B22E5}"/>
                </a:ext>
              </a:extLst>
            </p:cNvPr>
            <p:cNvGrpSpPr/>
            <p:nvPr/>
          </p:nvGrpSpPr>
          <p:grpSpPr>
            <a:xfrm>
              <a:off x="1988594" y="1929252"/>
              <a:ext cx="3441700" cy="616865"/>
              <a:chOff x="1803400" y="1892300"/>
              <a:chExt cx="8881391" cy="1603185"/>
            </a:xfrm>
          </p:grpSpPr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628FBB90-2CE6-F6E8-379E-EDF8CB2B9FD3}"/>
                  </a:ext>
                </a:extLst>
              </p:cNvPr>
              <p:cNvSpPr/>
              <p:nvPr/>
            </p:nvSpPr>
            <p:spPr>
              <a:xfrm>
                <a:off x="2099590" y="2069479"/>
                <a:ext cx="8585201" cy="1426006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25400">
                <a:noFill/>
              </a:ln>
              <a:effectLst>
                <a:outerShdw blurRad="127000" dist="38100" dir="13500000" algn="b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: 圆角 12">
                <a:extLst>
                  <a:ext uri="{FF2B5EF4-FFF2-40B4-BE49-F238E27FC236}">
                    <a16:creationId xmlns:a16="http://schemas.microsoft.com/office/drawing/2014/main" id="{A724DB77-1DA4-24C2-99B8-61C0927CE87A}"/>
                  </a:ext>
                </a:extLst>
              </p:cNvPr>
              <p:cNvSpPr/>
              <p:nvPr/>
            </p:nvSpPr>
            <p:spPr>
              <a:xfrm>
                <a:off x="1803400" y="1892300"/>
                <a:ext cx="8585200" cy="1295400"/>
              </a:xfrm>
              <a:prstGeom prst="roundRect">
                <a:avLst>
                  <a:gd name="adj" fmla="val 0"/>
                </a:avLst>
              </a:prstGeom>
              <a:solidFill>
                <a:srgbClr val="0066FF"/>
              </a:solidFill>
              <a:ln w="25400"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5DFA4CF4-0ABA-E1B4-89DC-30F59559631D}"/>
                </a:ext>
              </a:extLst>
            </p:cNvPr>
            <p:cNvSpPr txBox="1"/>
            <p:nvPr/>
          </p:nvSpPr>
          <p:spPr>
            <a:xfrm>
              <a:off x="3337521" y="1978415"/>
              <a:ext cx="197380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02DA2DA8-3D67-199E-BBE5-D7DAC15D97BB}"/>
              </a:ext>
            </a:extLst>
          </p:cNvPr>
          <p:cNvSpPr txBox="1"/>
          <p:nvPr/>
        </p:nvSpPr>
        <p:spPr>
          <a:xfrm>
            <a:off x="85398" y="246433"/>
            <a:ext cx="99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99284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>
            <a:extLst>
              <a:ext uri="{FF2B5EF4-FFF2-40B4-BE49-F238E27FC236}">
                <a16:creationId xmlns:a16="http://schemas.microsoft.com/office/drawing/2014/main" id="{FCE8985D-74EB-A5D9-0B95-35B56A8E5E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2972978"/>
            <a:ext cx="12192000" cy="3885022"/>
          </a:xfrm>
          <a:prstGeom prst="rect">
            <a:avLst/>
          </a:prstGeom>
        </p:spPr>
      </p:pic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E8DD8FEF-6242-72D4-9924-09EE91790FFF}"/>
              </a:ext>
            </a:extLst>
          </p:cNvPr>
          <p:cNvSpPr/>
          <p:nvPr/>
        </p:nvSpPr>
        <p:spPr>
          <a:xfrm>
            <a:off x="2329680" y="5943600"/>
            <a:ext cx="2593288" cy="914400"/>
          </a:xfrm>
          <a:custGeom>
            <a:avLst/>
            <a:gdLst>
              <a:gd name="connsiteX0" fmla="*/ 1296644 w 2593288"/>
              <a:gd name="connsiteY0" fmla="*/ 0 h 914400"/>
              <a:gd name="connsiteX1" fmla="*/ 2566745 w 2593288"/>
              <a:gd name="connsiteY1" fmla="*/ 841879 h 914400"/>
              <a:gd name="connsiteX2" fmla="*/ 2593288 w 2593288"/>
              <a:gd name="connsiteY2" fmla="*/ 914400 h 914400"/>
              <a:gd name="connsiteX3" fmla="*/ 0 w 2593288"/>
              <a:gd name="connsiteY3" fmla="*/ 914400 h 914400"/>
              <a:gd name="connsiteX4" fmla="*/ 26544 w 2593288"/>
              <a:gd name="connsiteY4" fmla="*/ 841879 h 914400"/>
              <a:gd name="connsiteX5" fmla="*/ 1296644 w 2593288"/>
              <a:gd name="connsiteY5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93288" h="914400">
                <a:moveTo>
                  <a:pt x="1296644" y="0"/>
                </a:moveTo>
                <a:cubicBezTo>
                  <a:pt x="1867607" y="0"/>
                  <a:pt x="2357489" y="347142"/>
                  <a:pt x="2566745" y="841879"/>
                </a:cubicBezTo>
                <a:lnTo>
                  <a:pt x="2593288" y="914400"/>
                </a:lnTo>
                <a:lnTo>
                  <a:pt x="0" y="914400"/>
                </a:lnTo>
                <a:lnTo>
                  <a:pt x="26544" y="841879"/>
                </a:lnTo>
                <a:cubicBezTo>
                  <a:pt x="235800" y="347142"/>
                  <a:pt x="725682" y="0"/>
                  <a:pt x="1296644" y="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FADC09C9-6582-EAAA-AC6E-750D66CD9492}"/>
              </a:ext>
            </a:extLst>
          </p:cNvPr>
          <p:cNvSpPr/>
          <p:nvPr/>
        </p:nvSpPr>
        <p:spPr>
          <a:xfrm>
            <a:off x="4160968" y="1024710"/>
            <a:ext cx="762000" cy="762000"/>
          </a:xfrm>
          <a:prstGeom prst="ellipse">
            <a:avLst/>
          </a:prstGeom>
          <a:solidFill>
            <a:srgbClr val="1CE40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105400" y="1022239"/>
            <a:ext cx="19812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dirty="0">
                <a:solidFill>
                  <a:srgbClr val="0066FF"/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02</a:t>
            </a:r>
            <a:endParaRPr lang="zh-CN" altLang="en-US" sz="13800" dirty="0">
              <a:solidFill>
                <a:srgbClr val="0066FF"/>
              </a:soli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049B7FD6-9326-52C5-621F-9E3AF6AC312A}"/>
              </a:ext>
            </a:extLst>
          </p:cNvPr>
          <p:cNvSpPr/>
          <p:nvPr/>
        </p:nvSpPr>
        <p:spPr>
          <a:xfrm>
            <a:off x="7229567" y="2777150"/>
            <a:ext cx="275964" cy="275964"/>
          </a:xfrm>
          <a:prstGeom prst="ellipse">
            <a:avLst/>
          </a:prstGeom>
          <a:solidFill>
            <a:srgbClr val="EAE70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A70A15C8-1CCD-7BEF-C240-F5337A8CDF0B}"/>
              </a:ext>
            </a:extLst>
          </p:cNvPr>
          <p:cNvSpPr/>
          <p:nvPr/>
        </p:nvSpPr>
        <p:spPr>
          <a:xfrm>
            <a:off x="8304862" y="1"/>
            <a:ext cx="1408198" cy="640761"/>
          </a:xfrm>
          <a:custGeom>
            <a:avLst/>
            <a:gdLst>
              <a:gd name="connsiteX0" fmla="*/ 0 w 1408198"/>
              <a:gd name="connsiteY0" fmla="*/ 0 h 640761"/>
              <a:gd name="connsiteX1" fmla="*/ 1408198 w 1408198"/>
              <a:gd name="connsiteY1" fmla="*/ 0 h 640761"/>
              <a:gd name="connsiteX2" fmla="*/ 1400850 w 1408198"/>
              <a:gd name="connsiteY2" fmla="*/ 72893 h 640761"/>
              <a:gd name="connsiteX3" fmla="*/ 704099 w 1408198"/>
              <a:gd name="connsiteY3" fmla="*/ 640761 h 640761"/>
              <a:gd name="connsiteX4" fmla="*/ 7348 w 1408198"/>
              <a:gd name="connsiteY4" fmla="*/ 72893 h 640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8198" h="640761">
                <a:moveTo>
                  <a:pt x="0" y="0"/>
                </a:moveTo>
                <a:lnTo>
                  <a:pt x="1408198" y="0"/>
                </a:lnTo>
                <a:lnTo>
                  <a:pt x="1400850" y="72893"/>
                </a:lnTo>
                <a:cubicBezTo>
                  <a:pt x="1334533" y="396975"/>
                  <a:pt x="1047786" y="640761"/>
                  <a:pt x="704099" y="640761"/>
                </a:cubicBezTo>
                <a:cubicBezTo>
                  <a:pt x="360412" y="640761"/>
                  <a:pt x="73665" y="396975"/>
                  <a:pt x="7348" y="72893"/>
                </a:cubicBezTo>
                <a:close/>
              </a:path>
            </a:pathLst>
          </a:custGeom>
          <a:solidFill>
            <a:srgbClr val="02D6DD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9F551A5-F72D-A5F7-9039-49B369BF8363}"/>
              </a:ext>
            </a:extLst>
          </p:cNvPr>
          <p:cNvSpPr txBox="1"/>
          <p:nvPr/>
        </p:nvSpPr>
        <p:spPr>
          <a:xfrm>
            <a:off x="3048000" y="4170532"/>
            <a:ext cx="6096000" cy="798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2211B18-11AF-B7CB-01E7-1586EC707F39}"/>
              </a:ext>
            </a:extLst>
          </p:cNvPr>
          <p:cNvGrpSpPr/>
          <p:nvPr/>
        </p:nvGrpSpPr>
        <p:grpSpPr>
          <a:xfrm>
            <a:off x="4375150" y="3328339"/>
            <a:ext cx="3441700" cy="629565"/>
            <a:chOff x="1988594" y="1929252"/>
            <a:chExt cx="3441700" cy="629565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AE0C0358-F660-7E75-A381-CB5E6D651F40}"/>
                </a:ext>
              </a:extLst>
            </p:cNvPr>
            <p:cNvGrpSpPr/>
            <p:nvPr/>
          </p:nvGrpSpPr>
          <p:grpSpPr>
            <a:xfrm>
              <a:off x="1988594" y="1929252"/>
              <a:ext cx="3441700" cy="629565"/>
              <a:chOff x="1803400" y="1892300"/>
              <a:chExt cx="8881391" cy="1636191"/>
            </a:xfrm>
          </p:grpSpPr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EACBB044-2CAF-3241-E1AA-176DABEEAE80}"/>
                  </a:ext>
                </a:extLst>
              </p:cNvPr>
              <p:cNvSpPr/>
              <p:nvPr/>
            </p:nvSpPr>
            <p:spPr>
              <a:xfrm>
                <a:off x="2099590" y="2102485"/>
                <a:ext cx="8585201" cy="1426006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25400">
                <a:noFill/>
              </a:ln>
              <a:effectLst>
                <a:outerShdw blurRad="127000" dist="38100" dir="13500000" algn="b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: 圆角 12">
                <a:extLst>
                  <a:ext uri="{FF2B5EF4-FFF2-40B4-BE49-F238E27FC236}">
                    <a16:creationId xmlns:a16="http://schemas.microsoft.com/office/drawing/2014/main" id="{C971F520-7F6C-A231-60A8-48DBE0F1046A}"/>
                  </a:ext>
                </a:extLst>
              </p:cNvPr>
              <p:cNvSpPr/>
              <p:nvPr/>
            </p:nvSpPr>
            <p:spPr>
              <a:xfrm>
                <a:off x="1803400" y="1892300"/>
                <a:ext cx="8585200" cy="1295400"/>
              </a:xfrm>
              <a:prstGeom prst="roundRect">
                <a:avLst>
                  <a:gd name="adj" fmla="val 0"/>
                </a:avLst>
              </a:prstGeom>
              <a:solidFill>
                <a:srgbClr val="0066FF"/>
              </a:solidFill>
              <a:ln w="25400"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9985395-2C66-C9D1-F564-543C8672B0B1}"/>
                </a:ext>
              </a:extLst>
            </p:cNvPr>
            <p:cNvSpPr txBox="1"/>
            <p:nvPr/>
          </p:nvSpPr>
          <p:spPr>
            <a:xfrm>
              <a:off x="2726238" y="1978415"/>
              <a:ext cx="197380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735715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F2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E22D405B-C751-A3ED-900B-EF33BAC73BF5}"/>
              </a:ext>
            </a:extLst>
          </p:cNvPr>
          <p:cNvGrpSpPr/>
          <p:nvPr/>
        </p:nvGrpSpPr>
        <p:grpSpPr>
          <a:xfrm>
            <a:off x="0" y="320381"/>
            <a:ext cx="3441700" cy="616865"/>
            <a:chOff x="1988594" y="1929252"/>
            <a:chExt cx="3441700" cy="616865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CFE55165-8EFC-E8D4-C711-ACBB55E5CEC9}"/>
                </a:ext>
              </a:extLst>
            </p:cNvPr>
            <p:cNvGrpSpPr/>
            <p:nvPr/>
          </p:nvGrpSpPr>
          <p:grpSpPr>
            <a:xfrm>
              <a:off x="1988594" y="1929252"/>
              <a:ext cx="3441700" cy="616865"/>
              <a:chOff x="1803400" y="1892300"/>
              <a:chExt cx="8881391" cy="1603185"/>
            </a:xfrm>
          </p:grpSpPr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BE9A3AB7-ACF4-E6E7-49CC-B0476F979FD1}"/>
                  </a:ext>
                </a:extLst>
              </p:cNvPr>
              <p:cNvSpPr/>
              <p:nvPr/>
            </p:nvSpPr>
            <p:spPr>
              <a:xfrm>
                <a:off x="2099590" y="2069479"/>
                <a:ext cx="8585201" cy="1426006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25400">
                <a:noFill/>
              </a:ln>
              <a:effectLst>
                <a:outerShdw blurRad="127000" dist="38100" dir="13500000" algn="b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26FFFBE8-4C8E-569C-B857-A6918D61649F}"/>
                  </a:ext>
                </a:extLst>
              </p:cNvPr>
              <p:cNvSpPr/>
              <p:nvPr/>
            </p:nvSpPr>
            <p:spPr>
              <a:xfrm>
                <a:off x="1803400" y="1892300"/>
                <a:ext cx="8585200" cy="1295400"/>
              </a:xfrm>
              <a:prstGeom prst="roundRect">
                <a:avLst>
                  <a:gd name="adj" fmla="val 0"/>
                </a:avLst>
              </a:prstGeom>
              <a:solidFill>
                <a:srgbClr val="0066FF"/>
              </a:solidFill>
              <a:ln w="25400"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9EBE13A-00A1-AA40-C3B2-6A3776842D80}"/>
                </a:ext>
              </a:extLst>
            </p:cNvPr>
            <p:cNvSpPr txBox="1"/>
            <p:nvPr/>
          </p:nvSpPr>
          <p:spPr>
            <a:xfrm>
              <a:off x="3337521" y="1978415"/>
              <a:ext cx="197380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9AAB4299-FE15-D49A-7949-D2E3C39A7875}"/>
              </a:ext>
            </a:extLst>
          </p:cNvPr>
          <p:cNvSpPr txBox="1"/>
          <p:nvPr/>
        </p:nvSpPr>
        <p:spPr>
          <a:xfrm>
            <a:off x="85398" y="246433"/>
            <a:ext cx="99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得意黑" pitchFamily="2" charset="-122"/>
              <a:ea typeface="得意黑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2" name="组合 10">
            <a:extLst>
              <a:ext uri="{FF2B5EF4-FFF2-40B4-BE49-F238E27FC236}">
                <a16:creationId xmlns:a16="http://schemas.microsoft.com/office/drawing/2014/main" id="{091C1C24-CD52-5C93-3D8E-FBBA8AD5D9A9}"/>
              </a:ext>
            </a:extLst>
          </p:cNvPr>
          <p:cNvGrpSpPr/>
          <p:nvPr/>
        </p:nvGrpSpPr>
        <p:grpSpPr bwMode="auto">
          <a:xfrm>
            <a:off x="1739900" y="1866900"/>
            <a:ext cx="1811867" cy="1811867"/>
            <a:chOff x="9525" y="0"/>
            <a:chExt cx="1358900" cy="1358900"/>
          </a:xfrm>
        </p:grpSpPr>
        <p:sp>
          <p:nvSpPr>
            <p:cNvPr id="13" name="Oval 8">
              <a:extLst>
                <a:ext uri="{FF2B5EF4-FFF2-40B4-BE49-F238E27FC236}">
                  <a16:creationId xmlns:a16="http://schemas.microsoft.com/office/drawing/2014/main" id="{1A16297D-C0A7-08CC-021D-AEE655A1DD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25" y="0"/>
              <a:ext cx="1358900" cy="1358900"/>
            </a:xfrm>
            <a:prstGeom prst="ellipse">
              <a:avLst/>
            </a:prstGeom>
            <a:solidFill>
              <a:srgbClr val="0066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65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 useBgFill="1">
          <p:nvSpPr>
            <p:cNvPr id="14" name="Oval 13">
              <a:extLst>
                <a:ext uri="{FF2B5EF4-FFF2-40B4-BE49-F238E27FC236}">
                  <a16:creationId xmlns:a16="http://schemas.microsoft.com/office/drawing/2014/main" id="{71FB5DB4-0BD3-F4BA-E4BC-DB2CFE873D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524" y="198587"/>
              <a:ext cx="963314" cy="963314"/>
            </a:xfrm>
            <a:prstGeom prst="ellipse">
              <a:avLst/>
            </a:prstGeom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65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" name="Rectangle 25">
              <a:extLst>
                <a:ext uri="{FF2B5EF4-FFF2-40B4-BE49-F238E27FC236}">
                  <a16:creationId xmlns:a16="http://schemas.microsoft.com/office/drawing/2014/main" id="{7BF1BAD5-CC8F-DD47-B0CE-81F5F661BF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300" y="457002"/>
              <a:ext cx="711974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65%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6" name="组合 24">
            <a:extLst>
              <a:ext uri="{FF2B5EF4-FFF2-40B4-BE49-F238E27FC236}">
                <a16:creationId xmlns:a16="http://schemas.microsoft.com/office/drawing/2014/main" id="{B12D82BE-08DD-95F9-1ACF-777502708451}"/>
              </a:ext>
            </a:extLst>
          </p:cNvPr>
          <p:cNvGrpSpPr/>
          <p:nvPr/>
        </p:nvGrpSpPr>
        <p:grpSpPr bwMode="auto">
          <a:xfrm>
            <a:off x="4044951" y="1866900"/>
            <a:ext cx="1811867" cy="1811867"/>
            <a:chOff x="9525" y="0"/>
            <a:chExt cx="1358900" cy="1358900"/>
          </a:xfrm>
        </p:grpSpPr>
        <p:sp>
          <p:nvSpPr>
            <p:cNvPr id="19" name="Oval 29">
              <a:extLst>
                <a:ext uri="{FF2B5EF4-FFF2-40B4-BE49-F238E27FC236}">
                  <a16:creationId xmlns:a16="http://schemas.microsoft.com/office/drawing/2014/main" id="{B98548CD-517F-2CD8-4616-3324F2589B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25" y="0"/>
              <a:ext cx="1358900" cy="1358900"/>
            </a:xfrm>
            <a:prstGeom prst="ellipse">
              <a:avLst/>
            </a:prstGeom>
            <a:solidFill>
              <a:srgbClr val="1CE401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65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 useBgFill="1">
          <p:nvSpPr>
            <p:cNvPr id="20" name="Oval 31">
              <a:extLst>
                <a:ext uri="{FF2B5EF4-FFF2-40B4-BE49-F238E27FC236}">
                  <a16:creationId xmlns:a16="http://schemas.microsoft.com/office/drawing/2014/main" id="{8667A163-0846-F16D-01AA-66B661BEF5B0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06575" y="197050"/>
              <a:ext cx="964800" cy="964800"/>
            </a:xfrm>
            <a:prstGeom prst="ellipse">
              <a:avLst/>
            </a:prstGeom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65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1" name="Rectangle 32">
              <a:extLst>
                <a:ext uri="{FF2B5EF4-FFF2-40B4-BE49-F238E27FC236}">
                  <a16:creationId xmlns:a16="http://schemas.microsoft.com/office/drawing/2014/main" id="{38B7EFA1-629B-266C-7C91-9D09A1A101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300" y="457002"/>
              <a:ext cx="711974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82%</a:t>
              </a: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2" name="组合 29">
            <a:extLst>
              <a:ext uri="{FF2B5EF4-FFF2-40B4-BE49-F238E27FC236}">
                <a16:creationId xmlns:a16="http://schemas.microsoft.com/office/drawing/2014/main" id="{F2FEA6DF-66C4-7345-3D3F-81AF3AD142EC}"/>
              </a:ext>
            </a:extLst>
          </p:cNvPr>
          <p:cNvGrpSpPr/>
          <p:nvPr/>
        </p:nvGrpSpPr>
        <p:grpSpPr bwMode="auto">
          <a:xfrm>
            <a:off x="6350001" y="1866900"/>
            <a:ext cx="1809751" cy="1811867"/>
            <a:chOff x="9525" y="0"/>
            <a:chExt cx="1357312" cy="1358900"/>
          </a:xfrm>
        </p:grpSpPr>
        <p:sp>
          <p:nvSpPr>
            <p:cNvPr id="23" name="Oval 35">
              <a:extLst>
                <a:ext uri="{FF2B5EF4-FFF2-40B4-BE49-F238E27FC236}">
                  <a16:creationId xmlns:a16="http://schemas.microsoft.com/office/drawing/2014/main" id="{A9FEE01B-D56F-B6FB-ADF4-F8859B1881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25" y="0"/>
              <a:ext cx="1357312" cy="1358900"/>
            </a:xfrm>
            <a:prstGeom prst="ellipse">
              <a:avLst/>
            </a:prstGeom>
            <a:solidFill>
              <a:srgbClr val="02D6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65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 useBgFill="1">
          <p:nvSpPr>
            <p:cNvPr id="24" name="Oval 37">
              <a:extLst>
                <a:ext uri="{FF2B5EF4-FFF2-40B4-BE49-F238E27FC236}">
                  <a16:creationId xmlns:a16="http://schemas.microsoft.com/office/drawing/2014/main" id="{9F85541F-B53B-20CE-68DC-5985175454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781" y="197050"/>
              <a:ext cx="964800" cy="964800"/>
            </a:xfrm>
            <a:prstGeom prst="ellipse">
              <a:avLst/>
            </a:prstGeom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65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5" name="Rectangle 38">
              <a:extLst>
                <a:ext uri="{FF2B5EF4-FFF2-40B4-BE49-F238E27FC236}">
                  <a16:creationId xmlns:a16="http://schemas.microsoft.com/office/drawing/2014/main" id="{29FC79DB-F015-E50B-FDED-B34550BA8F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492" y="457002"/>
              <a:ext cx="711974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44%</a:t>
              </a: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6" name="组合 34">
            <a:extLst>
              <a:ext uri="{FF2B5EF4-FFF2-40B4-BE49-F238E27FC236}">
                <a16:creationId xmlns:a16="http://schemas.microsoft.com/office/drawing/2014/main" id="{AFE8EFDE-744C-6505-D74F-B21C852608A9}"/>
              </a:ext>
            </a:extLst>
          </p:cNvPr>
          <p:cNvGrpSpPr/>
          <p:nvPr/>
        </p:nvGrpSpPr>
        <p:grpSpPr bwMode="auto">
          <a:xfrm>
            <a:off x="8652934" y="1866900"/>
            <a:ext cx="1809751" cy="1811867"/>
            <a:chOff x="9525" y="0"/>
            <a:chExt cx="1357312" cy="1358900"/>
          </a:xfrm>
        </p:grpSpPr>
        <p:sp>
          <p:nvSpPr>
            <p:cNvPr id="27" name="Oval 41">
              <a:extLst>
                <a:ext uri="{FF2B5EF4-FFF2-40B4-BE49-F238E27FC236}">
                  <a16:creationId xmlns:a16="http://schemas.microsoft.com/office/drawing/2014/main" id="{153F5A46-753A-FA07-154B-776490F6E4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25" y="0"/>
              <a:ext cx="1357312" cy="1358900"/>
            </a:xfrm>
            <a:prstGeom prst="ellipse">
              <a:avLst/>
            </a:prstGeom>
            <a:solidFill>
              <a:srgbClr val="EAE701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65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 useBgFill="1">
          <p:nvSpPr>
            <p:cNvPr id="28" name="Oval 43">
              <a:extLst>
                <a:ext uri="{FF2B5EF4-FFF2-40B4-BE49-F238E27FC236}">
                  <a16:creationId xmlns:a16="http://schemas.microsoft.com/office/drawing/2014/main" id="{2DB4E5AD-319E-60D5-EDBC-D4D4AB08EC67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06390" y="197050"/>
              <a:ext cx="963582" cy="964800"/>
            </a:xfrm>
            <a:prstGeom prst="ellipse">
              <a:avLst/>
            </a:prstGeom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65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9" name="Rectangle 44">
              <a:extLst>
                <a:ext uri="{FF2B5EF4-FFF2-40B4-BE49-F238E27FC236}">
                  <a16:creationId xmlns:a16="http://schemas.microsoft.com/office/drawing/2014/main" id="{65728541-A4F5-0A3E-A0C8-9347A438F6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493" y="486619"/>
              <a:ext cx="711974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73%</a:t>
              </a: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20DA11F8-3F22-FF8C-1067-6468429D8150}"/>
              </a:ext>
            </a:extLst>
          </p:cNvPr>
          <p:cNvGrpSpPr/>
          <p:nvPr/>
        </p:nvGrpSpPr>
        <p:grpSpPr>
          <a:xfrm>
            <a:off x="1748316" y="3988200"/>
            <a:ext cx="1811866" cy="1500644"/>
            <a:chOff x="7366001" y="1351923"/>
            <a:chExt cx="1811866" cy="1500644"/>
          </a:xfrm>
        </p:grpSpPr>
        <p:sp>
          <p:nvSpPr>
            <p:cNvPr id="31" name="矩形 3">
              <a:extLst>
                <a:ext uri="{FF2B5EF4-FFF2-40B4-BE49-F238E27FC236}">
                  <a16:creationId xmlns:a16="http://schemas.microsoft.com/office/drawing/2014/main" id="{9C0CF1E0-0960-CF88-B4CE-E613F1B956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98288" y="1351923"/>
              <a:ext cx="1145171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ct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8EB8464-511A-7896-F2B0-F76D4A2B96A8}"/>
                </a:ext>
              </a:extLst>
            </p:cNvPr>
            <p:cNvSpPr txBox="1"/>
            <p:nvPr/>
          </p:nvSpPr>
          <p:spPr>
            <a:xfrm>
              <a:off x="7366001" y="1678143"/>
              <a:ext cx="1811866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29A2E337-7949-A6AB-9E54-DDA820D0D88F}"/>
              </a:ext>
            </a:extLst>
          </p:cNvPr>
          <p:cNvGrpSpPr/>
          <p:nvPr/>
        </p:nvGrpSpPr>
        <p:grpSpPr>
          <a:xfrm>
            <a:off x="4053367" y="3988200"/>
            <a:ext cx="1811866" cy="1500644"/>
            <a:chOff x="7366001" y="1351923"/>
            <a:chExt cx="1811866" cy="1500644"/>
          </a:xfrm>
        </p:grpSpPr>
        <p:sp>
          <p:nvSpPr>
            <p:cNvPr id="34" name="矩形 3">
              <a:extLst>
                <a:ext uri="{FF2B5EF4-FFF2-40B4-BE49-F238E27FC236}">
                  <a16:creationId xmlns:a16="http://schemas.microsoft.com/office/drawing/2014/main" id="{055E3EF9-B989-AC46-9400-413D4A231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98288" y="1351923"/>
              <a:ext cx="1145171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ct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374350F6-3929-6A29-112D-7C3436EB7572}"/>
                </a:ext>
              </a:extLst>
            </p:cNvPr>
            <p:cNvSpPr txBox="1"/>
            <p:nvPr/>
          </p:nvSpPr>
          <p:spPr>
            <a:xfrm>
              <a:off x="7366001" y="1678143"/>
              <a:ext cx="1811866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70696334-FBE6-0837-9F69-800ED747C7DC}"/>
              </a:ext>
            </a:extLst>
          </p:cNvPr>
          <p:cNvGrpSpPr/>
          <p:nvPr/>
        </p:nvGrpSpPr>
        <p:grpSpPr>
          <a:xfrm>
            <a:off x="6358418" y="3988200"/>
            <a:ext cx="1811866" cy="1500644"/>
            <a:chOff x="7366001" y="1351923"/>
            <a:chExt cx="1811866" cy="1500644"/>
          </a:xfrm>
        </p:grpSpPr>
        <p:sp>
          <p:nvSpPr>
            <p:cNvPr id="37" name="矩形 3">
              <a:extLst>
                <a:ext uri="{FF2B5EF4-FFF2-40B4-BE49-F238E27FC236}">
                  <a16:creationId xmlns:a16="http://schemas.microsoft.com/office/drawing/2014/main" id="{C6CC3AB7-3EA1-4B3D-B3BC-8E4C74B5BA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98288" y="1351923"/>
              <a:ext cx="1145171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ct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3A4C22B-F7FB-B4FE-7EC6-2D2D06327502}"/>
                </a:ext>
              </a:extLst>
            </p:cNvPr>
            <p:cNvSpPr txBox="1"/>
            <p:nvPr/>
          </p:nvSpPr>
          <p:spPr>
            <a:xfrm>
              <a:off x="7366001" y="1678143"/>
              <a:ext cx="1811866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93B5F25B-FB38-457E-EC2B-41A0B9974FEC}"/>
              </a:ext>
            </a:extLst>
          </p:cNvPr>
          <p:cNvGrpSpPr/>
          <p:nvPr/>
        </p:nvGrpSpPr>
        <p:grpSpPr>
          <a:xfrm>
            <a:off x="8663469" y="3988200"/>
            <a:ext cx="1811866" cy="1500644"/>
            <a:chOff x="7366001" y="1351923"/>
            <a:chExt cx="1811866" cy="1500644"/>
          </a:xfrm>
        </p:grpSpPr>
        <p:sp>
          <p:nvSpPr>
            <p:cNvPr id="40" name="矩形 3">
              <a:extLst>
                <a:ext uri="{FF2B5EF4-FFF2-40B4-BE49-F238E27FC236}">
                  <a16:creationId xmlns:a16="http://schemas.microsoft.com/office/drawing/2014/main" id="{21123D16-93E5-0246-D19D-C76105122F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98288" y="1351923"/>
              <a:ext cx="1145171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ct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9BBC5FE3-C269-9869-EAE1-7C337EAEC641}"/>
                </a:ext>
              </a:extLst>
            </p:cNvPr>
            <p:cNvSpPr txBox="1"/>
            <p:nvPr/>
          </p:nvSpPr>
          <p:spPr>
            <a:xfrm>
              <a:off x="7366001" y="1678143"/>
              <a:ext cx="1811866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935516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，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星空科技</Template>
  <TotalTime>365</TotalTime>
  <Words>2279</Words>
  <Application>Microsoft Office PowerPoint</Application>
  <PresentationFormat>宽屏</PresentationFormat>
  <Paragraphs>258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HarmonyOS Sans SC Light</vt:lpstr>
      <vt:lpstr>阿里巴巴普惠体 2.0 55 Regular</vt:lpstr>
      <vt:lpstr>阿里巴巴普惠体 2.0 65 Medium</vt:lpstr>
      <vt:lpstr>得意黑</vt:lpstr>
      <vt:lpstr>等线</vt:lpstr>
      <vt:lpstr>等线 Light</vt:lpstr>
      <vt:lpstr>Arial</vt:lpstr>
      <vt:lpstr>Calibri</vt:lpstr>
      <vt:lpstr>Wingdings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清爽淡雅简约总结汇报商务通用ppt模板</dc:title>
  <dc:creator>51PPT模板网</dc:creator>
  <cp:keywords>www.51pptmoban.com</cp:keywords>
  <dc:description>51PPT模板网，幻灯片演示模板及素材免费下载！_x000d_
51PPT模板网 唯一访问网址：www.51pptmoban.com</dc:description>
  <cp:lastModifiedBy>Power user</cp:lastModifiedBy>
  <cp:revision>126</cp:revision>
  <dcterms:created xsi:type="dcterms:W3CDTF">2017-09-11T07:11:00Z</dcterms:created>
  <dcterms:modified xsi:type="dcterms:W3CDTF">2023-04-12T13:56:16Z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