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6" r:id="rId2"/>
  </p:sldMasterIdLst>
  <p:notesMasterIdLst>
    <p:notesMasterId r:id="rId27"/>
  </p:notesMasterIdLst>
  <p:handoutMasterIdLst>
    <p:handoutMasterId r:id="rId28"/>
  </p:handoutMasterIdLst>
  <p:sldIdLst>
    <p:sldId id="380" r:id="rId3"/>
    <p:sldId id="403" r:id="rId4"/>
    <p:sldId id="404" r:id="rId5"/>
    <p:sldId id="405" r:id="rId6"/>
    <p:sldId id="406" r:id="rId7"/>
    <p:sldId id="407" r:id="rId8"/>
    <p:sldId id="408" r:id="rId9"/>
    <p:sldId id="410" r:id="rId10"/>
    <p:sldId id="409" r:id="rId11"/>
    <p:sldId id="411" r:id="rId12"/>
    <p:sldId id="412" r:id="rId13"/>
    <p:sldId id="413" r:id="rId14"/>
    <p:sldId id="415" r:id="rId15"/>
    <p:sldId id="414" r:id="rId16"/>
    <p:sldId id="416" r:id="rId17"/>
    <p:sldId id="417" r:id="rId18"/>
    <p:sldId id="418" r:id="rId19"/>
    <p:sldId id="420" r:id="rId20"/>
    <p:sldId id="423" r:id="rId21"/>
    <p:sldId id="419" r:id="rId22"/>
    <p:sldId id="421" r:id="rId23"/>
    <p:sldId id="422" r:id="rId24"/>
    <p:sldId id="327" r:id="rId25"/>
    <p:sldId id="425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01032FB-5C00-4021-A69E-6F865B8D4A15}">
          <p14:sldIdLst>
            <p14:sldId id="380"/>
            <p14:sldId id="403"/>
            <p14:sldId id="404"/>
            <p14:sldId id="405"/>
            <p14:sldId id="406"/>
            <p14:sldId id="407"/>
            <p14:sldId id="408"/>
            <p14:sldId id="410"/>
            <p14:sldId id="409"/>
            <p14:sldId id="411"/>
            <p14:sldId id="412"/>
            <p14:sldId id="413"/>
            <p14:sldId id="415"/>
            <p14:sldId id="414"/>
            <p14:sldId id="416"/>
            <p14:sldId id="417"/>
            <p14:sldId id="418"/>
            <p14:sldId id="420"/>
            <p14:sldId id="423"/>
            <p14:sldId id="419"/>
            <p14:sldId id="421"/>
            <p14:sldId id="422"/>
            <p14:sldId id="327"/>
            <p14:sldId id="425"/>
          </p14:sldIdLst>
        </p14:section>
      </p14:sectionLst>
    </p:ex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3" orient="horz" pos="1590">
          <p15:clr>
            <a:srgbClr val="A4A3A4"/>
          </p15:clr>
        </p15:guide>
        <p15:guide id="4" pos="385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728A5C"/>
    <a:srgbClr val="4C4C4C"/>
    <a:srgbClr val="F7FBFE"/>
    <a:srgbClr val="A6A6A6"/>
    <a:srgbClr val="ECECEC"/>
    <a:srgbClr val="3535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0" autoAdjust="0"/>
    <p:restoredTop sz="94660"/>
  </p:normalViewPr>
  <p:slideViewPr>
    <p:cSldViewPr snapToGrid="0" showGuides="1">
      <p:cViewPr varScale="1">
        <p:scale>
          <a:sx n="148" d="100"/>
          <a:sy n="148" d="100"/>
        </p:scale>
        <p:origin x="126" y="384"/>
      </p:cViewPr>
      <p:guideLst>
        <p:guide pos="2880"/>
        <p:guide orient="horz" pos="1590"/>
        <p:guide pos="385"/>
        <p:guide pos="537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174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7B5-4CCA-B6E6-4154DA7683D2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7B5-4CCA-B6E6-4154DA7683D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7B5-4CCA-B6E6-4154DA7683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3"/>
                <a:srcRect/>
                <a:tile tx="0" ty="0" sx="100000" sy="100000" flip="none" algn="tl"/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A55-4192-ADB9-05833D39A2AA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A55-4192-ADB9-05833D39A2A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A55-4192-ADB9-05833D39A2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CF3274-3290-4181-A3D6-F344031D0474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B35DD-C200-40EA-A2F9-66EC3D0DA1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0579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53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7083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7422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4084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1206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9394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826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473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141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3136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598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889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8717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6199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0228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6289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245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532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0514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7325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78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619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7485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130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wipe dir="r"/>
  </p:transition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D8D5395-DF00-2805-5628-16101F561F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139771" y="2139271"/>
            <a:ext cx="864959" cy="5143499"/>
          </a:xfrm>
          <a:custGeom>
            <a:avLst/>
            <a:gdLst>
              <a:gd name="connsiteX0" fmla="*/ 1096020 w 1096020"/>
              <a:gd name="connsiteY0" fmla="*/ 0 h 5143501"/>
              <a:gd name="connsiteX1" fmla="*/ 1096020 w 1096020"/>
              <a:gd name="connsiteY1" fmla="*/ 5143501 h 5143501"/>
              <a:gd name="connsiteX2" fmla="*/ 0 w 1096020"/>
              <a:gd name="connsiteY2" fmla="*/ 5143500 h 5143501"/>
              <a:gd name="connsiteX3" fmla="*/ 1 w 1096020"/>
              <a:gd name="connsiteY3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020" h="5143501">
                <a:moveTo>
                  <a:pt x="1096020" y="0"/>
                </a:moveTo>
                <a:lnTo>
                  <a:pt x="1096020" y="5143501"/>
                </a:lnTo>
                <a:lnTo>
                  <a:pt x="0" y="5143500"/>
                </a:lnTo>
                <a:lnTo>
                  <a:pt x="1" y="0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F4F50937-5D39-4F4A-E15D-B07D370B5F33}"/>
              </a:ext>
            </a:extLst>
          </p:cNvPr>
          <p:cNvGrpSpPr/>
          <p:nvPr userDrawn="1"/>
        </p:nvGrpSpPr>
        <p:grpSpPr>
          <a:xfrm>
            <a:off x="-213360" y="105973"/>
            <a:ext cx="9654540" cy="1004738"/>
            <a:chOff x="-213360" y="1766095"/>
            <a:chExt cx="9654540" cy="1004738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5CA2E04-F2B9-1DB0-4E74-2BEC48290C36}"/>
                </a:ext>
              </a:extLst>
            </p:cNvPr>
            <p:cNvSpPr/>
            <p:nvPr/>
          </p:nvSpPr>
          <p:spPr>
            <a:xfrm>
              <a:off x="-213360" y="2149451"/>
              <a:ext cx="9654540" cy="320051"/>
            </a:xfrm>
            <a:custGeom>
              <a:avLst/>
              <a:gdLst>
                <a:gd name="connsiteX0" fmla="*/ 0 w 9654540"/>
                <a:gd name="connsiteY0" fmla="*/ 175267 h 320051"/>
                <a:gd name="connsiteX1" fmla="*/ 1493520 w 9654540"/>
                <a:gd name="connsiteY1" fmla="*/ 7 h 320051"/>
                <a:gd name="connsiteX2" fmla="*/ 2583180 w 9654540"/>
                <a:gd name="connsiteY2" fmla="*/ 167647 h 320051"/>
                <a:gd name="connsiteX3" fmla="*/ 3710940 w 9654540"/>
                <a:gd name="connsiteY3" fmla="*/ 60967 h 320051"/>
                <a:gd name="connsiteX4" fmla="*/ 4511040 w 9654540"/>
                <a:gd name="connsiteY4" fmla="*/ 198127 h 320051"/>
                <a:gd name="connsiteX5" fmla="*/ 5402580 w 9654540"/>
                <a:gd name="connsiteY5" fmla="*/ 68587 h 320051"/>
                <a:gd name="connsiteX6" fmla="*/ 6271260 w 9654540"/>
                <a:gd name="connsiteY6" fmla="*/ 259087 h 320051"/>
                <a:gd name="connsiteX7" fmla="*/ 7094220 w 9654540"/>
                <a:gd name="connsiteY7" fmla="*/ 53347 h 320051"/>
                <a:gd name="connsiteX8" fmla="*/ 8001000 w 9654540"/>
                <a:gd name="connsiteY8" fmla="*/ 320047 h 320051"/>
                <a:gd name="connsiteX9" fmla="*/ 8846820 w 9654540"/>
                <a:gd name="connsiteY9" fmla="*/ 45727 h 320051"/>
                <a:gd name="connsiteX10" fmla="*/ 9654540 w 9654540"/>
                <a:gd name="connsiteY10" fmla="*/ 312427 h 32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54540" h="320051">
                  <a:moveTo>
                    <a:pt x="0" y="175267"/>
                  </a:moveTo>
                  <a:cubicBezTo>
                    <a:pt x="531495" y="88272"/>
                    <a:pt x="1062990" y="1277"/>
                    <a:pt x="1493520" y="7"/>
                  </a:cubicBezTo>
                  <a:cubicBezTo>
                    <a:pt x="1924050" y="-1263"/>
                    <a:pt x="2213610" y="157487"/>
                    <a:pt x="2583180" y="167647"/>
                  </a:cubicBezTo>
                  <a:cubicBezTo>
                    <a:pt x="2952750" y="177807"/>
                    <a:pt x="3389630" y="55887"/>
                    <a:pt x="3710940" y="60967"/>
                  </a:cubicBezTo>
                  <a:cubicBezTo>
                    <a:pt x="4032250" y="66047"/>
                    <a:pt x="4229100" y="196857"/>
                    <a:pt x="4511040" y="198127"/>
                  </a:cubicBezTo>
                  <a:cubicBezTo>
                    <a:pt x="4792980" y="199397"/>
                    <a:pt x="5109210" y="58427"/>
                    <a:pt x="5402580" y="68587"/>
                  </a:cubicBezTo>
                  <a:cubicBezTo>
                    <a:pt x="5695950" y="78747"/>
                    <a:pt x="5989320" y="261627"/>
                    <a:pt x="6271260" y="259087"/>
                  </a:cubicBezTo>
                  <a:cubicBezTo>
                    <a:pt x="6553200" y="256547"/>
                    <a:pt x="6805930" y="43187"/>
                    <a:pt x="7094220" y="53347"/>
                  </a:cubicBezTo>
                  <a:cubicBezTo>
                    <a:pt x="7382510" y="63507"/>
                    <a:pt x="7708900" y="321317"/>
                    <a:pt x="8001000" y="320047"/>
                  </a:cubicBezTo>
                  <a:cubicBezTo>
                    <a:pt x="8293100" y="318777"/>
                    <a:pt x="8571230" y="46997"/>
                    <a:pt x="8846820" y="45727"/>
                  </a:cubicBezTo>
                  <a:cubicBezTo>
                    <a:pt x="9122410" y="44457"/>
                    <a:pt x="9388475" y="178442"/>
                    <a:pt x="9654540" y="312427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665F7D63-4943-4B41-3274-F1C942AC1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717943">
              <a:off x="2294284" y="1578163"/>
              <a:ext cx="222636" cy="966654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6C76A4F-681A-2B8A-659E-38C146A164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260284">
              <a:off x="1326188" y="2015029"/>
              <a:ext cx="584447" cy="857395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574F44D5-5672-8D82-959C-310CB7DD46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485626">
              <a:off x="901554" y="1735704"/>
              <a:ext cx="439365" cy="500147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C25452A-CE11-90E6-40FC-4439A88FC5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6442472" y="2309476"/>
              <a:ext cx="863323" cy="449422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F107A64-1FBD-B54B-599F-95E9CBED9DB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523975">
              <a:off x="7135712" y="2007039"/>
              <a:ext cx="515717" cy="44104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CAEF441-3D29-2679-6973-583F9B4384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725653">
              <a:off x="8079186" y="2301077"/>
              <a:ext cx="439365" cy="5001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5358447"/>
      </p:ext>
    </p:extLst>
  </p:cSld>
  <p:clrMapOvr>
    <a:masterClrMapping/>
  </p:clrMapOvr>
  <p:transition spd="slow" advTm="3000">
    <p:wipe dir="r"/>
  </p:transition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2520937"/>
            <a:ext cx="9144000" cy="2622564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8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96975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23608-8456-420F-A1F2-CA6BEC75EE59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E1225-4A82-495A-AC25-EE2300CE73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78" r:id="rId3"/>
  </p:sldLayoutIdLst>
  <p:transition spd="slow" advTm="3000">
    <p:wipe dir="r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0AEA9-C4C7-4768-BFB0-63ECA52A487C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3D0A1-125F-4653-A271-9072A10B23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 spd="slow" advTm="3000">
    <p:wipe dir="r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8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6.png"/><Relationship Id="rId5" Type="http://schemas.openxmlformats.org/officeDocument/2006/relationships/image" Target="../media/image1.png"/><Relationship Id="rId10" Type="http://schemas.openxmlformats.org/officeDocument/2006/relationships/image" Target="../media/image5.png"/><Relationship Id="rId4" Type="http://schemas.openxmlformats.org/officeDocument/2006/relationships/image" Target="../media/image9.png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1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12.png"/><Relationship Id="rId9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12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10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11B69AB0-EC4E-F15A-9F9A-35432BC56790}"/>
              </a:ext>
            </a:extLst>
          </p:cNvPr>
          <p:cNvSpPr/>
          <p:nvPr/>
        </p:nvSpPr>
        <p:spPr>
          <a:xfrm>
            <a:off x="2890144" y="3699353"/>
            <a:ext cx="3552328" cy="278231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CB054FF8-8F19-E0A0-138A-1037CC915706}"/>
              </a:ext>
            </a:extLst>
          </p:cNvPr>
          <p:cNvSpPr/>
          <p:nvPr/>
        </p:nvSpPr>
        <p:spPr>
          <a:xfrm>
            <a:off x="-213360" y="2149451"/>
            <a:ext cx="9654540" cy="320051"/>
          </a:xfrm>
          <a:custGeom>
            <a:avLst/>
            <a:gdLst>
              <a:gd name="connsiteX0" fmla="*/ 0 w 9654540"/>
              <a:gd name="connsiteY0" fmla="*/ 175267 h 320051"/>
              <a:gd name="connsiteX1" fmla="*/ 1493520 w 9654540"/>
              <a:gd name="connsiteY1" fmla="*/ 7 h 320051"/>
              <a:gd name="connsiteX2" fmla="*/ 2583180 w 9654540"/>
              <a:gd name="connsiteY2" fmla="*/ 167647 h 320051"/>
              <a:gd name="connsiteX3" fmla="*/ 3710940 w 9654540"/>
              <a:gd name="connsiteY3" fmla="*/ 60967 h 320051"/>
              <a:gd name="connsiteX4" fmla="*/ 4511040 w 9654540"/>
              <a:gd name="connsiteY4" fmla="*/ 198127 h 320051"/>
              <a:gd name="connsiteX5" fmla="*/ 5402580 w 9654540"/>
              <a:gd name="connsiteY5" fmla="*/ 68587 h 320051"/>
              <a:gd name="connsiteX6" fmla="*/ 6271260 w 9654540"/>
              <a:gd name="connsiteY6" fmla="*/ 259087 h 320051"/>
              <a:gd name="connsiteX7" fmla="*/ 7094220 w 9654540"/>
              <a:gd name="connsiteY7" fmla="*/ 53347 h 320051"/>
              <a:gd name="connsiteX8" fmla="*/ 8001000 w 9654540"/>
              <a:gd name="connsiteY8" fmla="*/ 320047 h 320051"/>
              <a:gd name="connsiteX9" fmla="*/ 8846820 w 9654540"/>
              <a:gd name="connsiteY9" fmla="*/ 45727 h 320051"/>
              <a:gd name="connsiteX10" fmla="*/ 9654540 w 9654540"/>
              <a:gd name="connsiteY10" fmla="*/ 312427 h 320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54540" h="320051">
                <a:moveTo>
                  <a:pt x="0" y="175267"/>
                </a:moveTo>
                <a:cubicBezTo>
                  <a:pt x="531495" y="88272"/>
                  <a:pt x="1062990" y="1277"/>
                  <a:pt x="1493520" y="7"/>
                </a:cubicBezTo>
                <a:cubicBezTo>
                  <a:pt x="1924050" y="-1263"/>
                  <a:pt x="2213610" y="157487"/>
                  <a:pt x="2583180" y="167647"/>
                </a:cubicBezTo>
                <a:cubicBezTo>
                  <a:pt x="2952750" y="177807"/>
                  <a:pt x="3389630" y="55887"/>
                  <a:pt x="3710940" y="60967"/>
                </a:cubicBezTo>
                <a:cubicBezTo>
                  <a:pt x="4032250" y="66047"/>
                  <a:pt x="4229100" y="196857"/>
                  <a:pt x="4511040" y="198127"/>
                </a:cubicBezTo>
                <a:cubicBezTo>
                  <a:pt x="4792980" y="199397"/>
                  <a:pt x="5109210" y="58427"/>
                  <a:pt x="5402580" y="68587"/>
                </a:cubicBezTo>
                <a:cubicBezTo>
                  <a:pt x="5695950" y="78747"/>
                  <a:pt x="5989320" y="261627"/>
                  <a:pt x="6271260" y="259087"/>
                </a:cubicBezTo>
                <a:cubicBezTo>
                  <a:pt x="6553200" y="256547"/>
                  <a:pt x="6805930" y="43187"/>
                  <a:pt x="7094220" y="53347"/>
                </a:cubicBezTo>
                <a:cubicBezTo>
                  <a:pt x="7382510" y="63507"/>
                  <a:pt x="7708900" y="321317"/>
                  <a:pt x="8001000" y="320047"/>
                </a:cubicBezTo>
                <a:cubicBezTo>
                  <a:pt x="8293100" y="318777"/>
                  <a:pt x="8571230" y="46997"/>
                  <a:pt x="8846820" y="45727"/>
                </a:cubicBezTo>
                <a:cubicBezTo>
                  <a:pt x="9122410" y="44457"/>
                  <a:pt x="9388475" y="178442"/>
                  <a:pt x="9654540" y="31242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2446019" y="1125816"/>
            <a:ext cx="42519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kern="8000" spc="100" dirty="0">
                <a:solidFill>
                  <a:srgbClr val="353535"/>
                </a:solidFill>
                <a:uFillTx/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简约工作汇报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5A80F165-5780-1C92-EACE-DFD3718DE8B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0000"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139270" y="-2139269"/>
            <a:ext cx="864959" cy="5143499"/>
          </a:xfrm>
          <a:custGeom>
            <a:avLst/>
            <a:gdLst>
              <a:gd name="connsiteX0" fmla="*/ 1096020 w 1096020"/>
              <a:gd name="connsiteY0" fmla="*/ 0 h 5143501"/>
              <a:gd name="connsiteX1" fmla="*/ 1096020 w 1096020"/>
              <a:gd name="connsiteY1" fmla="*/ 5143501 h 5143501"/>
              <a:gd name="connsiteX2" fmla="*/ 0 w 1096020"/>
              <a:gd name="connsiteY2" fmla="*/ 5143500 h 5143501"/>
              <a:gd name="connsiteX3" fmla="*/ 1 w 1096020"/>
              <a:gd name="connsiteY3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020" h="5143501">
                <a:moveTo>
                  <a:pt x="1096020" y="0"/>
                </a:moveTo>
                <a:lnTo>
                  <a:pt x="1096020" y="5143501"/>
                </a:lnTo>
                <a:lnTo>
                  <a:pt x="0" y="5143500"/>
                </a:lnTo>
                <a:lnTo>
                  <a:pt x="1" y="0"/>
                </a:lnTo>
                <a:close/>
              </a:path>
            </a:pathLst>
          </a:custGeom>
        </p:spPr>
      </p:pic>
      <p:grpSp>
        <p:nvGrpSpPr>
          <p:cNvPr id="71" name="组合 70">
            <a:extLst>
              <a:ext uri="{FF2B5EF4-FFF2-40B4-BE49-F238E27FC236}">
                <a16:creationId xmlns:a16="http://schemas.microsoft.com/office/drawing/2014/main" id="{54193B54-8AA0-A187-A01B-3B0D63D11BD6}"/>
              </a:ext>
            </a:extLst>
          </p:cNvPr>
          <p:cNvGrpSpPr/>
          <p:nvPr/>
        </p:nvGrpSpPr>
        <p:grpSpPr>
          <a:xfrm>
            <a:off x="3219775" y="3718353"/>
            <a:ext cx="3096806" cy="267036"/>
            <a:chOff x="3139093" y="3718353"/>
            <a:chExt cx="3096806" cy="267036"/>
          </a:xfrm>
        </p:grpSpPr>
        <p:grpSp>
          <p:nvGrpSpPr>
            <p:cNvPr id="11" name="图形 27" descr="用户 纯色填充">
              <a:extLst>
                <a:ext uri="{FF2B5EF4-FFF2-40B4-BE49-F238E27FC236}">
                  <a16:creationId xmlns:a16="http://schemas.microsoft.com/office/drawing/2014/main" id="{67F0F56F-75FF-F2F4-3A86-4B411880038B}"/>
                </a:ext>
              </a:extLst>
            </p:cNvPr>
            <p:cNvGrpSpPr/>
            <p:nvPr/>
          </p:nvGrpSpPr>
          <p:grpSpPr>
            <a:xfrm>
              <a:off x="3139093" y="3756925"/>
              <a:ext cx="171100" cy="184466"/>
              <a:chOff x="3821157" y="4510642"/>
              <a:chExt cx="246958" cy="266250"/>
            </a:xfrm>
            <a:solidFill>
              <a:schemeClr val="bg1"/>
            </a:solidFill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9D7BC5C3-88FD-FC88-E844-9E7A8CFAE8DE}"/>
                  </a:ext>
                </a:extLst>
              </p:cNvPr>
              <p:cNvSpPr/>
              <p:nvPr/>
            </p:nvSpPr>
            <p:spPr>
              <a:xfrm>
                <a:off x="3882897" y="4510642"/>
                <a:ext cx="123479" cy="125294"/>
              </a:xfrm>
              <a:custGeom>
                <a:avLst/>
                <a:gdLst>
                  <a:gd name="connsiteX0" fmla="*/ 123479 w 123479"/>
                  <a:gd name="connsiteY0" fmla="*/ 62647 h 125294"/>
                  <a:gd name="connsiteX1" fmla="*/ 61740 w 123479"/>
                  <a:gd name="connsiteY1" fmla="*/ 125294 h 125294"/>
                  <a:gd name="connsiteX2" fmla="*/ 0 w 123479"/>
                  <a:gd name="connsiteY2" fmla="*/ 62647 h 125294"/>
                  <a:gd name="connsiteX3" fmla="*/ 61740 w 123479"/>
                  <a:gd name="connsiteY3" fmla="*/ 0 h 125294"/>
                  <a:gd name="connsiteX4" fmla="*/ 123479 w 123479"/>
                  <a:gd name="connsiteY4" fmla="*/ 62647 h 12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479" h="125294">
                    <a:moveTo>
                      <a:pt x="123479" y="62647"/>
                    </a:moveTo>
                    <a:cubicBezTo>
                      <a:pt x="123479" y="97246"/>
                      <a:pt x="95838" y="125294"/>
                      <a:pt x="61740" y="125294"/>
                    </a:cubicBezTo>
                    <a:cubicBezTo>
                      <a:pt x="27642" y="125294"/>
                      <a:pt x="0" y="97246"/>
                      <a:pt x="0" y="62647"/>
                    </a:cubicBezTo>
                    <a:cubicBezTo>
                      <a:pt x="0" y="28048"/>
                      <a:pt x="27642" y="0"/>
                      <a:pt x="61740" y="0"/>
                    </a:cubicBezTo>
                    <a:cubicBezTo>
                      <a:pt x="95838" y="0"/>
                      <a:pt x="123479" y="28048"/>
                      <a:pt x="123479" y="62647"/>
                    </a:cubicBezTo>
                    <a:close/>
                  </a:path>
                </a:pathLst>
              </a:custGeom>
              <a:grpFill/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100" b="1">
                  <a:latin typeface="+mn-ea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3E4C8E79-DD9C-FAC5-3665-CD8F8453C0F3}"/>
                  </a:ext>
                </a:extLst>
              </p:cNvPr>
              <p:cNvSpPr/>
              <p:nvPr/>
            </p:nvSpPr>
            <p:spPr>
              <a:xfrm>
                <a:off x="3821157" y="4651598"/>
                <a:ext cx="246958" cy="125294"/>
              </a:xfrm>
              <a:custGeom>
                <a:avLst/>
                <a:gdLst>
                  <a:gd name="connsiteX0" fmla="*/ 246959 w 246958"/>
                  <a:gd name="connsiteY0" fmla="*/ 125294 h 125294"/>
                  <a:gd name="connsiteX1" fmla="*/ 246959 w 246958"/>
                  <a:gd name="connsiteY1" fmla="*/ 62647 h 125294"/>
                  <a:gd name="connsiteX2" fmla="*/ 234611 w 246958"/>
                  <a:gd name="connsiteY2" fmla="*/ 37588 h 125294"/>
                  <a:gd name="connsiteX3" fmla="*/ 174415 w 246958"/>
                  <a:gd name="connsiteY3" fmla="*/ 7831 h 125294"/>
                  <a:gd name="connsiteX4" fmla="*/ 123479 w 246958"/>
                  <a:gd name="connsiteY4" fmla="*/ 0 h 125294"/>
                  <a:gd name="connsiteX5" fmla="*/ 72544 w 246958"/>
                  <a:gd name="connsiteY5" fmla="*/ 7831 h 125294"/>
                  <a:gd name="connsiteX6" fmla="*/ 12348 w 246958"/>
                  <a:gd name="connsiteY6" fmla="*/ 37588 h 125294"/>
                  <a:gd name="connsiteX7" fmla="*/ 0 w 246958"/>
                  <a:gd name="connsiteY7" fmla="*/ 62647 h 125294"/>
                  <a:gd name="connsiteX8" fmla="*/ 0 w 246958"/>
                  <a:gd name="connsiteY8" fmla="*/ 125294 h 125294"/>
                  <a:gd name="connsiteX9" fmla="*/ 246959 w 246958"/>
                  <a:gd name="connsiteY9" fmla="*/ 125294 h 12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958" h="125294">
                    <a:moveTo>
                      <a:pt x="246959" y="125294"/>
                    </a:moveTo>
                    <a:lnTo>
                      <a:pt x="246959" y="62647"/>
                    </a:lnTo>
                    <a:cubicBezTo>
                      <a:pt x="246959" y="53250"/>
                      <a:pt x="242328" y="43853"/>
                      <a:pt x="234611" y="37588"/>
                    </a:cubicBezTo>
                    <a:cubicBezTo>
                      <a:pt x="217632" y="23493"/>
                      <a:pt x="196023" y="14096"/>
                      <a:pt x="174415" y="7831"/>
                    </a:cubicBezTo>
                    <a:cubicBezTo>
                      <a:pt x="158980" y="3132"/>
                      <a:pt x="142001" y="0"/>
                      <a:pt x="123479" y="0"/>
                    </a:cubicBezTo>
                    <a:cubicBezTo>
                      <a:pt x="106501" y="0"/>
                      <a:pt x="89523" y="3132"/>
                      <a:pt x="72544" y="7831"/>
                    </a:cubicBezTo>
                    <a:cubicBezTo>
                      <a:pt x="50935" y="14096"/>
                      <a:pt x="29326" y="25059"/>
                      <a:pt x="12348" y="37588"/>
                    </a:cubicBezTo>
                    <a:cubicBezTo>
                      <a:pt x="4630" y="43853"/>
                      <a:pt x="0" y="53250"/>
                      <a:pt x="0" y="62647"/>
                    </a:cubicBezTo>
                    <a:lnTo>
                      <a:pt x="0" y="125294"/>
                    </a:lnTo>
                    <a:lnTo>
                      <a:pt x="246959" y="125294"/>
                    </a:lnTo>
                    <a:close/>
                  </a:path>
                </a:pathLst>
              </a:custGeom>
              <a:grpFill/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100" b="1">
                  <a:latin typeface="+mn-ea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CC89F91-8E83-F0B1-635A-5F6C787E4B4C}"/>
                </a:ext>
              </a:extLst>
            </p:cNvPr>
            <p:cNvSpPr txBox="1"/>
            <p:nvPr/>
          </p:nvSpPr>
          <p:spPr>
            <a:xfrm>
              <a:off x="5005387" y="3723779"/>
              <a:ext cx="1230512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1100" b="1" dirty="0">
                  <a:solidFill>
                    <a:schemeClr val="bg1"/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时间：</a:t>
              </a:r>
              <a:r>
                <a:rPr lang="en-US" altLang="zh-CN" sz="1100" b="1" dirty="0">
                  <a:solidFill>
                    <a:schemeClr val="bg1"/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2023.04</a:t>
              </a:r>
              <a:endParaRPr lang="zh-CN" altLang="en-US" sz="1100" b="1" dirty="0">
                <a:solidFill>
                  <a:schemeClr val="bg1"/>
                </a:solidFill>
                <a:latin typeface="+mn-ea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42BA44F-9CB2-81F8-6BEC-88238D42831F}"/>
                </a:ext>
              </a:extLst>
            </p:cNvPr>
            <p:cNvSpPr txBox="1"/>
            <p:nvPr/>
          </p:nvSpPr>
          <p:spPr>
            <a:xfrm>
              <a:off x="3224643" y="3718353"/>
              <a:ext cx="1464593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 汇报：</a:t>
              </a:r>
              <a:r>
                <a:rPr lang="en-US" altLang="zh-CN" sz="11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模板网</a:t>
              </a:r>
              <a:endParaRPr lang="zh-CN" altLang="en-US" sz="1100" b="1" dirty="0">
                <a:latin typeface="+mn-ea"/>
                <a:ea typeface="+mn-ea"/>
              </a:endParaRPr>
            </a:p>
          </p:txBody>
        </p:sp>
        <p:sp>
          <p:nvSpPr>
            <p:cNvPr id="25" name="iconfont-10008-4919026">
              <a:extLst>
                <a:ext uri="{FF2B5EF4-FFF2-40B4-BE49-F238E27FC236}">
                  <a16:creationId xmlns:a16="http://schemas.microsoft.com/office/drawing/2014/main" id="{8D0A11A0-3FAA-7871-29D8-E80816ECBC2B}"/>
                </a:ext>
              </a:extLst>
            </p:cNvPr>
            <p:cNvSpPr/>
            <p:nvPr/>
          </p:nvSpPr>
          <p:spPr>
            <a:xfrm>
              <a:off x="4814671" y="3748571"/>
              <a:ext cx="190716" cy="190716"/>
            </a:xfrm>
            <a:custGeom>
              <a:avLst/>
              <a:gdLst>
                <a:gd name="connsiteX0" fmla="*/ 304765 w 609586"/>
                <a:gd name="connsiteY0" fmla="*/ 121917 h 609586"/>
                <a:gd name="connsiteX1" fmla="*/ 335240 w 609586"/>
                <a:gd name="connsiteY1" fmla="*/ 152400 h 609586"/>
                <a:gd name="connsiteX2" fmla="*/ 335240 w 609586"/>
                <a:gd name="connsiteY2" fmla="*/ 280427 h 609586"/>
                <a:gd name="connsiteX3" fmla="*/ 432762 w 609586"/>
                <a:gd name="connsiteY3" fmla="*/ 304814 h 609586"/>
                <a:gd name="connsiteX4" fmla="*/ 454095 w 609586"/>
                <a:gd name="connsiteY4" fmla="*/ 341393 h 609586"/>
                <a:gd name="connsiteX5" fmla="*/ 420572 w 609586"/>
                <a:gd name="connsiteY5" fmla="*/ 365779 h 609586"/>
                <a:gd name="connsiteX6" fmla="*/ 298670 w 609586"/>
                <a:gd name="connsiteY6" fmla="*/ 335296 h 609586"/>
                <a:gd name="connsiteX7" fmla="*/ 274289 w 609586"/>
                <a:gd name="connsiteY7" fmla="*/ 304814 h 609586"/>
                <a:gd name="connsiteX8" fmla="*/ 274289 w 609586"/>
                <a:gd name="connsiteY8" fmla="*/ 152400 h 609586"/>
                <a:gd name="connsiteX9" fmla="*/ 304765 w 609586"/>
                <a:gd name="connsiteY9" fmla="*/ 121917 h 609586"/>
                <a:gd name="connsiteX10" fmla="*/ 304793 w 609586"/>
                <a:gd name="connsiteY10" fmla="*/ 60958 h 609586"/>
                <a:gd name="connsiteX11" fmla="*/ 60959 w 609586"/>
                <a:gd name="connsiteY11" fmla="*/ 304793 h 609586"/>
                <a:gd name="connsiteX12" fmla="*/ 304793 w 609586"/>
                <a:gd name="connsiteY12" fmla="*/ 548628 h 609586"/>
                <a:gd name="connsiteX13" fmla="*/ 548627 w 609586"/>
                <a:gd name="connsiteY13" fmla="*/ 304793 h 609586"/>
                <a:gd name="connsiteX14" fmla="*/ 304793 w 609586"/>
                <a:gd name="connsiteY14" fmla="*/ 60958 h 609586"/>
                <a:gd name="connsiteX15" fmla="*/ 304793 w 609586"/>
                <a:gd name="connsiteY15" fmla="*/ 0 h 609586"/>
                <a:gd name="connsiteX16" fmla="*/ 609586 w 609586"/>
                <a:gd name="connsiteY16" fmla="*/ 304793 h 609586"/>
                <a:gd name="connsiteX17" fmla="*/ 304793 w 609586"/>
                <a:gd name="connsiteY17" fmla="*/ 609586 h 609586"/>
                <a:gd name="connsiteX18" fmla="*/ 0 w 609586"/>
                <a:gd name="connsiteY18" fmla="*/ 304793 h 609586"/>
                <a:gd name="connsiteX19" fmla="*/ 304793 w 609586"/>
                <a:gd name="connsiteY19" fmla="*/ 0 h 60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9586" h="609586">
                  <a:moveTo>
                    <a:pt x="304765" y="121917"/>
                  </a:moveTo>
                  <a:cubicBezTo>
                    <a:pt x="323050" y="121917"/>
                    <a:pt x="335240" y="134110"/>
                    <a:pt x="335240" y="152400"/>
                  </a:cubicBezTo>
                  <a:lnTo>
                    <a:pt x="335240" y="280427"/>
                  </a:lnTo>
                  <a:lnTo>
                    <a:pt x="432762" y="304814"/>
                  </a:lnTo>
                  <a:cubicBezTo>
                    <a:pt x="448000" y="307862"/>
                    <a:pt x="460190" y="326151"/>
                    <a:pt x="454095" y="341393"/>
                  </a:cubicBezTo>
                  <a:cubicBezTo>
                    <a:pt x="451047" y="359682"/>
                    <a:pt x="435810" y="368827"/>
                    <a:pt x="420572" y="365779"/>
                  </a:cubicBezTo>
                  <a:lnTo>
                    <a:pt x="298670" y="335296"/>
                  </a:lnTo>
                  <a:cubicBezTo>
                    <a:pt x="283432" y="332248"/>
                    <a:pt x="274289" y="320055"/>
                    <a:pt x="274289" y="304814"/>
                  </a:cubicBezTo>
                  <a:lnTo>
                    <a:pt x="274289" y="152400"/>
                  </a:lnTo>
                  <a:cubicBezTo>
                    <a:pt x="274289" y="134110"/>
                    <a:pt x="286479" y="121917"/>
                    <a:pt x="304765" y="121917"/>
                  </a:cubicBezTo>
                  <a:close/>
                  <a:moveTo>
                    <a:pt x="304793" y="60958"/>
                  </a:moveTo>
                  <a:cubicBezTo>
                    <a:pt x="170684" y="60958"/>
                    <a:pt x="60959" y="170684"/>
                    <a:pt x="60959" y="304793"/>
                  </a:cubicBezTo>
                  <a:cubicBezTo>
                    <a:pt x="60959" y="438902"/>
                    <a:pt x="170684" y="548628"/>
                    <a:pt x="304793" y="548628"/>
                  </a:cubicBezTo>
                  <a:cubicBezTo>
                    <a:pt x="438902" y="548628"/>
                    <a:pt x="548627" y="438902"/>
                    <a:pt x="548627" y="304793"/>
                  </a:cubicBezTo>
                  <a:cubicBezTo>
                    <a:pt x="548627" y="170684"/>
                    <a:pt x="438902" y="60958"/>
                    <a:pt x="304793" y="60958"/>
                  </a:cubicBezTo>
                  <a:close/>
                  <a:moveTo>
                    <a:pt x="304793" y="0"/>
                  </a:moveTo>
                  <a:cubicBezTo>
                    <a:pt x="472429" y="0"/>
                    <a:pt x="609586" y="137157"/>
                    <a:pt x="609586" y="304793"/>
                  </a:cubicBezTo>
                  <a:cubicBezTo>
                    <a:pt x="609586" y="472429"/>
                    <a:pt x="472429" y="609586"/>
                    <a:pt x="304793" y="609586"/>
                  </a:cubicBezTo>
                  <a:cubicBezTo>
                    <a:pt x="137157" y="609586"/>
                    <a:pt x="0" y="472429"/>
                    <a:pt x="0" y="304793"/>
                  </a:cubicBezTo>
                  <a:cubicBezTo>
                    <a:pt x="0" y="137157"/>
                    <a:pt x="137157" y="0"/>
                    <a:pt x="3047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>
                <a:latin typeface="+mn-ea"/>
              </a:endParaRPr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DC88FA63-45B7-15EF-A6C4-6A3E85F1009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024239" y="2023740"/>
            <a:ext cx="1096020" cy="5143501"/>
          </a:xfrm>
          <a:custGeom>
            <a:avLst/>
            <a:gdLst>
              <a:gd name="connsiteX0" fmla="*/ 1096020 w 1096020"/>
              <a:gd name="connsiteY0" fmla="*/ 0 h 5143501"/>
              <a:gd name="connsiteX1" fmla="*/ 1096020 w 1096020"/>
              <a:gd name="connsiteY1" fmla="*/ 5143501 h 5143501"/>
              <a:gd name="connsiteX2" fmla="*/ 0 w 1096020"/>
              <a:gd name="connsiteY2" fmla="*/ 5143500 h 5143501"/>
              <a:gd name="connsiteX3" fmla="*/ 1 w 1096020"/>
              <a:gd name="connsiteY3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020" h="5143501">
                <a:moveTo>
                  <a:pt x="1096020" y="0"/>
                </a:moveTo>
                <a:lnTo>
                  <a:pt x="1096020" y="5143501"/>
                </a:lnTo>
                <a:lnTo>
                  <a:pt x="0" y="5143500"/>
                </a:lnTo>
                <a:lnTo>
                  <a:pt x="1" y="0"/>
                </a:lnTo>
                <a:close/>
              </a:path>
            </a:pathLst>
          </a:custGeom>
        </p:spPr>
      </p:pic>
      <p:pic>
        <p:nvPicPr>
          <p:cNvPr id="47" name="图片 4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C7802B2-1167-37F6-8773-29D6C0B8930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717943">
            <a:off x="2294284" y="1578163"/>
            <a:ext cx="222636" cy="96665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FBB08847-CCFB-8545-0A8F-2A2947401ED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260284">
            <a:off x="1326188" y="2015029"/>
            <a:ext cx="584447" cy="857395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01BDBA5D-9EA4-5C13-EAC3-0311E37178B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485626">
            <a:off x="901554" y="1735704"/>
            <a:ext cx="439365" cy="500147"/>
          </a:xfrm>
          <a:prstGeom prst="rect">
            <a:avLst/>
          </a:prstGeom>
        </p:spPr>
      </p:pic>
      <p:pic>
        <p:nvPicPr>
          <p:cNvPr id="54" name="图片 5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D9808F3-75A9-DD96-EDE1-1F03C4C7D35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442472" y="2309476"/>
            <a:ext cx="863323" cy="449422"/>
          </a:xfrm>
          <a:prstGeom prst="rect">
            <a:avLst/>
          </a:prstGeom>
        </p:spPr>
      </p:pic>
      <p:pic>
        <p:nvPicPr>
          <p:cNvPr id="56" name="图片 5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90AEC78-5752-350D-B019-1D5D614E64B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23975">
            <a:off x="7135712" y="2007039"/>
            <a:ext cx="515717" cy="441047"/>
          </a:xfrm>
          <a:prstGeom prst="rect">
            <a:avLst/>
          </a:prstGeom>
        </p:spPr>
      </p:pic>
      <p:pic>
        <p:nvPicPr>
          <p:cNvPr id="57" name="图片 5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18DBFF3-6CD3-D7B5-67D9-1F17C99A4A0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725653">
            <a:off x="8079186" y="2301077"/>
            <a:ext cx="439365" cy="500147"/>
          </a:xfrm>
          <a:prstGeom prst="rect">
            <a:avLst/>
          </a:prstGeom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id="{3409CA00-DB78-2A33-7814-CA75DF6F2247}"/>
              </a:ext>
            </a:extLst>
          </p:cNvPr>
          <p:cNvSpPr txBox="1"/>
          <p:nvPr/>
        </p:nvSpPr>
        <p:spPr>
          <a:xfrm>
            <a:off x="2414449" y="2622277"/>
            <a:ext cx="4319587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/>
              <a:t>Your content to play here, or through paste in this box, and select only the text. Your content to play here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2953756" y="106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02</a:t>
            </a:r>
            <a:endParaRPr lang="zh-CN" altLang="en-US" sz="24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3399034" y="164552"/>
            <a:ext cx="2345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grpSp>
        <p:nvGrpSpPr>
          <p:cNvPr id="2" name="组合 1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>
            <a:extLst>
              <a:ext uri="{FF2B5EF4-FFF2-40B4-BE49-F238E27FC236}">
                <a16:creationId xmlns:a16="http://schemas.microsoft.com/office/drawing/2014/main" id="{20D5CA61-E3AB-698D-4C03-C27B8DC257E4}"/>
              </a:ext>
            </a:extLst>
          </p:cNvPr>
          <p:cNvGrpSpPr/>
          <p:nvPr/>
        </p:nvGrpSpPr>
        <p:grpSpPr>
          <a:xfrm>
            <a:off x="6768623" y="1667944"/>
            <a:ext cx="468606" cy="468606"/>
            <a:chOff x="5394312" y="2141343"/>
            <a:chExt cx="359165" cy="359165"/>
          </a:xfrm>
          <a:solidFill>
            <a:schemeClr val="accent1"/>
          </a:solidFill>
        </p:grpSpPr>
        <p:sp>
          <p:nvSpPr>
            <p:cNvPr id="3" name="AutoShape 56">
              <a:extLst>
                <a:ext uri="{FF2B5EF4-FFF2-40B4-BE49-F238E27FC236}">
                  <a16:creationId xmlns:a16="http://schemas.microsoft.com/office/drawing/2014/main" id="{744240FC-3E5F-2F09-9C13-4E02D7C78E3E}"/>
                </a:ext>
              </a:extLst>
            </p:cNvPr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900">
                <a:cs typeface="+mn-ea"/>
                <a:sym typeface="Gill Sans" charset="0"/>
              </a:endParaRPr>
            </a:p>
          </p:txBody>
        </p:sp>
        <p:sp>
          <p:nvSpPr>
            <p:cNvPr id="4" name="AutoShape 57">
              <a:extLst>
                <a:ext uri="{FF2B5EF4-FFF2-40B4-BE49-F238E27FC236}">
                  <a16:creationId xmlns:a16="http://schemas.microsoft.com/office/drawing/2014/main" id="{22E27FC5-A0B5-EEF3-143F-8ED7D71CFE63}"/>
                </a:ext>
              </a:extLst>
            </p:cNvPr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900">
                <a:cs typeface="+mn-ea"/>
                <a:sym typeface="Gill Sans" charset="0"/>
              </a:endParaRPr>
            </a:p>
          </p:txBody>
        </p:sp>
        <p:sp>
          <p:nvSpPr>
            <p:cNvPr id="5" name="AutoShape 58">
              <a:extLst>
                <a:ext uri="{FF2B5EF4-FFF2-40B4-BE49-F238E27FC236}">
                  <a16:creationId xmlns:a16="http://schemas.microsoft.com/office/drawing/2014/main" id="{43F0EADC-59D3-38F5-172C-B096A095F1AB}"/>
                </a:ext>
              </a:extLst>
            </p:cNvPr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900">
                <a:cs typeface="+mn-ea"/>
                <a:sym typeface="Gill Sans" charset="0"/>
              </a:endParaRPr>
            </a:p>
          </p:txBody>
        </p:sp>
      </p:grpSp>
      <p:sp>
        <p:nvSpPr>
          <p:cNvPr id="6" name="AutoShape 59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>
            <a:extLst>
              <a:ext uri="{FF2B5EF4-FFF2-40B4-BE49-F238E27FC236}">
                <a16:creationId xmlns:a16="http://schemas.microsoft.com/office/drawing/2014/main" id="{5CC46A59-176C-1B65-620E-868031AF11AB}"/>
              </a:ext>
            </a:extLst>
          </p:cNvPr>
          <p:cNvSpPr/>
          <p:nvPr/>
        </p:nvSpPr>
        <p:spPr bwMode="auto">
          <a:xfrm>
            <a:off x="1864913" y="1654795"/>
            <a:ext cx="470168" cy="468097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900">
              <a:cs typeface="+mn-ea"/>
              <a:sym typeface="Gill Sans" charset="0"/>
            </a:endParaRPr>
          </a:p>
        </p:txBody>
      </p:sp>
      <p:sp>
        <p:nvSpPr>
          <p:cNvPr id="7" name="Freeform 5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>
            <a:extLst>
              <a:ext uri="{FF2B5EF4-FFF2-40B4-BE49-F238E27FC236}">
                <a16:creationId xmlns:a16="http://schemas.microsoft.com/office/drawing/2014/main" id="{2AD1FCE8-3F8E-0032-C54B-4898F8A8D2E2}"/>
              </a:ext>
            </a:extLst>
          </p:cNvPr>
          <p:cNvSpPr>
            <a:spLocks noEditPoints="1"/>
          </p:cNvSpPr>
          <p:nvPr/>
        </p:nvSpPr>
        <p:spPr bwMode="auto">
          <a:xfrm>
            <a:off x="4344618" y="1610063"/>
            <a:ext cx="454763" cy="526487"/>
          </a:xfrm>
          <a:custGeom>
            <a:avLst/>
            <a:gdLst>
              <a:gd name="T0" fmla="*/ 544 w 666"/>
              <a:gd name="T1" fmla="*/ 103 h 771"/>
              <a:gd name="T2" fmla="*/ 478 w 666"/>
              <a:gd name="T3" fmla="*/ 103 h 771"/>
              <a:gd name="T4" fmla="*/ 478 w 666"/>
              <a:gd name="T5" fmla="*/ 83 h 771"/>
              <a:gd name="T6" fmla="*/ 417 w 666"/>
              <a:gd name="T7" fmla="*/ 83 h 771"/>
              <a:gd name="T8" fmla="*/ 324 w 666"/>
              <a:gd name="T9" fmla="*/ 0 h 771"/>
              <a:gd name="T10" fmla="*/ 229 w 666"/>
              <a:gd name="T11" fmla="*/ 83 h 771"/>
              <a:gd name="T12" fmla="*/ 168 w 666"/>
              <a:gd name="T13" fmla="*/ 83 h 771"/>
              <a:gd name="T14" fmla="*/ 168 w 666"/>
              <a:gd name="T15" fmla="*/ 103 h 771"/>
              <a:gd name="T16" fmla="*/ 122 w 666"/>
              <a:gd name="T17" fmla="*/ 103 h 771"/>
              <a:gd name="T18" fmla="*/ 0 w 666"/>
              <a:gd name="T19" fmla="*/ 223 h 771"/>
              <a:gd name="T20" fmla="*/ 0 w 666"/>
              <a:gd name="T21" fmla="*/ 648 h 771"/>
              <a:gd name="T22" fmla="*/ 122 w 666"/>
              <a:gd name="T23" fmla="*/ 771 h 771"/>
              <a:gd name="T24" fmla="*/ 544 w 666"/>
              <a:gd name="T25" fmla="*/ 771 h 771"/>
              <a:gd name="T26" fmla="*/ 666 w 666"/>
              <a:gd name="T27" fmla="*/ 648 h 771"/>
              <a:gd name="T28" fmla="*/ 666 w 666"/>
              <a:gd name="T29" fmla="*/ 223 h 771"/>
              <a:gd name="T30" fmla="*/ 544 w 666"/>
              <a:gd name="T31" fmla="*/ 103 h 771"/>
              <a:gd name="T32" fmla="*/ 270 w 666"/>
              <a:gd name="T33" fmla="*/ 123 h 771"/>
              <a:gd name="T34" fmla="*/ 270 w 666"/>
              <a:gd name="T35" fmla="*/ 98 h 771"/>
              <a:gd name="T36" fmla="*/ 324 w 666"/>
              <a:gd name="T37" fmla="*/ 41 h 771"/>
              <a:gd name="T38" fmla="*/ 374 w 666"/>
              <a:gd name="T39" fmla="*/ 98 h 771"/>
              <a:gd name="T40" fmla="*/ 374 w 666"/>
              <a:gd name="T41" fmla="*/ 123 h 771"/>
              <a:gd name="T42" fmla="*/ 437 w 666"/>
              <a:gd name="T43" fmla="*/ 123 h 771"/>
              <a:gd name="T44" fmla="*/ 437 w 666"/>
              <a:gd name="T45" fmla="*/ 228 h 771"/>
              <a:gd name="T46" fmla="*/ 207 w 666"/>
              <a:gd name="T47" fmla="*/ 228 h 771"/>
              <a:gd name="T48" fmla="*/ 207 w 666"/>
              <a:gd name="T49" fmla="*/ 123 h 771"/>
              <a:gd name="T50" fmla="*/ 270 w 666"/>
              <a:gd name="T51" fmla="*/ 123 h 771"/>
              <a:gd name="T52" fmla="*/ 507 w 666"/>
              <a:gd name="T53" fmla="*/ 304 h 771"/>
              <a:gd name="T54" fmla="*/ 476 w 666"/>
              <a:gd name="T55" fmla="*/ 311 h 771"/>
              <a:gd name="T56" fmla="*/ 476 w 666"/>
              <a:gd name="T57" fmla="*/ 311 h 771"/>
              <a:gd name="T58" fmla="*/ 315 w 666"/>
              <a:gd name="T59" fmla="*/ 565 h 771"/>
              <a:gd name="T60" fmla="*/ 210 w 666"/>
              <a:gd name="T61" fmla="*/ 480 h 771"/>
              <a:gd name="T62" fmla="*/ 179 w 666"/>
              <a:gd name="T63" fmla="*/ 484 h 771"/>
              <a:gd name="T64" fmla="*/ 179 w 666"/>
              <a:gd name="T65" fmla="*/ 484 h 771"/>
              <a:gd name="T66" fmla="*/ 182 w 666"/>
              <a:gd name="T67" fmla="*/ 516 h 771"/>
              <a:gd name="T68" fmla="*/ 307 w 666"/>
              <a:gd name="T69" fmla="*/ 616 h 771"/>
              <a:gd name="T70" fmla="*/ 338 w 666"/>
              <a:gd name="T71" fmla="*/ 612 h 771"/>
              <a:gd name="T72" fmla="*/ 339 w 666"/>
              <a:gd name="T73" fmla="*/ 610 h 771"/>
              <a:gd name="T74" fmla="*/ 514 w 666"/>
              <a:gd name="T75" fmla="*/ 335 h 771"/>
              <a:gd name="T76" fmla="*/ 507 w 666"/>
              <a:gd name="T77" fmla="*/ 304 h 771"/>
              <a:gd name="T78" fmla="*/ 624 w 666"/>
              <a:gd name="T79" fmla="*/ 648 h 771"/>
              <a:gd name="T80" fmla="*/ 544 w 666"/>
              <a:gd name="T81" fmla="*/ 729 h 771"/>
              <a:gd name="T82" fmla="*/ 122 w 666"/>
              <a:gd name="T83" fmla="*/ 729 h 771"/>
              <a:gd name="T84" fmla="*/ 39 w 666"/>
              <a:gd name="T85" fmla="*/ 648 h 771"/>
              <a:gd name="T86" fmla="*/ 39 w 666"/>
              <a:gd name="T87" fmla="*/ 223 h 771"/>
              <a:gd name="T88" fmla="*/ 122 w 666"/>
              <a:gd name="T89" fmla="*/ 145 h 771"/>
              <a:gd name="T90" fmla="*/ 168 w 666"/>
              <a:gd name="T91" fmla="*/ 145 h 771"/>
              <a:gd name="T92" fmla="*/ 168 w 666"/>
              <a:gd name="T93" fmla="*/ 270 h 771"/>
              <a:gd name="T94" fmla="*/ 478 w 666"/>
              <a:gd name="T95" fmla="*/ 270 h 771"/>
              <a:gd name="T96" fmla="*/ 478 w 666"/>
              <a:gd name="T97" fmla="*/ 145 h 771"/>
              <a:gd name="T98" fmla="*/ 544 w 666"/>
              <a:gd name="T99" fmla="*/ 145 h 771"/>
              <a:gd name="T100" fmla="*/ 624 w 666"/>
              <a:gd name="T101" fmla="*/ 223 h 771"/>
              <a:gd name="T102" fmla="*/ 624 w 666"/>
              <a:gd name="T103" fmla="*/ 648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66" h="771">
                <a:moveTo>
                  <a:pt x="544" y="103"/>
                </a:moveTo>
                <a:cubicBezTo>
                  <a:pt x="478" y="103"/>
                  <a:pt x="478" y="103"/>
                  <a:pt x="478" y="103"/>
                </a:cubicBezTo>
                <a:cubicBezTo>
                  <a:pt x="478" y="83"/>
                  <a:pt x="478" y="83"/>
                  <a:pt x="478" y="83"/>
                </a:cubicBezTo>
                <a:cubicBezTo>
                  <a:pt x="417" y="83"/>
                  <a:pt x="417" y="83"/>
                  <a:pt x="417" y="83"/>
                </a:cubicBezTo>
                <a:cubicBezTo>
                  <a:pt x="407" y="40"/>
                  <a:pt x="370" y="0"/>
                  <a:pt x="324" y="0"/>
                </a:cubicBezTo>
                <a:cubicBezTo>
                  <a:pt x="278" y="0"/>
                  <a:pt x="239" y="40"/>
                  <a:pt x="229" y="83"/>
                </a:cubicBezTo>
                <a:cubicBezTo>
                  <a:pt x="168" y="83"/>
                  <a:pt x="168" y="83"/>
                  <a:pt x="168" y="83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54" y="103"/>
                  <a:pt x="0" y="155"/>
                  <a:pt x="0" y="223"/>
                </a:cubicBezTo>
                <a:cubicBezTo>
                  <a:pt x="0" y="648"/>
                  <a:pt x="0" y="648"/>
                  <a:pt x="0" y="648"/>
                </a:cubicBezTo>
                <a:cubicBezTo>
                  <a:pt x="0" y="716"/>
                  <a:pt x="54" y="771"/>
                  <a:pt x="122" y="771"/>
                </a:cubicBezTo>
                <a:cubicBezTo>
                  <a:pt x="544" y="771"/>
                  <a:pt x="544" y="771"/>
                  <a:pt x="544" y="771"/>
                </a:cubicBezTo>
                <a:cubicBezTo>
                  <a:pt x="612" y="771"/>
                  <a:pt x="666" y="716"/>
                  <a:pt x="666" y="648"/>
                </a:cubicBezTo>
                <a:cubicBezTo>
                  <a:pt x="666" y="223"/>
                  <a:pt x="666" y="223"/>
                  <a:pt x="666" y="223"/>
                </a:cubicBezTo>
                <a:cubicBezTo>
                  <a:pt x="666" y="155"/>
                  <a:pt x="612" y="103"/>
                  <a:pt x="544" y="103"/>
                </a:cubicBezTo>
                <a:close/>
                <a:moveTo>
                  <a:pt x="270" y="123"/>
                </a:moveTo>
                <a:cubicBezTo>
                  <a:pt x="270" y="98"/>
                  <a:pt x="270" y="98"/>
                  <a:pt x="270" y="98"/>
                </a:cubicBezTo>
                <a:cubicBezTo>
                  <a:pt x="270" y="69"/>
                  <a:pt x="295" y="41"/>
                  <a:pt x="324" y="41"/>
                </a:cubicBezTo>
                <a:cubicBezTo>
                  <a:pt x="353" y="41"/>
                  <a:pt x="374" y="69"/>
                  <a:pt x="374" y="98"/>
                </a:cubicBezTo>
                <a:cubicBezTo>
                  <a:pt x="374" y="123"/>
                  <a:pt x="374" y="123"/>
                  <a:pt x="374" y="123"/>
                </a:cubicBezTo>
                <a:cubicBezTo>
                  <a:pt x="437" y="123"/>
                  <a:pt x="437" y="123"/>
                  <a:pt x="437" y="123"/>
                </a:cubicBezTo>
                <a:cubicBezTo>
                  <a:pt x="437" y="228"/>
                  <a:pt x="437" y="228"/>
                  <a:pt x="437" y="228"/>
                </a:cubicBezTo>
                <a:cubicBezTo>
                  <a:pt x="207" y="228"/>
                  <a:pt x="207" y="228"/>
                  <a:pt x="207" y="228"/>
                </a:cubicBezTo>
                <a:cubicBezTo>
                  <a:pt x="207" y="123"/>
                  <a:pt x="207" y="123"/>
                  <a:pt x="207" y="123"/>
                </a:cubicBezTo>
                <a:cubicBezTo>
                  <a:pt x="270" y="123"/>
                  <a:pt x="270" y="123"/>
                  <a:pt x="270" y="123"/>
                </a:cubicBezTo>
                <a:close/>
                <a:moveTo>
                  <a:pt x="507" y="304"/>
                </a:moveTo>
                <a:cubicBezTo>
                  <a:pt x="496" y="297"/>
                  <a:pt x="483" y="300"/>
                  <a:pt x="476" y="311"/>
                </a:cubicBezTo>
                <a:cubicBezTo>
                  <a:pt x="476" y="311"/>
                  <a:pt x="476" y="311"/>
                  <a:pt x="476" y="311"/>
                </a:cubicBezTo>
                <a:cubicBezTo>
                  <a:pt x="315" y="565"/>
                  <a:pt x="315" y="565"/>
                  <a:pt x="315" y="565"/>
                </a:cubicBezTo>
                <a:cubicBezTo>
                  <a:pt x="210" y="480"/>
                  <a:pt x="210" y="480"/>
                  <a:pt x="210" y="480"/>
                </a:cubicBezTo>
                <a:cubicBezTo>
                  <a:pt x="201" y="473"/>
                  <a:pt x="187" y="474"/>
                  <a:pt x="179" y="484"/>
                </a:cubicBezTo>
                <a:cubicBezTo>
                  <a:pt x="179" y="484"/>
                  <a:pt x="179" y="484"/>
                  <a:pt x="179" y="484"/>
                </a:cubicBezTo>
                <a:cubicBezTo>
                  <a:pt x="171" y="494"/>
                  <a:pt x="173" y="508"/>
                  <a:pt x="182" y="516"/>
                </a:cubicBezTo>
                <a:cubicBezTo>
                  <a:pt x="307" y="616"/>
                  <a:pt x="307" y="616"/>
                  <a:pt x="307" y="616"/>
                </a:cubicBezTo>
                <a:cubicBezTo>
                  <a:pt x="316" y="623"/>
                  <a:pt x="330" y="622"/>
                  <a:pt x="338" y="612"/>
                </a:cubicBezTo>
                <a:cubicBezTo>
                  <a:pt x="338" y="612"/>
                  <a:pt x="339" y="611"/>
                  <a:pt x="339" y="610"/>
                </a:cubicBezTo>
                <a:cubicBezTo>
                  <a:pt x="514" y="335"/>
                  <a:pt x="514" y="335"/>
                  <a:pt x="514" y="335"/>
                </a:cubicBezTo>
                <a:cubicBezTo>
                  <a:pt x="520" y="324"/>
                  <a:pt x="517" y="311"/>
                  <a:pt x="507" y="304"/>
                </a:cubicBezTo>
                <a:close/>
                <a:moveTo>
                  <a:pt x="624" y="648"/>
                </a:moveTo>
                <a:cubicBezTo>
                  <a:pt x="624" y="691"/>
                  <a:pt x="587" y="729"/>
                  <a:pt x="544" y="729"/>
                </a:cubicBezTo>
                <a:cubicBezTo>
                  <a:pt x="122" y="729"/>
                  <a:pt x="122" y="729"/>
                  <a:pt x="122" y="729"/>
                </a:cubicBezTo>
                <a:cubicBezTo>
                  <a:pt x="79" y="729"/>
                  <a:pt x="39" y="691"/>
                  <a:pt x="39" y="648"/>
                </a:cubicBezTo>
                <a:cubicBezTo>
                  <a:pt x="39" y="223"/>
                  <a:pt x="39" y="223"/>
                  <a:pt x="39" y="223"/>
                </a:cubicBezTo>
                <a:cubicBezTo>
                  <a:pt x="39" y="180"/>
                  <a:pt x="79" y="145"/>
                  <a:pt x="122" y="145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68" y="270"/>
                  <a:pt x="168" y="270"/>
                  <a:pt x="168" y="270"/>
                </a:cubicBezTo>
                <a:cubicBezTo>
                  <a:pt x="478" y="270"/>
                  <a:pt x="478" y="270"/>
                  <a:pt x="478" y="270"/>
                </a:cubicBezTo>
                <a:cubicBezTo>
                  <a:pt x="478" y="145"/>
                  <a:pt x="478" y="145"/>
                  <a:pt x="478" y="145"/>
                </a:cubicBezTo>
                <a:cubicBezTo>
                  <a:pt x="544" y="145"/>
                  <a:pt x="544" y="145"/>
                  <a:pt x="544" y="145"/>
                </a:cubicBezTo>
                <a:cubicBezTo>
                  <a:pt x="587" y="145"/>
                  <a:pt x="624" y="180"/>
                  <a:pt x="624" y="223"/>
                </a:cubicBezTo>
                <a:cubicBezTo>
                  <a:pt x="624" y="648"/>
                  <a:pt x="624" y="648"/>
                  <a:pt x="624" y="648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900">
              <a:cs typeface="+mn-ea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61EA005-01BB-F095-F8A7-EC3F5D4444CC}"/>
              </a:ext>
            </a:extLst>
          </p:cNvPr>
          <p:cNvGrpSpPr/>
          <p:nvPr/>
        </p:nvGrpSpPr>
        <p:grpSpPr>
          <a:xfrm>
            <a:off x="1286184" y="2455840"/>
            <a:ext cx="1707512" cy="1460015"/>
            <a:chOff x="267021" y="1856096"/>
            <a:chExt cx="1707512" cy="146001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4A11C3F-5FD4-7231-926E-3064E2AF0FE6}"/>
                </a:ext>
              </a:extLst>
            </p:cNvPr>
            <p:cNvSpPr txBox="1"/>
            <p:nvPr/>
          </p:nvSpPr>
          <p:spPr>
            <a:xfrm>
              <a:off x="267021" y="2133095"/>
              <a:ext cx="1707512" cy="1183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E003104-9EAA-87C9-72E3-A3B15ED4B7ED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F26DA13D-60AB-18B3-DE53-21650E01FA62}"/>
              </a:ext>
            </a:extLst>
          </p:cNvPr>
          <p:cNvCxnSpPr/>
          <p:nvPr/>
        </p:nvCxnSpPr>
        <p:spPr>
          <a:xfrm>
            <a:off x="3370458" y="1625600"/>
            <a:ext cx="0" cy="23241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6EE988A-D582-7C9F-5A45-E99180E937DB}"/>
              </a:ext>
            </a:extLst>
          </p:cNvPr>
          <p:cNvGrpSpPr/>
          <p:nvPr/>
        </p:nvGrpSpPr>
        <p:grpSpPr>
          <a:xfrm>
            <a:off x="3718243" y="2455840"/>
            <a:ext cx="1707512" cy="1460015"/>
            <a:chOff x="267021" y="1856096"/>
            <a:chExt cx="1707512" cy="146001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5E809C6-DF43-6249-64EA-80AF70FFF5E5}"/>
                </a:ext>
              </a:extLst>
            </p:cNvPr>
            <p:cNvSpPr txBox="1"/>
            <p:nvPr/>
          </p:nvSpPr>
          <p:spPr>
            <a:xfrm>
              <a:off x="267021" y="2133095"/>
              <a:ext cx="1707512" cy="1183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A887E10-8181-8C99-3FEE-AC371C10727C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435DF37-72A9-6BFB-A979-591D7ACE9918}"/>
              </a:ext>
            </a:extLst>
          </p:cNvPr>
          <p:cNvGrpSpPr/>
          <p:nvPr/>
        </p:nvGrpSpPr>
        <p:grpSpPr>
          <a:xfrm>
            <a:off x="6150302" y="2455840"/>
            <a:ext cx="1707512" cy="1460015"/>
            <a:chOff x="267021" y="1856096"/>
            <a:chExt cx="1707512" cy="146001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AE5ED3C-BBCC-EB4D-62DA-96E95F250AF1}"/>
                </a:ext>
              </a:extLst>
            </p:cNvPr>
            <p:cNvSpPr txBox="1"/>
            <p:nvPr/>
          </p:nvSpPr>
          <p:spPr>
            <a:xfrm>
              <a:off x="267021" y="2133095"/>
              <a:ext cx="1707512" cy="1183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588E9A9-B102-2434-A98D-26873B830CD7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BE736BDB-692B-A543-FF05-7BEDDF8A50FD}"/>
              </a:ext>
            </a:extLst>
          </p:cNvPr>
          <p:cNvCxnSpPr/>
          <p:nvPr/>
        </p:nvCxnSpPr>
        <p:spPr>
          <a:xfrm>
            <a:off x="5811640" y="1625600"/>
            <a:ext cx="0" cy="23241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2619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2953756" y="106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02</a:t>
            </a:r>
            <a:endParaRPr lang="zh-CN" altLang="en-US" sz="24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3399034" y="164552"/>
            <a:ext cx="2345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546A060-59B2-3DDD-D693-40599B751218}"/>
              </a:ext>
            </a:extLst>
          </p:cNvPr>
          <p:cNvGrpSpPr/>
          <p:nvPr/>
        </p:nvGrpSpPr>
        <p:grpSpPr>
          <a:xfrm>
            <a:off x="322158" y="1401866"/>
            <a:ext cx="2791026" cy="1860684"/>
            <a:chOff x="-405776" y="1673055"/>
            <a:chExt cx="2975145" cy="1983430"/>
          </a:xfrm>
        </p:grpSpPr>
        <p:graphicFrame>
          <p:nvGraphicFramePr>
            <p:cNvPr id="5" name="图表 4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>
              <a:extLst>
                <a:ext uri="{FF2B5EF4-FFF2-40B4-BE49-F238E27FC236}">
                  <a16:creationId xmlns:a16="http://schemas.microsoft.com/office/drawing/2014/main" id="{25401753-E823-4AE8-34A5-66027AA0945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67371954"/>
                </p:ext>
              </p:extLst>
            </p:nvPr>
          </p:nvGraphicFramePr>
          <p:xfrm>
            <a:off x="-405776" y="1673055"/>
            <a:ext cx="2975145" cy="19834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" name="矩形 5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>
              <a:extLst>
                <a:ext uri="{FF2B5EF4-FFF2-40B4-BE49-F238E27FC236}">
                  <a16:creationId xmlns:a16="http://schemas.microsoft.com/office/drawing/2014/main" id="{14504839-B45B-CB32-D34B-BCD3EDF5C901}"/>
                </a:ext>
              </a:extLst>
            </p:cNvPr>
            <p:cNvSpPr/>
            <p:nvPr/>
          </p:nvSpPr>
          <p:spPr>
            <a:xfrm>
              <a:off x="559117" y="2367512"/>
              <a:ext cx="1061354" cy="623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accent1"/>
                  </a:solidFill>
                  <a:latin typeface="+mj-lt"/>
                </a:rPr>
                <a:t>60</a:t>
              </a:r>
              <a:r>
                <a:rPr lang="en-US" altLang="zh-CN" sz="1800">
                  <a:solidFill>
                    <a:schemeClr val="accent1"/>
                  </a:solidFill>
                  <a:latin typeface="+mj-lt"/>
                </a:rPr>
                <a:t>%</a:t>
              </a:r>
              <a:endParaRPr lang="en-US" altLang="zh-CN" sz="3200">
                <a:solidFill>
                  <a:schemeClr val="accent1"/>
                </a:solidFill>
                <a:latin typeface="+mj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CB184CE-5FD3-778C-5465-3A9CD8E7C311}"/>
              </a:ext>
            </a:extLst>
          </p:cNvPr>
          <p:cNvGrpSpPr/>
          <p:nvPr/>
        </p:nvGrpSpPr>
        <p:grpSpPr>
          <a:xfrm>
            <a:off x="6030818" y="1401866"/>
            <a:ext cx="2791026" cy="1860684"/>
            <a:chOff x="-405776" y="1673055"/>
            <a:chExt cx="2975145" cy="1983430"/>
          </a:xfrm>
        </p:grpSpPr>
        <p:graphicFrame>
          <p:nvGraphicFramePr>
            <p:cNvPr id="12" name="图表 11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>
              <a:extLst>
                <a:ext uri="{FF2B5EF4-FFF2-40B4-BE49-F238E27FC236}">
                  <a16:creationId xmlns:a16="http://schemas.microsoft.com/office/drawing/2014/main" id="{032EE28E-9A86-9374-C6AB-BEB79AF7CF7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97133463"/>
                </p:ext>
              </p:extLst>
            </p:nvPr>
          </p:nvGraphicFramePr>
          <p:xfrm>
            <a:off x="-405776" y="1673055"/>
            <a:ext cx="2975145" cy="19834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3" name="矩形 12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>
              <a:extLst>
                <a:ext uri="{FF2B5EF4-FFF2-40B4-BE49-F238E27FC236}">
                  <a16:creationId xmlns:a16="http://schemas.microsoft.com/office/drawing/2014/main" id="{A926917E-441C-7BC4-91FD-188BC1476547}"/>
                </a:ext>
              </a:extLst>
            </p:cNvPr>
            <p:cNvSpPr/>
            <p:nvPr/>
          </p:nvSpPr>
          <p:spPr>
            <a:xfrm>
              <a:off x="559117" y="2367512"/>
              <a:ext cx="1061354" cy="6233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accent1"/>
                  </a:solidFill>
                  <a:latin typeface="+mj-lt"/>
                </a:rPr>
                <a:t>80</a:t>
              </a:r>
              <a:r>
                <a:rPr lang="en-US" altLang="zh-CN" sz="1800">
                  <a:solidFill>
                    <a:schemeClr val="accent1"/>
                  </a:solidFill>
                  <a:latin typeface="+mj-lt"/>
                </a:rPr>
                <a:t>%</a:t>
              </a:r>
              <a:endParaRPr lang="en-US" altLang="zh-CN" sz="3200">
                <a:solidFill>
                  <a:schemeClr val="accent1"/>
                </a:solidFill>
                <a:latin typeface="+mj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7FA1765-FA21-0E75-741E-8261A647E482}"/>
              </a:ext>
            </a:extLst>
          </p:cNvPr>
          <p:cNvGrpSpPr/>
          <p:nvPr/>
        </p:nvGrpSpPr>
        <p:grpSpPr>
          <a:xfrm>
            <a:off x="1168218" y="3262550"/>
            <a:ext cx="1316715" cy="1028094"/>
            <a:chOff x="461288" y="1856096"/>
            <a:chExt cx="1316715" cy="102809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4B61DF7-E421-0033-23B1-41A8DEAF7AF2}"/>
                </a:ext>
              </a:extLst>
            </p:cNvPr>
            <p:cNvSpPr txBox="1"/>
            <p:nvPr/>
          </p:nvSpPr>
          <p:spPr>
            <a:xfrm>
              <a:off x="463551" y="2070506"/>
              <a:ext cx="1314452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7389431-9421-2C59-D392-69E81D394E95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849E33B-55F7-5158-CA82-EC7D1A5CF424}"/>
              </a:ext>
            </a:extLst>
          </p:cNvPr>
          <p:cNvGrpSpPr/>
          <p:nvPr/>
        </p:nvGrpSpPr>
        <p:grpSpPr>
          <a:xfrm>
            <a:off x="6935998" y="3262550"/>
            <a:ext cx="1596815" cy="1024825"/>
            <a:chOff x="461288" y="1856096"/>
            <a:chExt cx="1596815" cy="102482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3E0C5B0-590E-353E-4E5B-04567FCC6A20}"/>
                </a:ext>
              </a:extLst>
            </p:cNvPr>
            <p:cNvSpPr txBox="1"/>
            <p:nvPr/>
          </p:nvSpPr>
          <p:spPr>
            <a:xfrm>
              <a:off x="463551" y="2070506"/>
              <a:ext cx="1594552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CB0B897-B567-9B15-3BB6-9E7A81A83B53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8C014FC9-0CD6-179D-6F39-F874EC847A76}"/>
              </a:ext>
            </a:extLst>
          </p:cNvPr>
          <p:cNvSpPr/>
          <p:nvPr/>
        </p:nvSpPr>
        <p:spPr>
          <a:xfrm>
            <a:off x="3018232" y="1066800"/>
            <a:ext cx="3096818" cy="4238625"/>
          </a:xfrm>
          <a:prstGeom prst="roundRect">
            <a:avLst>
              <a:gd name="adj" fmla="val 3969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BC7E344-4964-0927-AF36-934F66DF589F}"/>
              </a:ext>
            </a:extLst>
          </p:cNvPr>
          <p:cNvGrpSpPr/>
          <p:nvPr/>
        </p:nvGrpSpPr>
        <p:grpSpPr>
          <a:xfrm>
            <a:off x="3267073" y="1673983"/>
            <a:ext cx="2609852" cy="1090683"/>
            <a:chOff x="-184149" y="1856096"/>
            <a:chExt cx="2609852" cy="109068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35B9E4D-B9FD-6AC1-F2E4-F6787EF4E3F1}"/>
                </a:ext>
              </a:extLst>
            </p:cNvPr>
            <p:cNvSpPr txBox="1"/>
            <p:nvPr/>
          </p:nvSpPr>
          <p:spPr>
            <a:xfrm>
              <a:off x="-184149" y="2133095"/>
              <a:ext cx="2609852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CBB3B8E-8F4D-469C-6BBE-818C6A7128BB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5868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2953756" y="106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02</a:t>
            </a:r>
            <a:endParaRPr lang="zh-CN" altLang="en-US" sz="24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3399034" y="164552"/>
            <a:ext cx="2345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4BC7A25-2FB5-9666-13C4-E020077FD557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8258" y="1678710"/>
            <a:ext cx="2061908" cy="2054682"/>
          </a:xfrm>
          <a:prstGeom prst="ellipse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B2DE2358-EBDE-471E-94F5-71ED0EDAFE01}"/>
              </a:ext>
            </a:extLst>
          </p:cNvPr>
          <p:cNvSpPr/>
          <p:nvPr/>
        </p:nvSpPr>
        <p:spPr>
          <a:xfrm>
            <a:off x="3081477" y="1433038"/>
            <a:ext cx="657726" cy="657726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9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18D80A7-CFB1-90AA-A6F7-6CEE08B5C71D}"/>
              </a:ext>
            </a:extLst>
          </p:cNvPr>
          <p:cNvSpPr/>
          <p:nvPr/>
        </p:nvSpPr>
        <p:spPr>
          <a:xfrm>
            <a:off x="5325981" y="1482727"/>
            <a:ext cx="657726" cy="657726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9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0F5D828-7294-4D21-9077-B62443C7089F}"/>
              </a:ext>
            </a:extLst>
          </p:cNvPr>
          <p:cNvSpPr/>
          <p:nvPr/>
        </p:nvSpPr>
        <p:spPr>
          <a:xfrm>
            <a:off x="3045493" y="3312089"/>
            <a:ext cx="657726" cy="657726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9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0A2663C-84AD-5407-BD23-8EF1429E2B44}"/>
              </a:ext>
            </a:extLst>
          </p:cNvPr>
          <p:cNvSpPr/>
          <p:nvPr/>
        </p:nvSpPr>
        <p:spPr>
          <a:xfrm>
            <a:off x="5289775" y="3312089"/>
            <a:ext cx="657726" cy="657726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9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AutoShape 59">
            <a:extLst>
              <a:ext uri="{FF2B5EF4-FFF2-40B4-BE49-F238E27FC236}">
                <a16:creationId xmlns:a16="http://schemas.microsoft.com/office/drawing/2014/main" id="{FA64A022-E62B-77AD-2FA9-9762A8682347}"/>
              </a:ext>
            </a:extLst>
          </p:cNvPr>
          <p:cNvSpPr/>
          <p:nvPr/>
        </p:nvSpPr>
        <p:spPr bwMode="auto">
          <a:xfrm>
            <a:off x="5492911" y="1669044"/>
            <a:ext cx="283550" cy="28230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9" name="AutoShape 112">
            <a:extLst>
              <a:ext uri="{FF2B5EF4-FFF2-40B4-BE49-F238E27FC236}">
                <a16:creationId xmlns:a16="http://schemas.microsoft.com/office/drawing/2014/main" id="{1B24B53F-F6DB-6376-4DDA-A488C855E1D2}"/>
              </a:ext>
            </a:extLst>
          </p:cNvPr>
          <p:cNvSpPr/>
          <p:nvPr/>
        </p:nvSpPr>
        <p:spPr bwMode="auto">
          <a:xfrm>
            <a:off x="5460874" y="3498850"/>
            <a:ext cx="283551" cy="28230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2DAE766-EB0C-9A89-4E05-4E57604BB2E5}"/>
              </a:ext>
            </a:extLst>
          </p:cNvPr>
          <p:cNvGrpSpPr/>
          <p:nvPr/>
        </p:nvGrpSpPr>
        <p:grpSpPr>
          <a:xfrm>
            <a:off x="3276960" y="3508821"/>
            <a:ext cx="194203" cy="283092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2" name="AutoShape 113">
              <a:extLst>
                <a:ext uri="{FF2B5EF4-FFF2-40B4-BE49-F238E27FC236}">
                  <a16:creationId xmlns:a16="http://schemas.microsoft.com/office/drawing/2014/main" id="{90F3D5DC-F945-3D44-CD5C-C4BBAA5D600A}"/>
                </a:ext>
              </a:extLst>
            </p:cNvPr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AutoShape 114">
              <a:extLst>
                <a:ext uri="{FF2B5EF4-FFF2-40B4-BE49-F238E27FC236}">
                  <a16:creationId xmlns:a16="http://schemas.microsoft.com/office/drawing/2014/main" id="{1BA55D81-84E5-84D8-0B44-272C4EF1C035}"/>
                </a:ext>
              </a:extLst>
            </p:cNvPr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Group 124">
            <a:extLst>
              <a:ext uri="{FF2B5EF4-FFF2-40B4-BE49-F238E27FC236}">
                <a16:creationId xmlns:a16="http://schemas.microsoft.com/office/drawing/2014/main" id="{9408984B-EC53-3F96-5237-5367342FEC2C}"/>
              </a:ext>
            </a:extLst>
          </p:cNvPr>
          <p:cNvGrpSpPr/>
          <p:nvPr/>
        </p:nvGrpSpPr>
        <p:grpSpPr>
          <a:xfrm>
            <a:off x="3268794" y="1614423"/>
            <a:ext cx="283092" cy="238164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5" name="AutoShape 120">
              <a:extLst>
                <a:ext uri="{FF2B5EF4-FFF2-40B4-BE49-F238E27FC236}">
                  <a16:creationId xmlns:a16="http://schemas.microsoft.com/office/drawing/2014/main" id="{DF49289E-6DDD-E008-29DA-0206F2347ED1}"/>
                </a:ext>
              </a:extLst>
            </p:cNvPr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AutoShape 121">
              <a:extLst>
                <a:ext uri="{FF2B5EF4-FFF2-40B4-BE49-F238E27FC236}">
                  <a16:creationId xmlns:a16="http://schemas.microsoft.com/office/drawing/2014/main" id="{DF4A5AA4-16CE-A5C1-92FE-6D55D760FB23}"/>
                </a:ext>
              </a:extLst>
            </p:cNvPr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AutoShape 122">
              <a:extLst>
                <a:ext uri="{FF2B5EF4-FFF2-40B4-BE49-F238E27FC236}">
                  <a16:creationId xmlns:a16="http://schemas.microsoft.com/office/drawing/2014/main" id="{F06F6B96-BE80-3AD6-AEAD-31CA85BC8BD1}"/>
                </a:ext>
              </a:extLst>
            </p:cNvPr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2309FF0-2FAB-2C58-1539-222836CF8079}"/>
              </a:ext>
            </a:extLst>
          </p:cNvPr>
          <p:cNvGrpSpPr/>
          <p:nvPr/>
        </p:nvGrpSpPr>
        <p:grpSpPr>
          <a:xfrm>
            <a:off x="6031265" y="1496031"/>
            <a:ext cx="2358451" cy="840159"/>
            <a:chOff x="461288" y="1856096"/>
            <a:chExt cx="2358451" cy="84015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37F331-09BD-1F49-E47F-651CBF75C337}"/>
                </a:ext>
              </a:extLst>
            </p:cNvPr>
            <p:cNvSpPr txBox="1"/>
            <p:nvPr/>
          </p:nvSpPr>
          <p:spPr>
            <a:xfrm>
              <a:off x="463551" y="2070506"/>
              <a:ext cx="2356188" cy="625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E632A55-CC65-0415-2517-EF03A42C8B91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E171999-CED8-E6D4-59B9-0D0131D12232}"/>
              </a:ext>
            </a:extLst>
          </p:cNvPr>
          <p:cNvGrpSpPr/>
          <p:nvPr/>
        </p:nvGrpSpPr>
        <p:grpSpPr>
          <a:xfrm>
            <a:off x="650971" y="1496031"/>
            <a:ext cx="2356188" cy="658762"/>
            <a:chOff x="463551" y="1856096"/>
            <a:chExt cx="2356188" cy="65876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A89A2DC-41A1-13B0-91D2-7AF2D6815C0E}"/>
                </a:ext>
              </a:extLst>
            </p:cNvPr>
            <p:cNvSpPr txBox="1"/>
            <p:nvPr/>
          </p:nvSpPr>
          <p:spPr>
            <a:xfrm>
              <a:off x="463551" y="2070506"/>
              <a:ext cx="235618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ECAD1B8-DD9B-3A38-4120-F8A0E8A98190}"/>
                </a:ext>
              </a:extLst>
            </p:cNvPr>
            <p:cNvSpPr txBox="1"/>
            <p:nvPr/>
          </p:nvSpPr>
          <p:spPr>
            <a:xfrm>
              <a:off x="1501045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F273F43-823C-EEA1-D27C-9CA151ADE8E2}"/>
              </a:ext>
            </a:extLst>
          </p:cNvPr>
          <p:cNvGrpSpPr/>
          <p:nvPr/>
        </p:nvGrpSpPr>
        <p:grpSpPr>
          <a:xfrm>
            <a:off x="6031265" y="3324590"/>
            <a:ext cx="2358451" cy="658762"/>
            <a:chOff x="461288" y="1856096"/>
            <a:chExt cx="2358451" cy="65876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3D5CB57-75F3-2874-DFC8-A2C893A3153E}"/>
                </a:ext>
              </a:extLst>
            </p:cNvPr>
            <p:cNvSpPr txBox="1"/>
            <p:nvPr/>
          </p:nvSpPr>
          <p:spPr>
            <a:xfrm>
              <a:off x="463551" y="2070506"/>
              <a:ext cx="235618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64A5CB7-4C5A-ED28-D570-32249AD9C538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5140650-54E8-1DF6-7B4C-BA0313C68D3E}"/>
              </a:ext>
            </a:extLst>
          </p:cNvPr>
          <p:cNvGrpSpPr/>
          <p:nvPr/>
        </p:nvGrpSpPr>
        <p:grpSpPr>
          <a:xfrm>
            <a:off x="650971" y="3324590"/>
            <a:ext cx="2356188" cy="658762"/>
            <a:chOff x="463551" y="1856096"/>
            <a:chExt cx="2356188" cy="65876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34F687A-18A2-A8F6-2977-90405F5B79BB}"/>
                </a:ext>
              </a:extLst>
            </p:cNvPr>
            <p:cNvSpPr txBox="1"/>
            <p:nvPr/>
          </p:nvSpPr>
          <p:spPr>
            <a:xfrm>
              <a:off x="463551" y="2070506"/>
              <a:ext cx="235618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7AD1BFE-6CCE-087D-FF17-34F9B2753891}"/>
                </a:ext>
              </a:extLst>
            </p:cNvPr>
            <p:cNvSpPr txBox="1"/>
            <p:nvPr/>
          </p:nvSpPr>
          <p:spPr>
            <a:xfrm>
              <a:off x="1501045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4624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605559C-E5EA-2CA0-8794-D7278FB35A65}"/>
              </a:ext>
            </a:extLst>
          </p:cNvPr>
          <p:cNvGrpSpPr/>
          <p:nvPr/>
        </p:nvGrpSpPr>
        <p:grpSpPr>
          <a:xfrm>
            <a:off x="-213360" y="1765526"/>
            <a:ext cx="9654540" cy="1004738"/>
            <a:chOff x="-213360" y="1766095"/>
            <a:chExt cx="9654540" cy="1004738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B054FF8-8F19-E0A0-138A-1037CC915706}"/>
                </a:ext>
              </a:extLst>
            </p:cNvPr>
            <p:cNvSpPr/>
            <p:nvPr/>
          </p:nvSpPr>
          <p:spPr>
            <a:xfrm>
              <a:off x="-213360" y="2149451"/>
              <a:ext cx="9654540" cy="320051"/>
            </a:xfrm>
            <a:custGeom>
              <a:avLst/>
              <a:gdLst>
                <a:gd name="connsiteX0" fmla="*/ 0 w 9654540"/>
                <a:gd name="connsiteY0" fmla="*/ 175267 h 320051"/>
                <a:gd name="connsiteX1" fmla="*/ 1493520 w 9654540"/>
                <a:gd name="connsiteY1" fmla="*/ 7 h 320051"/>
                <a:gd name="connsiteX2" fmla="*/ 2583180 w 9654540"/>
                <a:gd name="connsiteY2" fmla="*/ 167647 h 320051"/>
                <a:gd name="connsiteX3" fmla="*/ 3710940 w 9654540"/>
                <a:gd name="connsiteY3" fmla="*/ 60967 h 320051"/>
                <a:gd name="connsiteX4" fmla="*/ 4511040 w 9654540"/>
                <a:gd name="connsiteY4" fmla="*/ 198127 h 320051"/>
                <a:gd name="connsiteX5" fmla="*/ 5402580 w 9654540"/>
                <a:gd name="connsiteY5" fmla="*/ 68587 h 320051"/>
                <a:gd name="connsiteX6" fmla="*/ 6271260 w 9654540"/>
                <a:gd name="connsiteY6" fmla="*/ 259087 h 320051"/>
                <a:gd name="connsiteX7" fmla="*/ 7094220 w 9654540"/>
                <a:gd name="connsiteY7" fmla="*/ 53347 h 320051"/>
                <a:gd name="connsiteX8" fmla="*/ 8001000 w 9654540"/>
                <a:gd name="connsiteY8" fmla="*/ 320047 h 320051"/>
                <a:gd name="connsiteX9" fmla="*/ 8846820 w 9654540"/>
                <a:gd name="connsiteY9" fmla="*/ 45727 h 320051"/>
                <a:gd name="connsiteX10" fmla="*/ 9654540 w 9654540"/>
                <a:gd name="connsiteY10" fmla="*/ 312427 h 32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54540" h="320051">
                  <a:moveTo>
                    <a:pt x="0" y="175267"/>
                  </a:moveTo>
                  <a:cubicBezTo>
                    <a:pt x="531495" y="88272"/>
                    <a:pt x="1062990" y="1277"/>
                    <a:pt x="1493520" y="7"/>
                  </a:cubicBezTo>
                  <a:cubicBezTo>
                    <a:pt x="1924050" y="-1263"/>
                    <a:pt x="2213610" y="157487"/>
                    <a:pt x="2583180" y="167647"/>
                  </a:cubicBezTo>
                  <a:cubicBezTo>
                    <a:pt x="2952750" y="177807"/>
                    <a:pt x="3389630" y="55887"/>
                    <a:pt x="3710940" y="60967"/>
                  </a:cubicBezTo>
                  <a:cubicBezTo>
                    <a:pt x="4032250" y="66047"/>
                    <a:pt x="4229100" y="196857"/>
                    <a:pt x="4511040" y="198127"/>
                  </a:cubicBezTo>
                  <a:cubicBezTo>
                    <a:pt x="4792980" y="199397"/>
                    <a:pt x="5109210" y="58427"/>
                    <a:pt x="5402580" y="68587"/>
                  </a:cubicBezTo>
                  <a:cubicBezTo>
                    <a:pt x="5695950" y="78747"/>
                    <a:pt x="5989320" y="261627"/>
                    <a:pt x="6271260" y="259087"/>
                  </a:cubicBezTo>
                  <a:cubicBezTo>
                    <a:pt x="6553200" y="256547"/>
                    <a:pt x="6805930" y="43187"/>
                    <a:pt x="7094220" y="53347"/>
                  </a:cubicBezTo>
                  <a:cubicBezTo>
                    <a:pt x="7382510" y="63507"/>
                    <a:pt x="7708900" y="321317"/>
                    <a:pt x="8001000" y="320047"/>
                  </a:cubicBezTo>
                  <a:cubicBezTo>
                    <a:pt x="8293100" y="318777"/>
                    <a:pt x="8571230" y="46997"/>
                    <a:pt x="8846820" y="45727"/>
                  </a:cubicBezTo>
                  <a:cubicBezTo>
                    <a:pt x="9122410" y="44457"/>
                    <a:pt x="9388475" y="178442"/>
                    <a:pt x="9654540" y="312427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3C7802B2-1167-37F6-8773-29D6C0B89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717943">
              <a:off x="2294284" y="1578163"/>
              <a:ext cx="222636" cy="966654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FBB08847-CCFB-8545-0A8F-2A294740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260284">
              <a:off x="1326188" y="2015029"/>
              <a:ext cx="584447" cy="857395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01BDBA5D-9EA4-5C13-EAC3-0311E37178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485626">
              <a:off x="901554" y="1735704"/>
              <a:ext cx="439365" cy="500147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7D9808F3-75A9-DD96-EDE1-1F03C4C7D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6442472" y="2309476"/>
              <a:ext cx="863323" cy="449422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E90AEC78-5752-350D-B019-1D5D614E64B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523975">
              <a:off x="7135712" y="2007039"/>
              <a:ext cx="515717" cy="441047"/>
            </a:xfrm>
            <a:prstGeom prst="rect">
              <a:avLst/>
            </a:pr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318DBFF3-6CD3-D7B5-67D9-1F17C99A4A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725653">
              <a:off x="8079186" y="2301077"/>
              <a:ext cx="439365" cy="500147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5A80F165-5780-1C92-EACE-DFD3718DE8B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50000"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139270" y="-2139269"/>
            <a:ext cx="864959" cy="5143499"/>
          </a:xfrm>
          <a:custGeom>
            <a:avLst/>
            <a:gdLst>
              <a:gd name="connsiteX0" fmla="*/ 1096020 w 1096020"/>
              <a:gd name="connsiteY0" fmla="*/ 0 h 5143501"/>
              <a:gd name="connsiteX1" fmla="*/ 1096020 w 1096020"/>
              <a:gd name="connsiteY1" fmla="*/ 5143501 h 5143501"/>
              <a:gd name="connsiteX2" fmla="*/ 0 w 1096020"/>
              <a:gd name="connsiteY2" fmla="*/ 5143500 h 5143501"/>
              <a:gd name="connsiteX3" fmla="*/ 1 w 1096020"/>
              <a:gd name="connsiteY3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020" h="5143501">
                <a:moveTo>
                  <a:pt x="1096020" y="0"/>
                </a:moveTo>
                <a:lnTo>
                  <a:pt x="1096020" y="5143501"/>
                </a:lnTo>
                <a:lnTo>
                  <a:pt x="0" y="5143500"/>
                </a:lnTo>
                <a:lnTo>
                  <a:pt x="1" y="0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DC88FA63-45B7-15EF-A6C4-6A3E85F1009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024239" y="2023740"/>
            <a:ext cx="1096020" cy="5143501"/>
          </a:xfrm>
          <a:custGeom>
            <a:avLst/>
            <a:gdLst>
              <a:gd name="connsiteX0" fmla="*/ 1096020 w 1096020"/>
              <a:gd name="connsiteY0" fmla="*/ 0 h 5143501"/>
              <a:gd name="connsiteX1" fmla="*/ 1096020 w 1096020"/>
              <a:gd name="connsiteY1" fmla="*/ 5143501 h 5143501"/>
              <a:gd name="connsiteX2" fmla="*/ 0 w 1096020"/>
              <a:gd name="connsiteY2" fmla="*/ 5143500 h 5143501"/>
              <a:gd name="connsiteX3" fmla="*/ 1 w 1096020"/>
              <a:gd name="connsiteY3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020" h="5143501">
                <a:moveTo>
                  <a:pt x="1096020" y="0"/>
                </a:moveTo>
                <a:lnTo>
                  <a:pt x="1096020" y="5143501"/>
                </a:lnTo>
                <a:lnTo>
                  <a:pt x="0" y="5143500"/>
                </a:lnTo>
                <a:lnTo>
                  <a:pt x="1" y="0"/>
                </a:lnTo>
                <a:close/>
              </a:path>
            </a:pathLst>
          </a:cu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ADDCE771-CE08-0711-FC44-9C8D022B3A97}"/>
              </a:ext>
            </a:extLst>
          </p:cNvPr>
          <p:cNvSpPr/>
          <p:nvPr/>
        </p:nvSpPr>
        <p:spPr>
          <a:xfrm>
            <a:off x="4003968" y="887098"/>
            <a:ext cx="1139532" cy="1139532"/>
          </a:xfrm>
          <a:prstGeom prst="ellipse">
            <a:avLst/>
          </a:prstGeom>
          <a:blipFill dpi="0" rotWithShape="1">
            <a:blip r:embed="rId10">
              <a:alphaModFix amt="35000"/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4197977" y="95588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03</a:t>
            </a:r>
            <a:endParaRPr lang="zh-CN" altLang="en-US" sz="4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2704992" y="2558632"/>
            <a:ext cx="37374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A00AA67-4751-11B5-C9FA-AB97640B8672}"/>
              </a:ext>
            </a:extLst>
          </p:cNvPr>
          <p:cNvSpPr txBox="1"/>
          <p:nvPr/>
        </p:nvSpPr>
        <p:spPr>
          <a:xfrm>
            <a:off x="3263693" y="2879005"/>
            <a:ext cx="2616614" cy="307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/>
              <a:t>Click here to add title text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64F7D8-A9C5-64BF-A8C6-D824606586A2}"/>
              </a:ext>
            </a:extLst>
          </p:cNvPr>
          <p:cNvSpPr txBox="1"/>
          <p:nvPr/>
        </p:nvSpPr>
        <p:spPr>
          <a:xfrm>
            <a:off x="2704992" y="3450243"/>
            <a:ext cx="373401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模板网，幻灯 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模板网 唯一访问网址：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www.51pptmoban.com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361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2953756" y="106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03</a:t>
            </a:r>
            <a:endParaRPr lang="zh-CN" altLang="en-US" sz="24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3399034" y="164552"/>
            <a:ext cx="2345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id="{58A3B439-F738-1C5F-9A7C-5E6A0C2FCB69}"/>
              </a:ext>
            </a:extLst>
          </p:cNvPr>
          <p:cNvSpPr/>
          <p:nvPr/>
        </p:nvSpPr>
        <p:spPr>
          <a:xfrm>
            <a:off x="4939116" y="2349039"/>
            <a:ext cx="1179205" cy="1016556"/>
          </a:xfrm>
          <a:prstGeom prst="hexagon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E344B298-4DDE-4E23-ED5B-F90868932ACA}"/>
              </a:ext>
            </a:extLst>
          </p:cNvPr>
          <p:cNvSpPr/>
          <p:nvPr/>
        </p:nvSpPr>
        <p:spPr>
          <a:xfrm>
            <a:off x="5082735" y="2472848"/>
            <a:ext cx="891967" cy="768937"/>
          </a:xfrm>
          <a:prstGeom prst="hexagon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" name="六边形 6">
            <a:extLst>
              <a:ext uri="{FF2B5EF4-FFF2-40B4-BE49-F238E27FC236}">
                <a16:creationId xmlns:a16="http://schemas.microsoft.com/office/drawing/2014/main" id="{863817DB-87CD-007E-C205-659AF63D8071}"/>
              </a:ext>
            </a:extLst>
          </p:cNvPr>
          <p:cNvSpPr/>
          <p:nvPr/>
        </p:nvSpPr>
        <p:spPr>
          <a:xfrm>
            <a:off x="5951134" y="1482173"/>
            <a:ext cx="1372717" cy="1183376"/>
          </a:xfrm>
          <a:prstGeom prst="hexagon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" name="六边形 8">
            <a:extLst>
              <a:ext uri="{FF2B5EF4-FFF2-40B4-BE49-F238E27FC236}">
                <a16:creationId xmlns:a16="http://schemas.microsoft.com/office/drawing/2014/main" id="{1CD2A116-DE22-FA09-7C38-BCF9659FD7E1}"/>
              </a:ext>
            </a:extLst>
          </p:cNvPr>
          <p:cNvSpPr/>
          <p:nvPr/>
        </p:nvSpPr>
        <p:spPr>
          <a:xfrm>
            <a:off x="6118321" y="1626300"/>
            <a:ext cx="1038342" cy="895122"/>
          </a:xfrm>
          <a:prstGeom prst="hexagon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2" name="六边形 11">
            <a:extLst>
              <a:ext uri="{FF2B5EF4-FFF2-40B4-BE49-F238E27FC236}">
                <a16:creationId xmlns:a16="http://schemas.microsoft.com/office/drawing/2014/main" id="{DF56D828-4E99-DF51-E127-AFF0CA614DBF}"/>
              </a:ext>
            </a:extLst>
          </p:cNvPr>
          <p:cNvSpPr/>
          <p:nvPr/>
        </p:nvSpPr>
        <p:spPr>
          <a:xfrm>
            <a:off x="6088097" y="2871146"/>
            <a:ext cx="1331878" cy="1148170"/>
          </a:xfrm>
          <a:prstGeom prst="hexagon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六边形 12">
            <a:extLst>
              <a:ext uri="{FF2B5EF4-FFF2-40B4-BE49-F238E27FC236}">
                <a16:creationId xmlns:a16="http://schemas.microsoft.com/office/drawing/2014/main" id="{D0E8B19D-E029-21DB-2073-33EB6531A1AE}"/>
              </a:ext>
            </a:extLst>
          </p:cNvPr>
          <p:cNvSpPr/>
          <p:nvPr/>
        </p:nvSpPr>
        <p:spPr>
          <a:xfrm>
            <a:off x="6250310" y="3010985"/>
            <a:ext cx="1007451" cy="868492"/>
          </a:xfrm>
          <a:prstGeom prst="hexagon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D41B8FE-75E4-929E-9DB3-F87169EB6D05}"/>
              </a:ext>
            </a:extLst>
          </p:cNvPr>
          <p:cNvSpPr/>
          <p:nvPr/>
        </p:nvSpPr>
        <p:spPr>
          <a:xfrm>
            <a:off x="1218373" y="1523787"/>
            <a:ext cx="671874" cy="638651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800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万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E7805EF-9B17-35CD-6FE3-98090530CEC9}"/>
              </a:ext>
            </a:extLst>
          </p:cNvPr>
          <p:cNvSpPr/>
          <p:nvPr/>
        </p:nvSpPr>
        <p:spPr>
          <a:xfrm>
            <a:off x="1218373" y="2456506"/>
            <a:ext cx="671874" cy="638651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rPr>
              <a:t>450</a:t>
            </a: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rPr>
              <a:t>万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D46C4A8-A42C-6372-7AF9-99E46AFD4503}"/>
              </a:ext>
            </a:extLst>
          </p:cNvPr>
          <p:cNvSpPr/>
          <p:nvPr/>
        </p:nvSpPr>
        <p:spPr>
          <a:xfrm>
            <a:off x="1218373" y="3389225"/>
            <a:ext cx="671874" cy="638651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360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万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CB653B1-6DDD-4C90-70C6-DA05CFB881B8}"/>
              </a:ext>
            </a:extLst>
          </p:cNvPr>
          <p:cNvGrpSpPr/>
          <p:nvPr/>
        </p:nvGrpSpPr>
        <p:grpSpPr>
          <a:xfrm>
            <a:off x="1987337" y="1513731"/>
            <a:ext cx="2584663" cy="658762"/>
            <a:chOff x="461288" y="1856096"/>
            <a:chExt cx="2584663" cy="65876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93CF2BE-EEEA-FB5D-4AF6-D511E2E1C3DD}"/>
                </a:ext>
              </a:extLst>
            </p:cNvPr>
            <p:cNvSpPr txBox="1"/>
            <p:nvPr/>
          </p:nvSpPr>
          <p:spPr>
            <a:xfrm>
              <a:off x="463551" y="2070506"/>
              <a:ext cx="2582400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05BC66D-0FC7-F9A0-44CB-3122D913B2F7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60B6D8E-4B48-DDC6-A4CA-6DA384D736AC}"/>
              </a:ext>
            </a:extLst>
          </p:cNvPr>
          <p:cNvGrpSpPr/>
          <p:nvPr/>
        </p:nvGrpSpPr>
        <p:grpSpPr>
          <a:xfrm>
            <a:off x="1987337" y="2436395"/>
            <a:ext cx="2584663" cy="658762"/>
            <a:chOff x="461288" y="1856096"/>
            <a:chExt cx="2584663" cy="65876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4E63E55-5E85-3416-0F58-172C71EDCBC2}"/>
                </a:ext>
              </a:extLst>
            </p:cNvPr>
            <p:cNvSpPr txBox="1"/>
            <p:nvPr/>
          </p:nvSpPr>
          <p:spPr>
            <a:xfrm>
              <a:off x="463551" y="2070506"/>
              <a:ext cx="2582400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30446E7-FCBE-1EC0-EC90-D288745AB959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F95A12F-4EAC-E52E-E3D1-A2CCFA73EB99}"/>
              </a:ext>
            </a:extLst>
          </p:cNvPr>
          <p:cNvGrpSpPr/>
          <p:nvPr/>
        </p:nvGrpSpPr>
        <p:grpSpPr>
          <a:xfrm>
            <a:off x="1987337" y="3379169"/>
            <a:ext cx="2584663" cy="658762"/>
            <a:chOff x="461288" y="1856096"/>
            <a:chExt cx="2584663" cy="65876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85BECAA-BA46-AB38-0216-2B2743BB08A3}"/>
                </a:ext>
              </a:extLst>
            </p:cNvPr>
            <p:cNvSpPr txBox="1"/>
            <p:nvPr/>
          </p:nvSpPr>
          <p:spPr>
            <a:xfrm>
              <a:off x="463551" y="2070506"/>
              <a:ext cx="2582400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7ECD69D-A597-B90F-7970-058E04DCA731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81963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2953756" y="106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03</a:t>
            </a:r>
            <a:endParaRPr lang="zh-CN" altLang="en-US" sz="24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3399034" y="164552"/>
            <a:ext cx="2345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sp>
        <p:nvSpPr>
          <p:cNvPr id="2" name="AutoShape 3">
            <a:extLst>
              <a:ext uri="{FF2B5EF4-FFF2-40B4-BE49-F238E27FC236}">
                <a16:creationId xmlns:a16="http://schemas.microsoft.com/office/drawing/2014/main" id="{E8C438FA-ABFC-EE90-3192-29E54F2AC758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320263" y="1599364"/>
            <a:ext cx="4337712" cy="2053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5AD488D-4305-CA13-F057-4E5A8308CD31}"/>
              </a:ext>
            </a:extLst>
          </p:cNvPr>
          <p:cNvSpPr/>
          <p:nvPr/>
        </p:nvSpPr>
        <p:spPr bwMode="auto">
          <a:xfrm>
            <a:off x="5062962" y="1819638"/>
            <a:ext cx="1375304" cy="1378692"/>
          </a:xfrm>
          <a:custGeom>
            <a:avLst/>
            <a:gdLst>
              <a:gd name="connsiteX0" fmla="*/ 916869 w 1833738"/>
              <a:gd name="connsiteY0" fmla="*/ 0 h 1838256"/>
              <a:gd name="connsiteX1" fmla="*/ 917246 w 1833738"/>
              <a:gd name="connsiteY1" fmla="*/ 19 h 1838256"/>
              <a:gd name="connsiteX2" fmla="*/ 917246 w 1833738"/>
              <a:gd name="connsiteY2" fmla="*/ 0 h 1838256"/>
              <a:gd name="connsiteX3" fmla="*/ 1833738 w 1833738"/>
              <a:gd name="connsiteY3" fmla="*/ 919128 h 1838256"/>
              <a:gd name="connsiteX4" fmla="*/ 1829010 w 1833738"/>
              <a:gd name="connsiteY4" fmla="*/ 1013039 h 1838256"/>
              <a:gd name="connsiteX5" fmla="*/ 1829006 w 1833738"/>
              <a:gd name="connsiteY5" fmla="*/ 1013060 h 1838256"/>
              <a:gd name="connsiteX6" fmla="*/ 1829004 w 1833738"/>
              <a:gd name="connsiteY6" fmla="*/ 1013104 h 1838256"/>
              <a:gd name="connsiteX7" fmla="*/ 1821312 w 1833738"/>
              <a:gd name="connsiteY7" fmla="*/ 1063627 h 1838256"/>
              <a:gd name="connsiteX8" fmla="*/ 1815131 w 1833738"/>
              <a:gd name="connsiteY8" fmla="*/ 1104252 h 1838256"/>
              <a:gd name="connsiteX9" fmla="*/ 1815122 w 1833738"/>
              <a:gd name="connsiteY9" fmla="*/ 1104286 h 1838256"/>
              <a:gd name="connsiteX10" fmla="*/ 1815110 w 1833738"/>
              <a:gd name="connsiteY10" fmla="*/ 1104364 h 1838256"/>
              <a:gd name="connsiteX11" fmla="*/ 1802806 w 1833738"/>
              <a:gd name="connsiteY11" fmla="*/ 1152336 h 1838256"/>
              <a:gd name="connsiteX12" fmla="*/ 1792562 w 1833738"/>
              <a:gd name="connsiteY12" fmla="*/ 1192303 h 1838256"/>
              <a:gd name="connsiteX13" fmla="*/ 1792539 w 1833738"/>
              <a:gd name="connsiteY13" fmla="*/ 1192366 h 1838256"/>
              <a:gd name="connsiteX14" fmla="*/ 1792517 w 1833738"/>
              <a:gd name="connsiteY14" fmla="*/ 1192449 h 1838256"/>
              <a:gd name="connsiteX15" fmla="*/ 1780440 w 1833738"/>
              <a:gd name="connsiteY15" fmla="*/ 1225529 h 1838256"/>
              <a:gd name="connsiteX16" fmla="*/ 1761760 w 1833738"/>
              <a:gd name="connsiteY16" fmla="*/ 1276729 h 1838256"/>
              <a:gd name="connsiteX17" fmla="*/ 1761702 w 1833738"/>
              <a:gd name="connsiteY17" fmla="*/ 1276849 h 1838256"/>
              <a:gd name="connsiteX18" fmla="*/ 1761686 w 1833738"/>
              <a:gd name="connsiteY18" fmla="*/ 1276894 h 1838256"/>
              <a:gd name="connsiteX19" fmla="*/ 1755289 w 1833738"/>
              <a:gd name="connsiteY19" fmla="*/ 1290206 h 1838256"/>
              <a:gd name="connsiteX20" fmla="*/ 1723186 w 1833738"/>
              <a:gd name="connsiteY20" fmla="*/ 1357065 h 1838256"/>
              <a:gd name="connsiteX21" fmla="*/ 917246 w 1833738"/>
              <a:gd name="connsiteY21" fmla="*/ 1838256 h 1838256"/>
              <a:gd name="connsiteX22" fmla="*/ 917246 w 1833738"/>
              <a:gd name="connsiteY22" fmla="*/ 1838237 h 1838256"/>
              <a:gd name="connsiteX23" fmla="*/ 916869 w 1833738"/>
              <a:gd name="connsiteY23" fmla="*/ 1838256 h 1838256"/>
              <a:gd name="connsiteX24" fmla="*/ 0 w 1833738"/>
              <a:gd name="connsiteY24" fmla="*/ 919128 h 1838256"/>
              <a:gd name="connsiteX25" fmla="*/ 916869 w 1833738"/>
              <a:gd name="connsiteY25" fmla="*/ 0 h 1838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833738" h="1838256">
                <a:moveTo>
                  <a:pt x="916869" y="0"/>
                </a:moveTo>
                <a:lnTo>
                  <a:pt x="917246" y="19"/>
                </a:lnTo>
                <a:lnTo>
                  <a:pt x="917246" y="0"/>
                </a:lnTo>
                <a:cubicBezTo>
                  <a:pt x="1423729" y="0"/>
                  <a:pt x="1833738" y="411189"/>
                  <a:pt x="1833738" y="919128"/>
                </a:cubicBezTo>
                <a:cubicBezTo>
                  <a:pt x="1833738" y="950830"/>
                  <a:pt x="1832136" y="982159"/>
                  <a:pt x="1829010" y="1013039"/>
                </a:cubicBezTo>
                <a:lnTo>
                  <a:pt x="1829006" y="1013060"/>
                </a:lnTo>
                <a:lnTo>
                  <a:pt x="1829004" y="1013104"/>
                </a:lnTo>
                <a:lnTo>
                  <a:pt x="1821312" y="1063627"/>
                </a:lnTo>
                <a:lnTo>
                  <a:pt x="1815131" y="1104252"/>
                </a:lnTo>
                <a:lnTo>
                  <a:pt x="1815122" y="1104286"/>
                </a:lnTo>
                <a:lnTo>
                  <a:pt x="1815110" y="1104364"/>
                </a:lnTo>
                <a:lnTo>
                  <a:pt x="1802806" y="1152336"/>
                </a:lnTo>
                <a:lnTo>
                  <a:pt x="1792562" y="1192303"/>
                </a:lnTo>
                <a:lnTo>
                  <a:pt x="1792539" y="1192366"/>
                </a:lnTo>
                <a:lnTo>
                  <a:pt x="1792517" y="1192449"/>
                </a:lnTo>
                <a:lnTo>
                  <a:pt x="1780440" y="1225529"/>
                </a:lnTo>
                <a:lnTo>
                  <a:pt x="1761760" y="1276729"/>
                </a:lnTo>
                <a:lnTo>
                  <a:pt x="1761702" y="1276849"/>
                </a:lnTo>
                <a:lnTo>
                  <a:pt x="1761686" y="1276894"/>
                </a:lnTo>
                <a:lnTo>
                  <a:pt x="1755289" y="1290206"/>
                </a:lnTo>
                <a:lnTo>
                  <a:pt x="1723186" y="1357065"/>
                </a:lnTo>
                <a:cubicBezTo>
                  <a:pt x="1568061" y="1643569"/>
                  <a:pt x="1265453" y="1838256"/>
                  <a:pt x="917246" y="1838256"/>
                </a:cubicBezTo>
                <a:lnTo>
                  <a:pt x="917246" y="1838237"/>
                </a:lnTo>
                <a:lnTo>
                  <a:pt x="916869" y="1838256"/>
                </a:lnTo>
                <a:cubicBezTo>
                  <a:pt x="410496" y="1838256"/>
                  <a:pt x="0" y="1426748"/>
                  <a:pt x="0" y="919128"/>
                </a:cubicBezTo>
                <a:cubicBezTo>
                  <a:pt x="0" y="411508"/>
                  <a:pt x="410496" y="0"/>
                  <a:pt x="916869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4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Oval 13">
            <a:extLst>
              <a:ext uri="{FF2B5EF4-FFF2-40B4-BE49-F238E27FC236}">
                <a16:creationId xmlns:a16="http://schemas.microsoft.com/office/drawing/2014/main" id="{0CC53816-7983-3941-9F79-71979B79A1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7019" y="2334741"/>
            <a:ext cx="1134131" cy="1136955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Oval 19">
            <a:extLst>
              <a:ext uri="{FF2B5EF4-FFF2-40B4-BE49-F238E27FC236}">
                <a16:creationId xmlns:a16="http://schemas.microsoft.com/office/drawing/2014/main" id="{2F4605B9-08BF-C456-5748-3A2EA5D925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4273" y="2389528"/>
            <a:ext cx="921764" cy="924023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4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" name="Oval 24">
            <a:extLst>
              <a:ext uri="{FF2B5EF4-FFF2-40B4-BE49-F238E27FC236}">
                <a16:creationId xmlns:a16="http://schemas.microsoft.com/office/drawing/2014/main" id="{F88A3CF0-2DC0-9570-0A98-6596DF0929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0401" y="1989645"/>
            <a:ext cx="689629" cy="690758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45D4A6E-38B1-E780-67BC-3DDBD235DF0F}"/>
              </a:ext>
            </a:extLst>
          </p:cNvPr>
          <p:cNvSpPr/>
          <p:nvPr/>
        </p:nvSpPr>
        <p:spPr bwMode="auto">
          <a:xfrm>
            <a:off x="3592772" y="1854656"/>
            <a:ext cx="1048846" cy="1051670"/>
          </a:xfrm>
          <a:custGeom>
            <a:avLst/>
            <a:gdLst>
              <a:gd name="connsiteX0" fmla="*/ 699230 w 1398461"/>
              <a:gd name="connsiteY0" fmla="*/ 0 h 1402226"/>
              <a:gd name="connsiteX1" fmla="*/ 700360 w 1398461"/>
              <a:gd name="connsiteY1" fmla="*/ 114 h 1402226"/>
              <a:gd name="connsiteX2" fmla="*/ 700360 w 1398461"/>
              <a:gd name="connsiteY2" fmla="*/ 0 h 1402226"/>
              <a:gd name="connsiteX3" fmla="*/ 767577 w 1398461"/>
              <a:gd name="connsiteY3" fmla="*/ 6909 h 1402226"/>
              <a:gd name="connsiteX4" fmla="*/ 840149 w 1398461"/>
              <a:gd name="connsiteY4" fmla="*/ 14244 h 1402226"/>
              <a:gd name="connsiteX5" fmla="*/ 840741 w 1398461"/>
              <a:gd name="connsiteY5" fmla="*/ 14428 h 1402226"/>
              <a:gd name="connsiteX6" fmla="*/ 841164 w 1398461"/>
              <a:gd name="connsiteY6" fmla="*/ 14472 h 1402226"/>
              <a:gd name="connsiteX7" fmla="*/ 897522 w 1398461"/>
              <a:gd name="connsiteY7" fmla="*/ 32102 h 1402226"/>
              <a:gd name="connsiteX8" fmla="*/ 971402 w 1398461"/>
              <a:gd name="connsiteY8" fmla="*/ 55097 h 1402226"/>
              <a:gd name="connsiteX9" fmla="*/ 971902 w 1398461"/>
              <a:gd name="connsiteY9" fmla="*/ 55369 h 1402226"/>
              <a:gd name="connsiteX10" fmla="*/ 972258 w 1398461"/>
              <a:gd name="connsiteY10" fmla="*/ 55480 h 1402226"/>
              <a:gd name="connsiteX11" fmla="*/ 1022520 w 1398461"/>
              <a:gd name="connsiteY11" fmla="*/ 82917 h 1402226"/>
              <a:gd name="connsiteX12" fmla="*/ 1090176 w 1398461"/>
              <a:gd name="connsiteY12" fmla="*/ 119739 h 1402226"/>
              <a:gd name="connsiteX13" fmla="*/ 1090570 w 1398461"/>
              <a:gd name="connsiteY13" fmla="*/ 120065 h 1402226"/>
              <a:gd name="connsiteX14" fmla="*/ 1090847 w 1398461"/>
              <a:gd name="connsiteY14" fmla="*/ 120216 h 1402226"/>
              <a:gd name="connsiteX15" fmla="*/ 1131020 w 1398461"/>
              <a:gd name="connsiteY15" fmla="*/ 153529 h 1402226"/>
              <a:gd name="connsiteX16" fmla="*/ 1193660 w 1398461"/>
              <a:gd name="connsiteY16" fmla="*/ 205351 h 1402226"/>
              <a:gd name="connsiteX17" fmla="*/ 1193975 w 1398461"/>
              <a:gd name="connsiteY17" fmla="*/ 205734 h 1402226"/>
              <a:gd name="connsiteX18" fmla="*/ 1194139 w 1398461"/>
              <a:gd name="connsiteY18" fmla="*/ 205870 h 1402226"/>
              <a:gd name="connsiteX19" fmla="*/ 1218700 w 1398461"/>
              <a:gd name="connsiteY19" fmla="*/ 235781 h 1402226"/>
              <a:gd name="connsiteX20" fmla="*/ 1279043 w 1398461"/>
              <a:gd name="connsiteY20" fmla="*/ 309114 h 1402226"/>
              <a:gd name="connsiteX21" fmla="*/ 1279289 w 1398461"/>
              <a:gd name="connsiteY21" fmla="*/ 309570 h 1402226"/>
              <a:gd name="connsiteX22" fmla="*/ 1279340 w 1398461"/>
              <a:gd name="connsiteY22" fmla="*/ 309631 h 1402226"/>
              <a:gd name="connsiteX23" fmla="*/ 1287598 w 1398461"/>
              <a:gd name="connsiteY23" fmla="*/ 324918 h 1402226"/>
              <a:gd name="connsiteX24" fmla="*/ 1343511 w 1398461"/>
              <a:gd name="connsiteY24" fmla="*/ 428208 h 1402226"/>
              <a:gd name="connsiteX25" fmla="*/ 1398460 w 1398461"/>
              <a:gd name="connsiteY25" fmla="*/ 701113 h 1402226"/>
              <a:gd name="connsiteX26" fmla="*/ 1398443 w 1398461"/>
              <a:gd name="connsiteY26" fmla="*/ 701286 h 1402226"/>
              <a:gd name="connsiteX27" fmla="*/ 1398461 w 1398461"/>
              <a:gd name="connsiteY27" fmla="*/ 701468 h 1402226"/>
              <a:gd name="connsiteX28" fmla="*/ 1194139 w 1398461"/>
              <a:gd name="connsiteY28" fmla="*/ 1196444 h 1402226"/>
              <a:gd name="connsiteX29" fmla="*/ 1193748 w 1398461"/>
              <a:gd name="connsiteY29" fmla="*/ 1196769 h 1402226"/>
              <a:gd name="connsiteX30" fmla="*/ 1193660 w 1398461"/>
              <a:gd name="connsiteY30" fmla="*/ 1196875 h 1402226"/>
              <a:gd name="connsiteX31" fmla="*/ 1170211 w 1398461"/>
              <a:gd name="connsiteY31" fmla="*/ 1216274 h 1402226"/>
              <a:gd name="connsiteX32" fmla="*/ 1090847 w 1398461"/>
              <a:gd name="connsiteY32" fmla="*/ 1282047 h 1402226"/>
              <a:gd name="connsiteX33" fmla="*/ 1090441 w 1398461"/>
              <a:gd name="connsiteY33" fmla="*/ 1282268 h 1402226"/>
              <a:gd name="connsiteX34" fmla="*/ 1090176 w 1398461"/>
              <a:gd name="connsiteY34" fmla="*/ 1282487 h 1402226"/>
              <a:gd name="connsiteX35" fmla="*/ 1037578 w 1398461"/>
              <a:gd name="connsiteY35" fmla="*/ 1311113 h 1402226"/>
              <a:gd name="connsiteX36" fmla="*/ 972258 w 1398461"/>
              <a:gd name="connsiteY36" fmla="*/ 1346756 h 1402226"/>
              <a:gd name="connsiteX37" fmla="*/ 971858 w 1398461"/>
              <a:gd name="connsiteY37" fmla="*/ 1346881 h 1402226"/>
              <a:gd name="connsiteX38" fmla="*/ 971402 w 1398461"/>
              <a:gd name="connsiteY38" fmla="*/ 1347129 h 1402226"/>
              <a:gd name="connsiteX39" fmla="*/ 900594 w 1398461"/>
              <a:gd name="connsiteY39" fmla="*/ 1369168 h 1402226"/>
              <a:gd name="connsiteX40" fmla="*/ 841164 w 1398461"/>
              <a:gd name="connsiteY40" fmla="*/ 1387755 h 1402226"/>
              <a:gd name="connsiteX41" fmla="*/ 840739 w 1398461"/>
              <a:gd name="connsiteY41" fmla="*/ 1387798 h 1402226"/>
              <a:gd name="connsiteX42" fmla="*/ 840149 w 1398461"/>
              <a:gd name="connsiteY42" fmla="*/ 1387982 h 1402226"/>
              <a:gd name="connsiteX43" fmla="*/ 767378 w 1398461"/>
              <a:gd name="connsiteY43" fmla="*/ 1395338 h 1402226"/>
              <a:gd name="connsiteX44" fmla="*/ 700360 w 1398461"/>
              <a:gd name="connsiteY44" fmla="*/ 1402225 h 1402226"/>
              <a:gd name="connsiteX45" fmla="*/ 700360 w 1398461"/>
              <a:gd name="connsiteY45" fmla="*/ 1402112 h 1402226"/>
              <a:gd name="connsiteX46" fmla="*/ 699230 w 1398461"/>
              <a:gd name="connsiteY46" fmla="*/ 1402226 h 1402226"/>
              <a:gd name="connsiteX47" fmla="*/ 0 w 1398461"/>
              <a:gd name="connsiteY47" fmla="*/ 701113 h 1402226"/>
              <a:gd name="connsiteX48" fmla="*/ 699230 w 1398461"/>
              <a:gd name="connsiteY48" fmla="*/ 0 h 1402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398461" h="1402226">
                <a:moveTo>
                  <a:pt x="699230" y="0"/>
                </a:moveTo>
                <a:lnTo>
                  <a:pt x="700360" y="114"/>
                </a:lnTo>
                <a:lnTo>
                  <a:pt x="700360" y="0"/>
                </a:lnTo>
                <a:lnTo>
                  <a:pt x="767577" y="6909"/>
                </a:lnTo>
                <a:lnTo>
                  <a:pt x="840149" y="14244"/>
                </a:lnTo>
                <a:lnTo>
                  <a:pt x="840741" y="14428"/>
                </a:lnTo>
                <a:lnTo>
                  <a:pt x="841164" y="14472"/>
                </a:lnTo>
                <a:lnTo>
                  <a:pt x="897522" y="32102"/>
                </a:lnTo>
                <a:lnTo>
                  <a:pt x="971402" y="55097"/>
                </a:lnTo>
                <a:lnTo>
                  <a:pt x="971902" y="55369"/>
                </a:lnTo>
                <a:lnTo>
                  <a:pt x="972258" y="55480"/>
                </a:lnTo>
                <a:lnTo>
                  <a:pt x="1022520" y="82917"/>
                </a:lnTo>
                <a:lnTo>
                  <a:pt x="1090176" y="119739"/>
                </a:lnTo>
                <a:lnTo>
                  <a:pt x="1090570" y="120065"/>
                </a:lnTo>
                <a:lnTo>
                  <a:pt x="1090847" y="120216"/>
                </a:lnTo>
                <a:lnTo>
                  <a:pt x="1131020" y="153529"/>
                </a:lnTo>
                <a:lnTo>
                  <a:pt x="1193660" y="205351"/>
                </a:lnTo>
                <a:lnTo>
                  <a:pt x="1193975" y="205734"/>
                </a:lnTo>
                <a:lnTo>
                  <a:pt x="1194139" y="205870"/>
                </a:lnTo>
                <a:lnTo>
                  <a:pt x="1218700" y="235781"/>
                </a:lnTo>
                <a:lnTo>
                  <a:pt x="1279043" y="309114"/>
                </a:lnTo>
                <a:lnTo>
                  <a:pt x="1279289" y="309570"/>
                </a:lnTo>
                <a:lnTo>
                  <a:pt x="1279340" y="309631"/>
                </a:lnTo>
                <a:lnTo>
                  <a:pt x="1287598" y="324918"/>
                </a:lnTo>
                <a:lnTo>
                  <a:pt x="1343511" y="428208"/>
                </a:lnTo>
                <a:cubicBezTo>
                  <a:pt x="1378894" y="512088"/>
                  <a:pt x="1398460" y="604310"/>
                  <a:pt x="1398460" y="701113"/>
                </a:cubicBezTo>
                <a:lnTo>
                  <a:pt x="1398443" y="701286"/>
                </a:lnTo>
                <a:lnTo>
                  <a:pt x="1398461" y="701468"/>
                </a:lnTo>
                <a:cubicBezTo>
                  <a:pt x="1398461" y="894621"/>
                  <a:pt x="1320422" y="1069632"/>
                  <a:pt x="1194139" y="1196444"/>
                </a:cubicBezTo>
                <a:lnTo>
                  <a:pt x="1193748" y="1196769"/>
                </a:lnTo>
                <a:lnTo>
                  <a:pt x="1193660" y="1196875"/>
                </a:lnTo>
                <a:lnTo>
                  <a:pt x="1170211" y="1216274"/>
                </a:lnTo>
                <a:lnTo>
                  <a:pt x="1090847" y="1282047"/>
                </a:lnTo>
                <a:lnTo>
                  <a:pt x="1090441" y="1282268"/>
                </a:lnTo>
                <a:lnTo>
                  <a:pt x="1090176" y="1282487"/>
                </a:lnTo>
                <a:lnTo>
                  <a:pt x="1037578" y="1311113"/>
                </a:lnTo>
                <a:lnTo>
                  <a:pt x="972258" y="1346756"/>
                </a:lnTo>
                <a:lnTo>
                  <a:pt x="971858" y="1346881"/>
                </a:lnTo>
                <a:lnTo>
                  <a:pt x="971402" y="1347129"/>
                </a:lnTo>
                <a:lnTo>
                  <a:pt x="900594" y="1369168"/>
                </a:lnTo>
                <a:lnTo>
                  <a:pt x="841164" y="1387755"/>
                </a:lnTo>
                <a:lnTo>
                  <a:pt x="840739" y="1387798"/>
                </a:lnTo>
                <a:lnTo>
                  <a:pt x="840149" y="1387982"/>
                </a:lnTo>
                <a:lnTo>
                  <a:pt x="767378" y="1395338"/>
                </a:lnTo>
                <a:lnTo>
                  <a:pt x="700360" y="1402225"/>
                </a:lnTo>
                <a:lnTo>
                  <a:pt x="700360" y="1402112"/>
                </a:lnTo>
                <a:lnTo>
                  <a:pt x="699230" y="1402226"/>
                </a:lnTo>
                <a:cubicBezTo>
                  <a:pt x="313056" y="1402226"/>
                  <a:pt x="0" y="1088327"/>
                  <a:pt x="0" y="701113"/>
                </a:cubicBezTo>
                <a:cubicBezTo>
                  <a:pt x="0" y="313899"/>
                  <a:pt x="313056" y="0"/>
                  <a:pt x="699230" y="0"/>
                </a:cubicBez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Freeform 28">
            <a:extLst>
              <a:ext uri="{FF2B5EF4-FFF2-40B4-BE49-F238E27FC236}">
                <a16:creationId xmlns:a16="http://schemas.microsoft.com/office/drawing/2014/main" id="{04561102-19AE-A43F-6B30-A124CA4EABB7}"/>
              </a:ext>
            </a:extLst>
          </p:cNvPr>
          <p:cNvSpPr/>
          <p:nvPr/>
        </p:nvSpPr>
        <p:spPr bwMode="auto">
          <a:xfrm>
            <a:off x="2720146" y="2337001"/>
            <a:ext cx="110702" cy="80203"/>
          </a:xfrm>
          <a:custGeom>
            <a:avLst/>
            <a:gdLst>
              <a:gd name="T0" fmla="*/ 0 w 196"/>
              <a:gd name="T1" fmla="*/ 0 h 142"/>
              <a:gd name="T2" fmla="*/ 0 w 196"/>
              <a:gd name="T3" fmla="*/ 142 h 142"/>
              <a:gd name="T4" fmla="*/ 66 w 196"/>
              <a:gd name="T5" fmla="*/ 142 h 142"/>
              <a:gd name="T6" fmla="*/ 66 w 196"/>
              <a:gd name="T7" fmla="*/ 38 h 142"/>
              <a:gd name="T8" fmla="*/ 130 w 196"/>
              <a:gd name="T9" fmla="*/ 38 h 142"/>
              <a:gd name="T10" fmla="*/ 130 w 196"/>
              <a:gd name="T11" fmla="*/ 142 h 142"/>
              <a:gd name="T12" fmla="*/ 196 w 196"/>
              <a:gd name="T13" fmla="*/ 142 h 142"/>
              <a:gd name="T14" fmla="*/ 196 w 196"/>
              <a:gd name="T15" fmla="*/ 0 h 142"/>
              <a:gd name="T16" fmla="*/ 0 w 196"/>
              <a:gd name="T17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6" h="142">
                <a:moveTo>
                  <a:pt x="0" y="0"/>
                </a:moveTo>
                <a:lnTo>
                  <a:pt x="0" y="142"/>
                </a:lnTo>
                <a:lnTo>
                  <a:pt x="66" y="142"/>
                </a:lnTo>
                <a:lnTo>
                  <a:pt x="66" y="38"/>
                </a:lnTo>
                <a:lnTo>
                  <a:pt x="130" y="38"/>
                </a:lnTo>
                <a:lnTo>
                  <a:pt x="130" y="142"/>
                </a:lnTo>
                <a:lnTo>
                  <a:pt x="196" y="142"/>
                </a:lnTo>
                <a:lnTo>
                  <a:pt x="19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29">
            <a:extLst>
              <a:ext uri="{FF2B5EF4-FFF2-40B4-BE49-F238E27FC236}">
                <a16:creationId xmlns:a16="http://schemas.microsoft.com/office/drawing/2014/main" id="{4E7530FB-8D6E-C9E6-A833-F5388D175BE6}"/>
              </a:ext>
            </a:extLst>
          </p:cNvPr>
          <p:cNvSpPr/>
          <p:nvPr/>
        </p:nvSpPr>
        <p:spPr bwMode="auto">
          <a:xfrm>
            <a:off x="2693600" y="2268659"/>
            <a:ext cx="163229" cy="69471"/>
          </a:xfrm>
          <a:custGeom>
            <a:avLst/>
            <a:gdLst>
              <a:gd name="T0" fmla="*/ 145 w 289"/>
              <a:gd name="T1" fmla="*/ 0 h 123"/>
              <a:gd name="T2" fmla="*/ 0 w 289"/>
              <a:gd name="T3" fmla="*/ 123 h 123"/>
              <a:gd name="T4" fmla="*/ 289 w 289"/>
              <a:gd name="T5" fmla="*/ 123 h 123"/>
              <a:gd name="T6" fmla="*/ 145 w 289"/>
              <a:gd name="T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9" h="123">
                <a:moveTo>
                  <a:pt x="145" y="0"/>
                </a:moveTo>
                <a:lnTo>
                  <a:pt x="0" y="123"/>
                </a:lnTo>
                <a:lnTo>
                  <a:pt x="289" y="123"/>
                </a:lnTo>
                <a:lnTo>
                  <a:pt x="14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Rectangle 30">
            <a:extLst>
              <a:ext uri="{FF2B5EF4-FFF2-40B4-BE49-F238E27FC236}">
                <a16:creationId xmlns:a16="http://schemas.microsoft.com/office/drawing/2014/main" id="{E3245C56-5181-352A-B754-EABF8E2F7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915" y="2834030"/>
            <a:ext cx="44055" cy="9432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Rectangle 31">
            <a:extLst>
              <a:ext uri="{FF2B5EF4-FFF2-40B4-BE49-F238E27FC236}">
                <a16:creationId xmlns:a16="http://schemas.microsoft.com/office/drawing/2014/main" id="{0E662040-1289-876E-FE82-EDDC50D6A3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3127" y="2813132"/>
            <a:ext cx="43490" cy="11522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Rectangle 32">
            <a:extLst>
              <a:ext uri="{FF2B5EF4-FFF2-40B4-BE49-F238E27FC236}">
                <a16:creationId xmlns:a16="http://schemas.microsoft.com/office/drawing/2014/main" id="{EE2C4658-1030-AA77-05D4-3ED245CCDD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9775" y="2792234"/>
            <a:ext cx="43490" cy="13611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Freeform 33">
            <a:extLst>
              <a:ext uri="{FF2B5EF4-FFF2-40B4-BE49-F238E27FC236}">
                <a16:creationId xmlns:a16="http://schemas.microsoft.com/office/drawing/2014/main" id="{7D62E7A5-ABF6-E3A6-E7C5-D84F299E5D10}"/>
              </a:ext>
            </a:extLst>
          </p:cNvPr>
          <p:cNvSpPr>
            <a:spLocks noEditPoints="1"/>
          </p:cNvSpPr>
          <p:nvPr/>
        </p:nvSpPr>
        <p:spPr bwMode="auto">
          <a:xfrm>
            <a:off x="4064385" y="2274307"/>
            <a:ext cx="129905" cy="130470"/>
          </a:xfrm>
          <a:custGeom>
            <a:avLst/>
            <a:gdLst>
              <a:gd name="T0" fmla="*/ 201 w 245"/>
              <a:gd name="T1" fmla="*/ 44 h 245"/>
              <a:gd name="T2" fmla="*/ 44 w 245"/>
              <a:gd name="T3" fmla="*/ 44 h 245"/>
              <a:gd name="T4" fmla="*/ 44 w 245"/>
              <a:gd name="T5" fmla="*/ 201 h 245"/>
              <a:gd name="T6" fmla="*/ 201 w 245"/>
              <a:gd name="T7" fmla="*/ 201 h 245"/>
              <a:gd name="T8" fmla="*/ 201 w 245"/>
              <a:gd name="T9" fmla="*/ 44 h 245"/>
              <a:gd name="T10" fmla="*/ 67 w 245"/>
              <a:gd name="T11" fmla="*/ 178 h 245"/>
              <a:gd name="T12" fmla="*/ 67 w 245"/>
              <a:gd name="T13" fmla="*/ 67 h 245"/>
              <a:gd name="T14" fmla="*/ 178 w 245"/>
              <a:gd name="T15" fmla="*/ 67 h 245"/>
              <a:gd name="T16" fmla="*/ 178 w 245"/>
              <a:gd name="T17" fmla="*/ 178 h 245"/>
              <a:gd name="T18" fmla="*/ 67 w 245"/>
              <a:gd name="T19" fmla="*/ 178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" h="245">
                <a:moveTo>
                  <a:pt x="201" y="44"/>
                </a:moveTo>
                <a:cubicBezTo>
                  <a:pt x="158" y="0"/>
                  <a:pt x="87" y="0"/>
                  <a:pt x="44" y="44"/>
                </a:cubicBezTo>
                <a:cubicBezTo>
                  <a:pt x="0" y="87"/>
                  <a:pt x="0" y="158"/>
                  <a:pt x="44" y="201"/>
                </a:cubicBezTo>
                <a:cubicBezTo>
                  <a:pt x="87" y="245"/>
                  <a:pt x="158" y="245"/>
                  <a:pt x="201" y="201"/>
                </a:cubicBezTo>
                <a:cubicBezTo>
                  <a:pt x="245" y="158"/>
                  <a:pt x="245" y="87"/>
                  <a:pt x="201" y="44"/>
                </a:cubicBezTo>
                <a:close/>
                <a:moveTo>
                  <a:pt x="67" y="178"/>
                </a:moveTo>
                <a:cubicBezTo>
                  <a:pt x="36" y="148"/>
                  <a:pt x="36" y="98"/>
                  <a:pt x="67" y="67"/>
                </a:cubicBezTo>
                <a:cubicBezTo>
                  <a:pt x="98" y="36"/>
                  <a:pt x="148" y="36"/>
                  <a:pt x="178" y="67"/>
                </a:cubicBezTo>
                <a:cubicBezTo>
                  <a:pt x="209" y="98"/>
                  <a:pt x="209" y="148"/>
                  <a:pt x="178" y="178"/>
                </a:cubicBezTo>
                <a:cubicBezTo>
                  <a:pt x="148" y="209"/>
                  <a:pt x="98" y="209"/>
                  <a:pt x="67" y="1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Freeform 34">
            <a:extLst>
              <a:ext uri="{FF2B5EF4-FFF2-40B4-BE49-F238E27FC236}">
                <a16:creationId xmlns:a16="http://schemas.microsoft.com/office/drawing/2014/main" id="{8A67F095-85DF-04B3-7500-D4B7E740F79B}"/>
              </a:ext>
            </a:extLst>
          </p:cNvPr>
          <p:cNvSpPr/>
          <p:nvPr/>
        </p:nvSpPr>
        <p:spPr bwMode="auto">
          <a:xfrm>
            <a:off x="4037274" y="2364111"/>
            <a:ext cx="67777" cy="68342"/>
          </a:xfrm>
          <a:custGeom>
            <a:avLst/>
            <a:gdLst>
              <a:gd name="T0" fmla="*/ 11 w 128"/>
              <a:gd name="T1" fmla="*/ 120 h 128"/>
              <a:gd name="T2" fmla="*/ 8 w 128"/>
              <a:gd name="T3" fmla="*/ 117 h 128"/>
              <a:gd name="T4" fmla="*/ 8 w 128"/>
              <a:gd name="T5" fmla="*/ 86 h 128"/>
              <a:gd name="T6" fmla="*/ 86 w 128"/>
              <a:gd name="T7" fmla="*/ 9 h 128"/>
              <a:gd name="T8" fmla="*/ 117 w 128"/>
              <a:gd name="T9" fmla="*/ 9 h 128"/>
              <a:gd name="T10" fmla="*/ 119 w 128"/>
              <a:gd name="T11" fmla="*/ 12 h 128"/>
              <a:gd name="T12" fmla="*/ 119 w 128"/>
              <a:gd name="T13" fmla="*/ 43 h 128"/>
              <a:gd name="T14" fmla="*/ 42 w 128"/>
              <a:gd name="T15" fmla="*/ 120 h 128"/>
              <a:gd name="T16" fmla="*/ 11 w 128"/>
              <a:gd name="T17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128">
                <a:moveTo>
                  <a:pt x="11" y="120"/>
                </a:moveTo>
                <a:cubicBezTo>
                  <a:pt x="8" y="117"/>
                  <a:pt x="8" y="117"/>
                  <a:pt x="8" y="117"/>
                </a:cubicBezTo>
                <a:cubicBezTo>
                  <a:pt x="0" y="109"/>
                  <a:pt x="0" y="95"/>
                  <a:pt x="8" y="86"/>
                </a:cubicBezTo>
                <a:cubicBezTo>
                  <a:pt x="86" y="9"/>
                  <a:pt x="86" y="9"/>
                  <a:pt x="86" y="9"/>
                </a:cubicBezTo>
                <a:cubicBezTo>
                  <a:pt x="94" y="0"/>
                  <a:pt x="108" y="0"/>
                  <a:pt x="117" y="9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8" y="20"/>
                  <a:pt x="128" y="34"/>
                  <a:pt x="119" y="43"/>
                </a:cubicBezTo>
                <a:cubicBezTo>
                  <a:pt x="42" y="120"/>
                  <a:pt x="42" y="120"/>
                  <a:pt x="42" y="120"/>
                </a:cubicBezTo>
                <a:cubicBezTo>
                  <a:pt x="33" y="128"/>
                  <a:pt x="19" y="128"/>
                  <a:pt x="11" y="1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Oval 35">
            <a:extLst>
              <a:ext uri="{FF2B5EF4-FFF2-40B4-BE49-F238E27FC236}">
                <a16:creationId xmlns:a16="http://schemas.microsoft.com/office/drawing/2014/main" id="{0C215F5E-5C70-A617-B3CA-AED3CEC85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3984" y="2826688"/>
            <a:ext cx="80203" cy="80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Freeform 36">
            <a:extLst>
              <a:ext uri="{FF2B5EF4-FFF2-40B4-BE49-F238E27FC236}">
                <a16:creationId xmlns:a16="http://schemas.microsoft.com/office/drawing/2014/main" id="{367CBEFA-EC22-9D87-092B-98AC15E2FD18}"/>
              </a:ext>
            </a:extLst>
          </p:cNvPr>
          <p:cNvSpPr/>
          <p:nvPr/>
        </p:nvSpPr>
        <p:spPr bwMode="auto">
          <a:xfrm>
            <a:off x="4795809" y="2895029"/>
            <a:ext cx="196553" cy="91499"/>
          </a:xfrm>
          <a:custGeom>
            <a:avLst/>
            <a:gdLst>
              <a:gd name="T0" fmla="*/ 314 w 369"/>
              <a:gd name="T1" fmla="*/ 0 h 172"/>
              <a:gd name="T2" fmla="*/ 278 w 369"/>
              <a:gd name="T3" fmla="*/ 0 h 172"/>
              <a:gd name="T4" fmla="*/ 185 w 369"/>
              <a:gd name="T5" fmla="*/ 55 h 172"/>
              <a:gd name="T6" fmla="*/ 91 w 369"/>
              <a:gd name="T7" fmla="*/ 0 h 172"/>
              <a:gd name="T8" fmla="*/ 56 w 369"/>
              <a:gd name="T9" fmla="*/ 0 h 172"/>
              <a:gd name="T10" fmla="*/ 7 w 369"/>
              <a:gd name="T11" fmla="*/ 172 h 172"/>
              <a:gd name="T12" fmla="*/ 362 w 369"/>
              <a:gd name="T13" fmla="*/ 172 h 172"/>
              <a:gd name="T14" fmla="*/ 314 w 369"/>
              <a:gd name="T15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9" h="172">
                <a:moveTo>
                  <a:pt x="314" y="0"/>
                </a:moveTo>
                <a:cubicBezTo>
                  <a:pt x="278" y="0"/>
                  <a:pt x="278" y="0"/>
                  <a:pt x="278" y="0"/>
                </a:cubicBezTo>
                <a:cubicBezTo>
                  <a:pt x="260" y="33"/>
                  <a:pt x="225" y="55"/>
                  <a:pt x="185" y="55"/>
                </a:cubicBezTo>
                <a:cubicBezTo>
                  <a:pt x="144" y="55"/>
                  <a:pt x="109" y="33"/>
                  <a:pt x="91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0" y="0"/>
                  <a:pt x="7" y="116"/>
                  <a:pt x="7" y="172"/>
                </a:cubicBezTo>
                <a:cubicBezTo>
                  <a:pt x="362" y="172"/>
                  <a:pt x="362" y="172"/>
                  <a:pt x="362" y="172"/>
                </a:cubicBezTo>
                <a:cubicBezTo>
                  <a:pt x="362" y="116"/>
                  <a:pt x="369" y="0"/>
                  <a:pt x="3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" name="Freeform 37">
            <a:extLst>
              <a:ext uri="{FF2B5EF4-FFF2-40B4-BE49-F238E27FC236}">
                <a16:creationId xmlns:a16="http://schemas.microsoft.com/office/drawing/2014/main" id="{20A417F1-97E0-7696-F5C3-F0B5A5DA829D}"/>
              </a:ext>
            </a:extLst>
          </p:cNvPr>
          <p:cNvSpPr/>
          <p:nvPr/>
        </p:nvSpPr>
        <p:spPr bwMode="auto">
          <a:xfrm>
            <a:off x="5640759" y="2404213"/>
            <a:ext cx="220274" cy="210108"/>
          </a:xfrm>
          <a:custGeom>
            <a:avLst/>
            <a:gdLst>
              <a:gd name="T0" fmla="*/ 195 w 390"/>
              <a:gd name="T1" fmla="*/ 0 h 372"/>
              <a:gd name="T2" fmla="*/ 255 w 390"/>
              <a:gd name="T3" fmla="*/ 122 h 372"/>
              <a:gd name="T4" fmla="*/ 390 w 390"/>
              <a:gd name="T5" fmla="*/ 141 h 372"/>
              <a:gd name="T6" fmla="*/ 293 w 390"/>
              <a:gd name="T7" fmla="*/ 237 h 372"/>
              <a:gd name="T8" fmla="*/ 315 w 390"/>
              <a:gd name="T9" fmla="*/ 372 h 372"/>
              <a:gd name="T10" fmla="*/ 195 w 390"/>
              <a:gd name="T11" fmla="*/ 307 h 372"/>
              <a:gd name="T12" fmla="*/ 74 w 390"/>
              <a:gd name="T13" fmla="*/ 372 h 372"/>
              <a:gd name="T14" fmla="*/ 97 w 390"/>
              <a:gd name="T15" fmla="*/ 237 h 372"/>
              <a:gd name="T16" fmla="*/ 0 w 390"/>
              <a:gd name="T17" fmla="*/ 141 h 372"/>
              <a:gd name="T18" fmla="*/ 134 w 390"/>
              <a:gd name="T19" fmla="*/ 122 h 372"/>
              <a:gd name="T20" fmla="*/ 195 w 390"/>
              <a:gd name="T21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0" h="372">
                <a:moveTo>
                  <a:pt x="195" y="0"/>
                </a:moveTo>
                <a:lnTo>
                  <a:pt x="255" y="122"/>
                </a:lnTo>
                <a:lnTo>
                  <a:pt x="390" y="141"/>
                </a:lnTo>
                <a:lnTo>
                  <a:pt x="293" y="237"/>
                </a:lnTo>
                <a:lnTo>
                  <a:pt x="315" y="372"/>
                </a:lnTo>
                <a:lnTo>
                  <a:pt x="195" y="307"/>
                </a:lnTo>
                <a:lnTo>
                  <a:pt x="74" y="372"/>
                </a:lnTo>
                <a:lnTo>
                  <a:pt x="97" y="237"/>
                </a:lnTo>
                <a:lnTo>
                  <a:pt x="0" y="141"/>
                </a:lnTo>
                <a:lnTo>
                  <a:pt x="134" y="122"/>
                </a:lnTo>
                <a:lnTo>
                  <a:pt x="19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8101791-6BE5-7F72-567E-EB2831FF4C67}"/>
              </a:ext>
            </a:extLst>
          </p:cNvPr>
          <p:cNvGrpSpPr/>
          <p:nvPr/>
        </p:nvGrpSpPr>
        <p:grpSpPr>
          <a:xfrm>
            <a:off x="4523049" y="3576984"/>
            <a:ext cx="2584663" cy="658762"/>
            <a:chOff x="461288" y="1856096"/>
            <a:chExt cx="2584663" cy="65876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3FFD2F5-EC56-F966-E607-239512438635}"/>
                </a:ext>
              </a:extLst>
            </p:cNvPr>
            <p:cNvSpPr txBox="1"/>
            <p:nvPr/>
          </p:nvSpPr>
          <p:spPr>
            <a:xfrm>
              <a:off x="463551" y="2070506"/>
              <a:ext cx="2582400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42750A6-EE23-5042-0CFE-FC89935AACE1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BAA2557-D130-EC8E-54BA-2249FFF40EC2}"/>
              </a:ext>
            </a:extLst>
          </p:cNvPr>
          <p:cNvGrpSpPr/>
          <p:nvPr/>
        </p:nvGrpSpPr>
        <p:grpSpPr>
          <a:xfrm>
            <a:off x="6508866" y="2150036"/>
            <a:ext cx="1882659" cy="843428"/>
            <a:chOff x="461288" y="1856096"/>
            <a:chExt cx="1882659" cy="84342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9225D7C-90F7-DCB1-3E9C-71300DE78977}"/>
                </a:ext>
              </a:extLst>
            </p:cNvPr>
            <p:cNvSpPr txBox="1"/>
            <p:nvPr/>
          </p:nvSpPr>
          <p:spPr>
            <a:xfrm>
              <a:off x="463551" y="2070506"/>
              <a:ext cx="1880396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AF09C31-2C06-27D4-4A6A-91406F9DC6EB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2F61EBC-BF7E-D8F9-0875-5AB711BFCA58}"/>
              </a:ext>
            </a:extLst>
          </p:cNvPr>
          <p:cNvGrpSpPr/>
          <p:nvPr/>
        </p:nvGrpSpPr>
        <p:grpSpPr>
          <a:xfrm>
            <a:off x="3770630" y="1119209"/>
            <a:ext cx="2584663" cy="658762"/>
            <a:chOff x="461288" y="1856096"/>
            <a:chExt cx="2584663" cy="65876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27E523E-B860-3A10-3033-D1BC348AE58F}"/>
                </a:ext>
              </a:extLst>
            </p:cNvPr>
            <p:cNvSpPr txBox="1"/>
            <p:nvPr/>
          </p:nvSpPr>
          <p:spPr>
            <a:xfrm>
              <a:off x="463551" y="2070506"/>
              <a:ext cx="2582400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35B583D-502E-A3E8-470F-8335C9702C52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B2EEE35-472F-99C4-7E3D-21D805815861}"/>
              </a:ext>
            </a:extLst>
          </p:cNvPr>
          <p:cNvGrpSpPr/>
          <p:nvPr/>
        </p:nvGrpSpPr>
        <p:grpSpPr>
          <a:xfrm>
            <a:off x="540117" y="1942397"/>
            <a:ext cx="1809234" cy="843428"/>
            <a:chOff x="1010505" y="1856096"/>
            <a:chExt cx="1809234" cy="84342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FD6820A-ECD8-5E03-0BAC-C3AB4BCF81DB}"/>
                </a:ext>
              </a:extLst>
            </p:cNvPr>
            <p:cNvSpPr txBox="1"/>
            <p:nvPr/>
          </p:nvSpPr>
          <p:spPr>
            <a:xfrm>
              <a:off x="1010505" y="2070506"/>
              <a:ext cx="1809234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7990E87-0589-B87A-FE81-C2628910EA39}"/>
                </a:ext>
              </a:extLst>
            </p:cNvPr>
            <p:cNvSpPr txBox="1"/>
            <p:nvPr/>
          </p:nvSpPr>
          <p:spPr>
            <a:xfrm>
              <a:off x="1501045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1910C06-F098-3E02-A493-49A9E4646EDB}"/>
              </a:ext>
            </a:extLst>
          </p:cNvPr>
          <p:cNvGrpSpPr/>
          <p:nvPr/>
        </p:nvGrpSpPr>
        <p:grpSpPr>
          <a:xfrm>
            <a:off x="926407" y="3434441"/>
            <a:ext cx="2582400" cy="658762"/>
            <a:chOff x="237339" y="1856096"/>
            <a:chExt cx="2582400" cy="65876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6505C19-01DE-55A3-D8B8-47B40E7CF9FE}"/>
                </a:ext>
              </a:extLst>
            </p:cNvPr>
            <p:cNvSpPr txBox="1"/>
            <p:nvPr/>
          </p:nvSpPr>
          <p:spPr>
            <a:xfrm>
              <a:off x="237339" y="2070506"/>
              <a:ext cx="2582400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F377981-4BEE-1A5D-B557-14DF1003F6C3}"/>
                </a:ext>
              </a:extLst>
            </p:cNvPr>
            <p:cNvSpPr txBox="1"/>
            <p:nvPr/>
          </p:nvSpPr>
          <p:spPr>
            <a:xfrm>
              <a:off x="1501045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94985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2953756" y="106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03</a:t>
            </a:r>
            <a:endParaRPr lang="zh-CN" altLang="en-US" sz="24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3399034" y="164552"/>
            <a:ext cx="2345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3F451A-7CC9-C112-D580-66724963B928}"/>
              </a:ext>
            </a:extLst>
          </p:cNvPr>
          <p:cNvSpPr/>
          <p:nvPr/>
        </p:nvSpPr>
        <p:spPr>
          <a:xfrm>
            <a:off x="770636" y="1619252"/>
            <a:ext cx="3604526" cy="253922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8EE3681-DDA3-C06F-8874-1F4169DD3D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188" y="1406590"/>
            <a:ext cx="3604526" cy="2539225"/>
          </a:xfrm>
          <a:prstGeom prst="rect">
            <a:avLst/>
          </a:prstGeom>
          <a:effectLst/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F213B781-788A-A6CF-B14C-FB3F46AFB53C}"/>
              </a:ext>
            </a:extLst>
          </p:cNvPr>
          <p:cNvGrpSpPr/>
          <p:nvPr/>
        </p:nvGrpSpPr>
        <p:grpSpPr>
          <a:xfrm>
            <a:off x="4636305" y="1471627"/>
            <a:ext cx="3864747" cy="1068438"/>
            <a:chOff x="461288" y="1856096"/>
            <a:chExt cx="3864747" cy="1068438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CBE1F1A-F0CB-0965-6AC3-9D4E45A0A79F}"/>
                </a:ext>
              </a:extLst>
            </p:cNvPr>
            <p:cNvSpPr txBox="1"/>
            <p:nvPr/>
          </p:nvSpPr>
          <p:spPr>
            <a:xfrm>
              <a:off x="463550" y="2110850"/>
              <a:ext cx="3862485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4D8D3E-7D4D-EB85-CEB5-F5F96E2AEFA0}"/>
                </a:ext>
              </a:extLst>
            </p:cNvPr>
            <p:cNvSpPr txBox="1"/>
            <p:nvPr/>
          </p:nvSpPr>
          <p:spPr>
            <a:xfrm>
              <a:off x="461288" y="1856096"/>
              <a:ext cx="23459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A2F580EC-F7F6-D567-B6E5-E56246087845}"/>
              </a:ext>
            </a:extLst>
          </p:cNvPr>
          <p:cNvSpPr txBox="1"/>
          <p:nvPr/>
        </p:nvSpPr>
        <p:spPr>
          <a:xfrm>
            <a:off x="4377873" y="2590801"/>
            <a:ext cx="4383871" cy="1533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 rtl="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 rtl="0">
              <a:lnSpc>
                <a:spcPct val="200000"/>
              </a:lnSpc>
              <a:buFont typeface="+mj-lt"/>
              <a:buAutoNum type="arabicPeriod"/>
            </a:pPr>
            <a:endParaRPr lang="en-US" altLang="zh-CN" sz="8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04213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2953756" y="106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03</a:t>
            </a:r>
            <a:endParaRPr lang="zh-CN" altLang="en-US" sz="24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3399034" y="164552"/>
            <a:ext cx="2345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sp>
        <p:nvSpPr>
          <p:cNvPr id="2" name="Freeform 21">
            <a:extLst>
              <a:ext uri="{FF2B5EF4-FFF2-40B4-BE49-F238E27FC236}">
                <a16:creationId xmlns:a16="http://schemas.microsoft.com/office/drawing/2014/main" id="{C13020ED-690E-4705-865F-0B9C459A620A}"/>
              </a:ext>
            </a:extLst>
          </p:cNvPr>
          <p:cNvSpPr/>
          <p:nvPr/>
        </p:nvSpPr>
        <p:spPr bwMode="auto">
          <a:xfrm>
            <a:off x="3195638" y="1455737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>
              <a:solidFill>
                <a:schemeClr val="bg1"/>
              </a:solidFill>
              <a:cs typeface="+mn-ea"/>
            </a:endParaRPr>
          </a:p>
        </p:txBody>
      </p:sp>
      <p:sp>
        <p:nvSpPr>
          <p:cNvPr id="3" name="Freeform 22">
            <a:extLst>
              <a:ext uri="{FF2B5EF4-FFF2-40B4-BE49-F238E27FC236}">
                <a16:creationId xmlns:a16="http://schemas.microsoft.com/office/drawing/2014/main" id="{55E35CE1-BBD8-177E-C991-0AB83A12DD79}"/>
              </a:ext>
            </a:extLst>
          </p:cNvPr>
          <p:cNvSpPr/>
          <p:nvPr/>
        </p:nvSpPr>
        <p:spPr bwMode="auto">
          <a:xfrm>
            <a:off x="3195638" y="2524125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Freeform 23">
            <a:extLst>
              <a:ext uri="{FF2B5EF4-FFF2-40B4-BE49-F238E27FC236}">
                <a16:creationId xmlns:a16="http://schemas.microsoft.com/office/drawing/2014/main" id="{6A21608B-795B-3EF3-6D96-FD54FBE421E8}"/>
              </a:ext>
            </a:extLst>
          </p:cNvPr>
          <p:cNvSpPr/>
          <p:nvPr/>
        </p:nvSpPr>
        <p:spPr bwMode="auto">
          <a:xfrm>
            <a:off x="4260850" y="1455737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Freeform 24">
            <a:extLst>
              <a:ext uri="{FF2B5EF4-FFF2-40B4-BE49-F238E27FC236}">
                <a16:creationId xmlns:a16="http://schemas.microsoft.com/office/drawing/2014/main" id="{C43C3AF6-C543-9F67-4434-2CB534572817}"/>
              </a:ext>
            </a:extLst>
          </p:cNvPr>
          <p:cNvSpPr/>
          <p:nvPr/>
        </p:nvSpPr>
        <p:spPr bwMode="auto">
          <a:xfrm>
            <a:off x="4260850" y="2524125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>
              <a:solidFill>
                <a:schemeClr val="bg1"/>
              </a:solidFill>
              <a:cs typeface="+mn-ea"/>
            </a:endParaRPr>
          </a:p>
        </p:txBody>
      </p:sp>
      <p:sp>
        <p:nvSpPr>
          <p:cNvPr id="6" name="Line 30">
            <a:extLst>
              <a:ext uri="{FF2B5EF4-FFF2-40B4-BE49-F238E27FC236}">
                <a16:creationId xmlns:a16="http://schemas.microsoft.com/office/drawing/2014/main" id="{A02FCFAB-89E1-1C74-0D76-3918F506B65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473450" y="1689100"/>
            <a:ext cx="760413" cy="0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31">
            <a:extLst>
              <a:ext uri="{FF2B5EF4-FFF2-40B4-BE49-F238E27FC236}">
                <a16:creationId xmlns:a16="http://schemas.microsoft.com/office/drawing/2014/main" id="{803567B3-BC30-7E80-4401-7ACBB3D8D7DC}"/>
              </a:ext>
            </a:extLst>
          </p:cNvPr>
          <p:cNvSpPr>
            <a:spLocks noChangeShapeType="1"/>
          </p:cNvSpPr>
          <p:nvPr/>
        </p:nvSpPr>
        <p:spPr bwMode="auto">
          <a:xfrm>
            <a:off x="3473450" y="3176587"/>
            <a:ext cx="0" cy="749300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Line 32">
            <a:extLst>
              <a:ext uri="{FF2B5EF4-FFF2-40B4-BE49-F238E27FC236}">
                <a16:creationId xmlns:a16="http://schemas.microsoft.com/office/drawing/2014/main" id="{2D2D3973-5534-38B4-2EFA-EE38C49CD59A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3313" y="3925887"/>
            <a:ext cx="720725" cy="0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33">
            <a:extLst>
              <a:ext uri="{FF2B5EF4-FFF2-40B4-BE49-F238E27FC236}">
                <a16:creationId xmlns:a16="http://schemas.microsoft.com/office/drawing/2014/main" id="{04D93EF1-58F4-2CBB-9914-D0D57E0FD7D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34038" y="1689100"/>
            <a:ext cx="0" cy="788987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045026B4-E0C3-3A57-C432-8C016914394F}"/>
              </a:ext>
            </a:extLst>
          </p:cNvPr>
          <p:cNvSpPr>
            <a:spLocks noEditPoints="1"/>
          </p:cNvSpPr>
          <p:nvPr/>
        </p:nvSpPr>
        <p:spPr bwMode="auto">
          <a:xfrm>
            <a:off x="4375272" y="1575380"/>
            <a:ext cx="420687" cy="420687"/>
          </a:xfrm>
          <a:custGeom>
            <a:avLst/>
            <a:gdLst>
              <a:gd name="T0" fmla="*/ 473 w 548"/>
              <a:gd name="T1" fmla="*/ 86 h 548"/>
              <a:gd name="T2" fmla="*/ 468 w 548"/>
              <a:gd name="T3" fmla="*/ 82 h 548"/>
              <a:gd name="T4" fmla="*/ 464 w 548"/>
              <a:gd name="T5" fmla="*/ 77 h 548"/>
              <a:gd name="T6" fmla="*/ 458 w 548"/>
              <a:gd name="T7" fmla="*/ 73 h 548"/>
              <a:gd name="T8" fmla="*/ 90 w 548"/>
              <a:gd name="T9" fmla="*/ 73 h 548"/>
              <a:gd name="T10" fmla="*/ 86 w 548"/>
              <a:gd name="T11" fmla="*/ 77 h 548"/>
              <a:gd name="T12" fmla="*/ 81 w 548"/>
              <a:gd name="T13" fmla="*/ 82 h 548"/>
              <a:gd name="T14" fmla="*/ 75 w 548"/>
              <a:gd name="T15" fmla="*/ 86 h 548"/>
              <a:gd name="T16" fmla="*/ 0 w 548"/>
              <a:gd name="T17" fmla="*/ 273 h 548"/>
              <a:gd name="T18" fmla="*/ 90 w 548"/>
              <a:gd name="T19" fmla="*/ 476 h 548"/>
              <a:gd name="T20" fmla="*/ 458 w 548"/>
              <a:gd name="T21" fmla="*/ 476 h 548"/>
              <a:gd name="T22" fmla="*/ 548 w 548"/>
              <a:gd name="T23" fmla="*/ 273 h 548"/>
              <a:gd name="T24" fmla="*/ 229 w 548"/>
              <a:gd name="T25" fmla="*/ 37 h 548"/>
              <a:gd name="T26" fmla="*/ 112 w 548"/>
              <a:gd name="T27" fmla="*/ 95 h 548"/>
              <a:gd name="T28" fmla="*/ 90 w 548"/>
              <a:gd name="T29" fmla="*/ 118 h 548"/>
              <a:gd name="T30" fmla="*/ 120 w 548"/>
              <a:gd name="T31" fmla="*/ 259 h 548"/>
              <a:gd name="T32" fmla="*/ 90 w 548"/>
              <a:gd name="T33" fmla="*/ 118 h 548"/>
              <a:gd name="T34" fmla="*/ 120 w 548"/>
              <a:gd name="T35" fmla="*/ 290 h 548"/>
              <a:gd name="T36" fmla="*/ 90 w 548"/>
              <a:gd name="T37" fmla="*/ 430 h 548"/>
              <a:gd name="T38" fmla="*/ 112 w 548"/>
              <a:gd name="T39" fmla="*/ 454 h 548"/>
              <a:gd name="T40" fmla="*/ 229 w 548"/>
              <a:gd name="T41" fmla="*/ 511 h 548"/>
              <a:gd name="T42" fmla="*/ 259 w 548"/>
              <a:gd name="T43" fmla="*/ 493 h 548"/>
              <a:gd name="T44" fmla="*/ 217 w 548"/>
              <a:gd name="T45" fmla="*/ 456 h 548"/>
              <a:gd name="T46" fmla="*/ 185 w 548"/>
              <a:gd name="T47" fmla="*/ 408 h 548"/>
              <a:gd name="T48" fmla="*/ 259 w 548"/>
              <a:gd name="T49" fmla="*/ 493 h 548"/>
              <a:gd name="T50" fmla="*/ 171 w 548"/>
              <a:gd name="T51" fmla="*/ 378 h 548"/>
              <a:gd name="T52" fmla="*/ 154 w 548"/>
              <a:gd name="T53" fmla="*/ 315 h 548"/>
              <a:gd name="T54" fmla="*/ 259 w 548"/>
              <a:gd name="T55" fmla="*/ 290 h 548"/>
              <a:gd name="T56" fmla="*/ 259 w 548"/>
              <a:gd name="T57" fmla="*/ 259 h 548"/>
              <a:gd name="T58" fmla="*/ 154 w 548"/>
              <a:gd name="T59" fmla="*/ 232 h 548"/>
              <a:gd name="T60" fmla="*/ 171 w 548"/>
              <a:gd name="T61" fmla="*/ 170 h 548"/>
              <a:gd name="T62" fmla="*/ 259 w 548"/>
              <a:gd name="T63" fmla="*/ 259 h 548"/>
              <a:gd name="T64" fmla="*/ 185 w 548"/>
              <a:gd name="T65" fmla="*/ 141 h 548"/>
              <a:gd name="T66" fmla="*/ 217 w 548"/>
              <a:gd name="T67" fmla="*/ 92 h 548"/>
              <a:gd name="T68" fmla="*/ 259 w 548"/>
              <a:gd name="T69" fmla="*/ 53 h 548"/>
              <a:gd name="T70" fmla="*/ 515 w 548"/>
              <a:gd name="T71" fmla="*/ 259 h 548"/>
              <a:gd name="T72" fmla="*/ 406 w 548"/>
              <a:gd name="T73" fmla="*/ 155 h 548"/>
              <a:gd name="T74" fmla="*/ 515 w 548"/>
              <a:gd name="T75" fmla="*/ 259 h 548"/>
              <a:gd name="T76" fmla="*/ 393 w 548"/>
              <a:gd name="T77" fmla="*/ 127 h 548"/>
              <a:gd name="T78" fmla="*/ 436 w 548"/>
              <a:gd name="T79" fmla="*/ 95 h 548"/>
              <a:gd name="T80" fmla="*/ 304 w 548"/>
              <a:gd name="T81" fmla="*/ 65 h 548"/>
              <a:gd name="T82" fmla="*/ 353 w 548"/>
              <a:gd name="T83" fmla="*/ 123 h 548"/>
              <a:gd name="T84" fmla="*/ 289 w 548"/>
              <a:gd name="T85" fmla="*/ 157 h 548"/>
              <a:gd name="T86" fmla="*/ 289 w 548"/>
              <a:gd name="T87" fmla="*/ 189 h 548"/>
              <a:gd name="T88" fmla="*/ 385 w 548"/>
              <a:gd name="T89" fmla="*/ 194 h 548"/>
              <a:gd name="T90" fmla="*/ 397 w 548"/>
              <a:gd name="T91" fmla="*/ 259 h 548"/>
              <a:gd name="T92" fmla="*/ 289 w 548"/>
              <a:gd name="T93" fmla="*/ 189 h 548"/>
              <a:gd name="T94" fmla="*/ 397 w 548"/>
              <a:gd name="T95" fmla="*/ 290 h 548"/>
              <a:gd name="T96" fmla="*/ 385 w 548"/>
              <a:gd name="T97" fmla="*/ 355 h 548"/>
              <a:gd name="T98" fmla="*/ 289 w 548"/>
              <a:gd name="T99" fmla="*/ 359 h 548"/>
              <a:gd name="T100" fmla="*/ 289 w 548"/>
              <a:gd name="T101" fmla="*/ 493 h 548"/>
              <a:gd name="T102" fmla="*/ 363 w 548"/>
              <a:gd name="T103" fmla="*/ 408 h 548"/>
              <a:gd name="T104" fmla="*/ 331 w 548"/>
              <a:gd name="T105" fmla="*/ 456 h 548"/>
              <a:gd name="T106" fmla="*/ 289 w 548"/>
              <a:gd name="T107" fmla="*/ 493 h 548"/>
              <a:gd name="T108" fmla="*/ 393 w 548"/>
              <a:gd name="T109" fmla="*/ 421 h 548"/>
              <a:gd name="T110" fmla="*/ 319 w 548"/>
              <a:gd name="T111" fmla="*/ 511 h 548"/>
              <a:gd name="T112" fmla="*/ 406 w 548"/>
              <a:gd name="T113" fmla="*/ 392 h 548"/>
              <a:gd name="T114" fmla="*/ 515 w 548"/>
              <a:gd name="T115" fmla="*/ 290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8" h="548">
                <a:moveTo>
                  <a:pt x="481" y="95"/>
                </a:moveTo>
                <a:cubicBezTo>
                  <a:pt x="478" y="92"/>
                  <a:pt x="475" y="89"/>
                  <a:pt x="473" y="86"/>
                </a:cubicBezTo>
                <a:cubicBezTo>
                  <a:pt x="473" y="86"/>
                  <a:pt x="473" y="86"/>
                  <a:pt x="471" y="84"/>
                </a:cubicBezTo>
                <a:cubicBezTo>
                  <a:pt x="471" y="83"/>
                  <a:pt x="470" y="83"/>
                  <a:pt x="468" y="82"/>
                </a:cubicBezTo>
                <a:cubicBezTo>
                  <a:pt x="468" y="82"/>
                  <a:pt x="468" y="80"/>
                  <a:pt x="467" y="80"/>
                </a:cubicBezTo>
                <a:cubicBezTo>
                  <a:pt x="467" y="79"/>
                  <a:pt x="465" y="77"/>
                  <a:pt x="464" y="77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1" y="74"/>
                  <a:pt x="459" y="73"/>
                  <a:pt x="458" y="73"/>
                </a:cubicBezTo>
                <a:cubicBezTo>
                  <a:pt x="411" y="27"/>
                  <a:pt x="346" y="0"/>
                  <a:pt x="275" y="0"/>
                </a:cubicBezTo>
                <a:cubicBezTo>
                  <a:pt x="204" y="0"/>
                  <a:pt x="139" y="27"/>
                  <a:pt x="90" y="73"/>
                </a:cubicBezTo>
                <a:cubicBezTo>
                  <a:pt x="89" y="73"/>
                  <a:pt x="87" y="74"/>
                  <a:pt x="86" y="76"/>
                </a:cubicBezTo>
                <a:cubicBezTo>
                  <a:pt x="86" y="76"/>
                  <a:pt x="86" y="76"/>
                  <a:pt x="86" y="77"/>
                </a:cubicBezTo>
                <a:cubicBezTo>
                  <a:pt x="84" y="77"/>
                  <a:pt x="83" y="79"/>
                  <a:pt x="81" y="80"/>
                </a:cubicBezTo>
                <a:cubicBezTo>
                  <a:pt x="81" y="82"/>
                  <a:pt x="81" y="82"/>
                  <a:pt x="81" y="82"/>
                </a:cubicBezTo>
                <a:cubicBezTo>
                  <a:pt x="80" y="83"/>
                  <a:pt x="78" y="83"/>
                  <a:pt x="77" y="84"/>
                </a:cubicBezTo>
                <a:cubicBezTo>
                  <a:pt x="77" y="86"/>
                  <a:pt x="77" y="86"/>
                  <a:pt x="75" y="86"/>
                </a:cubicBezTo>
                <a:cubicBezTo>
                  <a:pt x="74" y="89"/>
                  <a:pt x="71" y="92"/>
                  <a:pt x="68" y="95"/>
                </a:cubicBezTo>
                <a:cubicBezTo>
                  <a:pt x="25" y="144"/>
                  <a:pt x="0" y="206"/>
                  <a:pt x="0" y="273"/>
                </a:cubicBezTo>
                <a:cubicBezTo>
                  <a:pt x="0" y="343"/>
                  <a:pt x="25" y="405"/>
                  <a:pt x="68" y="454"/>
                </a:cubicBezTo>
                <a:cubicBezTo>
                  <a:pt x="74" y="461"/>
                  <a:pt x="83" y="468"/>
                  <a:pt x="90" y="476"/>
                </a:cubicBezTo>
                <a:cubicBezTo>
                  <a:pt x="139" y="520"/>
                  <a:pt x="204" y="548"/>
                  <a:pt x="275" y="548"/>
                </a:cubicBezTo>
                <a:cubicBezTo>
                  <a:pt x="346" y="548"/>
                  <a:pt x="409" y="520"/>
                  <a:pt x="458" y="476"/>
                </a:cubicBezTo>
                <a:cubicBezTo>
                  <a:pt x="467" y="468"/>
                  <a:pt x="474" y="461"/>
                  <a:pt x="481" y="454"/>
                </a:cubicBezTo>
                <a:cubicBezTo>
                  <a:pt x="523" y="405"/>
                  <a:pt x="548" y="343"/>
                  <a:pt x="548" y="273"/>
                </a:cubicBezTo>
                <a:cubicBezTo>
                  <a:pt x="548" y="206"/>
                  <a:pt x="523" y="144"/>
                  <a:pt x="481" y="95"/>
                </a:cubicBezTo>
                <a:close/>
                <a:moveTo>
                  <a:pt x="229" y="37"/>
                </a:moveTo>
                <a:cubicBezTo>
                  <a:pt x="199" y="61"/>
                  <a:pt x="174" y="92"/>
                  <a:pt x="157" y="127"/>
                </a:cubicBezTo>
                <a:cubicBezTo>
                  <a:pt x="140" y="118"/>
                  <a:pt x="126" y="107"/>
                  <a:pt x="112" y="95"/>
                </a:cubicBezTo>
                <a:cubicBezTo>
                  <a:pt x="145" y="65"/>
                  <a:pt x="185" y="45"/>
                  <a:pt x="229" y="37"/>
                </a:cubicBezTo>
                <a:close/>
                <a:moveTo>
                  <a:pt x="90" y="118"/>
                </a:moveTo>
                <a:cubicBezTo>
                  <a:pt x="106" y="133"/>
                  <a:pt x="124" y="145"/>
                  <a:pt x="142" y="155"/>
                </a:cubicBezTo>
                <a:cubicBezTo>
                  <a:pt x="130" y="188"/>
                  <a:pt x="121" y="222"/>
                  <a:pt x="120" y="259"/>
                </a:cubicBezTo>
                <a:cubicBezTo>
                  <a:pt x="34" y="259"/>
                  <a:pt x="34" y="259"/>
                  <a:pt x="34" y="259"/>
                </a:cubicBezTo>
                <a:cubicBezTo>
                  <a:pt x="37" y="206"/>
                  <a:pt x="58" y="157"/>
                  <a:pt x="90" y="118"/>
                </a:cubicBezTo>
                <a:close/>
                <a:moveTo>
                  <a:pt x="34" y="290"/>
                </a:moveTo>
                <a:cubicBezTo>
                  <a:pt x="120" y="290"/>
                  <a:pt x="120" y="290"/>
                  <a:pt x="120" y="290"/>
                </a:cubicBezTo>
                <a:cubicBezTo>
                  <a:pt x="121" y="327"/>
                  <a:pt x="130" y="361"/>
                  <a:pt x="142" y="392"/>
                </a:cubicBezTo>
                <a:cubicBezTo>
                  <a:pt x="124" y="402"/>
                  <a:pt x="106" y="415"/>
                  <a:pt x="90" y="430"/>
                </a:cubicBezTo>
                <a:cubicBezTo>
                  <a:pt x="58" y="392"/>
                  <a:pt x="37" y="343"/>
                  <a:pt x="34" y="290"/>
                </a:cubicBezTo>
                <a:close/>
                <a:moveTo>
                  <a:pt x="112" y="454"/>
                </a:moveTo>
                <a:cubicBezTo>
                  <a:pt x="126" y="440"/>
                  <a:pt x="140" y="430"/>
                  <a:pt x="157" y="421"/>
                </a:cubicBezTo>
                <a:cubicBezTo>
                  <a:pt x="174" y="456"/>
                  <a:pt x="199" y="486"/>
                  <a:pt x="229" y="511"/>
                </a:cubicBezTo>
                <a:cubicBezTo>
                  <a:pt x="185" y="502"/>
                  <a:pt x="145" y="482"/>
                  <a:pt x="112" y="454"/>
                </a:cubicBezTo>
                <a:close/>
                <a:moveTo>
                  <a:pt x="259" y="493"/>
                </a:moveTo>
                <a:cubicBezTo>
                  <a:pt x="254" y="490"/>
                  <a:pt x="250" y="486"/>
                  <a:pt x="244" y="483"/>
                </a:cubicBezTo>
                <a:cubicBezTo>
                  <a:pt x="235" y="474"/>
                  <a:pt x="226" y="465"/>
                  <a:pt x="217" y="456"/>
                </a:cubicBezTo>
                <a:cubicBezTo>
                  <a:pt x="210" y="446"/>
                  <a:pt x="202" y="436"/>
                  <a:pt x="195" y="425"/>
                </a:cubicBezTo>
                <a:cubicBezTo>
                  <a:pt x="191" y="420"/>
                  <a:pt x="188" y="414"/>
                  <a:pt x="185" y="408"/>
                </a:cubicBezTo>
                <a:cubicBezTo>
                  <a:pt x="208" y="399"/>
                  <a:pt x="232" y="393"/>
                  <a:pt x="259" y="390"/>
                </a:cubicBezTo>
                <a:lnTo>
                  <a:pt x="259" y="493"/>
                </a:lnTo>
                <a:close/>
                <a:moveTo>
                  <a:pt x="259" y="359"/>
                </a:moveTo>
                <a:cubicBezTo>
                  <a:pt x="227" y="361"/>
                  <a:pt x="198" y="368"/>
                  <a:pt x="171" y="378"/>
                </a:cubicBezTo>
                <a:cubicBezTo>
                  <a:pt x="168" y="371"/>
                  <a:pt x="166" y="362"/>
                  <a:pt x="163" y="355"/>
                </a:cubicBezTo>
                <a:cubicBezTo>
                  <a:pt x="158" y="341"/>
                  <a:pt x="157" y="328"/>
                  <a:pt x="154" y="315"/>
                </a:cubicBezTo>
                <a:cubicBezTo>
                  <a:pt x="152" y="307"/>
                  <a:pt x="152" y="299"/>
                  <a:pt x="151" y="290"/>
                </a:cubicBezTo>
                <a:cubicBezTo>
                  <a:pt x="259" y="290"/>
                  <a:pt x="259" y="290"/>
                  <a:pt x="259" y="290"/>
                </a:cubicBezTo>
                <a:lnTo>
                  <a:pt x="259" y="359"/>
                </a:lnTo>
                <a:close/>
                <a:moveTo>
                  <a:pt x="259" y="259"/>
                </a:moveTo>
                <a:cubicBezTo>
                  <a:pt x="151" y="259"/>
                  <a:pt x="151" y="259"/>
                  <a:pt x="151" y="259"/>
                </a:cubicBezTo>
                <a:cubicBezTo>
                  <a:pt x="152" y="250"/>
                  <a:pt x="152" y="241"/>
                  <a:pt x="154" y="232"/>
                </a:cubicBezTo>
                <a:cubicBezTo>
                  <a:pt x="157" y="219"/>
                  <a:pt x="158" y="207"/>
                  <a:pt x="163" y="194"/>
                </a:cubicBezTo>
                <a:cubicBezTo>
                  <a:pt x="166" y="185"/>
                  <a:pt x="168" y="177"/>
                  <a:pt x="171" y="170"/>
                </a:cubicBezTo>
                <a:cubicBezTo>
                  <a:pt x="198" y="180"/>
                  <a:pt x="227" y="188"/>
                  <a:pt x="259" y="189"/>
                </a:cubicBezTo>
                <a:lnTo>
                  <a:pt x="259" y="259"/>
                </a:lnTo>
                <a:close/>
                <a:moveTo>
                  <a:pt x="259" y="157"/>
                </a:moveTo>
                <a:cubicBezTo>
                  <a:pt x="232" y="155"/>
                  <a:pt x="208" y="149"/>
                  <a:pt x="185" y="141"/>
                </a:cubicBezTo>
                <a:cubicBezTo>
                  <a:pt x="188" y="135"/>
                  <a:pt x="191" y="129"/>
                  <a:pt x="195" y="123"/>
                </a:cubicBezTo>
                <a:cubicBezTo>
                  <a:pt x="202" y="113"/>
                  <a:pt x="210" y="102"/>
                  <a:pt x="217" y="92"/>
                </a:cubicBezTo>
                <a:cubicBezTo>
                  <a:pt x="226" y="83"/>
                  <a:pt x="235" y="74"/>
                  <a:pt x="244" y="65"/>
                </a:cubicBezTo>
                <a:cubicBezTo>
                  <a:pt x="250" y="61"/>
                  <a:pt x="254" y="58"/>
                  <a:pt x="259" y="53"/>
                </a:cubicBezTo>
                <a:lnTo>
                  <a:pt x="259" y="157"/>
                </a:lnTo>
                <a:close/>
                <a:moveTo>
                  <a:pt x="515" y="259"/>
                </a:moveTo>
                <a:cubicBezTo>
                  <a:pt x="428" y="259"/>
                  <a:pt x="428" y="259"/>
                  <a:pt x="428" y="259"/>
                </a:cubicBezTo>
                <a:cubicBezTo>
                  <a:pt x="427" y="222"/>
                  <a:pt x="419" y="188"/>
                  <a:pt x="406" y="155"/>
                </a:cubicBezTo>
                <a:cubicBezTo>
                  <a:pt x="425" y="145"/>
                  <a:pt x="443" y="133"/>
                  <a:pt x="458" y="118"/>
                </a:cubicBezTo>
                <a:cubicBezTo>
                  <a:pt x="490" y="157"/>
                  <a:pt x="512" y="206"/>
                  <a:pt x="515" y="259"/>
                </a:cubicBezTo>
                <a:close/>
                <a:moveTo>
                  <a:pt x="436" y="95"/>
                </a:moveTo>
                <a:cubicBezTo>
                  <a:pt x="422" y="107"/>
                  <a:pt x="408" y="118"/>
                  <a:pt x="393" y="127"/>
                </a:cubicBezTo>
                <a:cubicBezTo>
                  <a:pt x="374" y="92"/>
                  <a:pt x="349" y="61"/>
                  <a:pt x="319" y="37"/>
                </a:cubicBezTo>
                <a:cubicBezTo>
                  <a:pt x="363" y="45"/>
                  <a:pt x="403" y="65"/>
                  <a:pt x="436" y="95"/>
                </a:cubicBezTo>
                <a:close/>
                <a:moveTo>
                  <a:pt x="289" y="53"/>
                </a:moveTo>
                <a:cubicBezTo>
                  <a:pt x="295" y="58"/>
                  <a:pt x="300" y="61"/>
                  <a:pt x="304" y="65"/>
                </a:cubicBezTo>
                <a:cubicBezTo>
                  <a:pt x="313" y="74"/>
                  <a:pt x="322" y="83"/>
                  <a:pt x="331" y="92"/>
                </a:cubicBezTo>
                <a:cubicBezTo>
                  <a:pt x="340" y="102"/>
                  <a:pt x="347" y="113"/>
                  <a:pt x="353" y="123"/>
                </a:cubicBezTo>
                <a:cubicBezTo>
                  <a:pt x="357" y="129"/>
                  <a:pt x="360" y="135"/>
                  <a:pt x="363" y="141"/>
                </a:cubicBezTo>
                <a:cubicBezTo>
                  <a:pt x="341" y="149"/>
                  <a:pt x="316" y="155"/>
                  <a:pt x="289" y="157"/>
                </a:cubicBezTo>
                <a:lnTo>
                  <a:pt x="289" y="53"/>
                </a:lnTo>
                <a:close/>
                <a:moveTo>
                  <a:pt x="289" y="189"/>
                </a:moveTo>
                <a:cubicBezTo>
                  <a:pt x="321" y="188"/>
                  <a:pt x="350" y="180"/>
                  <a:pt x="378" y="170"/>
                </a:cubicBezTo>
                <a:cubicBezTo>
                  <a:pt x="381" y="177"/>
                  <a:pt x="384" y="185"/>
                  <a:pt x="385" y="194"/>
                </a:cubicBezTo>
                <a:cubicBezTo>
                  <a:pt x="390" y="207"/>
                  <a:pt x="393" y="219"/>
                  <a:pt x="394" y="232"/>
                </a:cubicBezTo>
                <a:cubicBezTo>
                  <a:pt x="396" y="241"/>
                  <a:pt x="397" y="250"/>
                  <a:pt x="397" y="259"/>
                </a:cubicBezTo>
                <a:cubicBezTo>
                  <a:pt x="289" y="259"/>
                  <a:pt x="289" y="259"/>
                  <a:pt x="289" y="259"/>
                </a:cubicBezTo>
                <a:lnTo>
                  <a:pt x="289" y="189"/>
                </a:lnTo>
                <a:close/>
                <a:moveTo>
                  <a:pt x="289" y="290"/>
                </a:moveTo>
                <a:cubicBezTo>
                  <a:pt x="397" y="290"/>
                  <a:pt x="397" y="290"/>
                  <a:pt x="397" y="290"/>
                </a:cubicBezTo>
                <a:cubicBezTo>
                  <a:pt x="397" y="299"/>
                  <a:pt x="396" y="307"/>
                  <a:pt x="394" y="315"/>
                </a:cubicBezTo>
                <a:cubicBezTo>
                  <a:pt x="393" y="328"/>
                  <a:pt x="390" y="341"/>
                  <a:pt x="385" y="355"/>
                </a:cubicBezTo>
                <a:cubicBezTo>
                  <a:pt x="384" y="362"/>
                  <a:pt x="381" y="371"/>
                  <a:pt x="378" y="378"/>
                </a:cubicBezTo>
                <a:cubicBezTo>
                  <a:pt x="350" y="368"/>
                  <a:pt x="321" y="361"/>
                  <a:pt x="289" y="359"/>
                </a:cubicBezTo>
                <a:lnTo>
                  <a:pt x="289" y="290"/>
                </a:lnTo>
                <a:close/>
                <a:moveTo>
                  <a:pt x="289" y="493"/>
                </a:moveTo>
                <a:cubicBezTo>
                  <a:pt x="289" y="390"/>
                  <a:pt x="289" y="390"/>
                  <a:pt x="289" y="390"/>
                </a:cubicBezTo>
                <a:cubicBezTo>
                  <a:pt x="316" y="393"/>
                  <a:pt x="341" y="399"/>
                  <a:pt x="363" y="408"/>
                </a:cubicBezTo>
                <a:cubicBezTo>
                  <a:pt x="360" y="414"/>
                  <a:pt x="357" y="420"/>
                  <a:pt x="353" y="425"/>
                </a:cubicBezTo>
                <a:cubicBezTo>
                  <a:pt x="347" y="436"/>
                  <a:pt x="340" y="446"/>
                  <a:pt x="331" y="456"/>
                </a:cubicBezTo>
                <a:cubicBezTo>
                  <a:pt x="322" y="465"/>
                  <a:pt x="313" y="474"/>
                  <a:pt x="304" y="483"/>
                </a:cubicBezTo>
                <a:cubicBezTo>
                  <a:pt x="300" y="486"/>
                  <a:pt x="295" y="490"/>
                  <a:pt x="289" y="493"/>
                </a:cubicBezTo>
                <a:close/>
                <a:moveTo>
                  <a:pt x="319" y="511"/>
                </a:moveTo>
                <a:cubicBezTo>
                  <a:pt x="349" y="486"/>
                  <a:pt x="374" y="456"/>
                  <a:pt x="393" y="421"/>
                </a:cubicBezTo>
                <a:cubicBezTo>
                  <a:pt x="408" y="430"/>
                  <a:pt x="422" y="440"/>
                  <a:pt x="436" y="454"/>
                </a:cubicBezTo>
                <a:cubicBezTo>
                  <a:pt x="403" y="482"/>
                  <a:pt x="363" y="502"/>
                  <a:pt x="319" y="511"/>
                </a:cubicBezTo>
                <a:close/>
                <a:moveTo>
                  <a:pt x="458" y="430"/>
                </a:moveTo>
                <a:cubicBezTo>
                  <a:pt x="443" y="415"/>
                  <a:pt x="425" y="402"/>
                  <a:pt x="406" y="392"/>
                </a:cubicBezTo>
                <a:cubicBezTo>
                  <a:pt x="419" y="361"/>
                  <a:pt x="427" y="327"/>
                  <a:pt x="428" y="290"/>
                </a:cubicBezTo>
                <a:cubicBezTo>
                  <a:pt x="515" y="290"/>
                  <a:pt x="515" y="290"/>
                  <a:pt x="515" y="290"/>
                </a:cubicBezTo>
                <a:cubicBezTo>
                  <a:pt x="512" y="343"/>
                  <a:pt x="490" y="392"/>
                  <a:pt x="458" y="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pitchFamily="34" charset="-122"/>
              <a:ea typeface="Microsoft YaHei UI" panose="020B0503020204020204" charset="-122"/>
            </a:endParaRPr>
          </a:p>
        </p:txBody>
      </p:sp>
      <p:grpSp>
        <p:nvGrpSpPr>
          <p:cNvPr id="13" name="Group 85">
            <a:extLst>
              <a:ext uri="{FF2B5EF4-FFF2-40B4-BE49-F238E27FC236}">
                <a16:creationId xmlns:a16="http://schemas.microsoft.com/office/drawing/2014/main" id="{788C6F08-63FB-BD19-82EC-354A249E13E8}"/>
              </a:ext>
            </a:extLst>
          </p:cNvPr>
          <p:cNvGrpSpPr/>
          <p:nvPr/>
        </p:nvGrpSpPr>
        <p:grpSpPr>
          <a:xfrm>
            <a:off x="4389827" y="3702843"/>
            <a:ext cx="446088" cy="446088"/>
            <a:chOff x="1200150" y="3768725"/>
            <a:chExt cx="446088" cy="446088"/>
          </a:xfrm>
          <a:solidFill>
            <a:schemeClr val="bg1"/>
          </a:solidFill>
        </p:grpSpPr>
        <p:sp>
          <p:nvSpPr>
            <p:cNvPr id="14" name="Freeform 78">
              <a:extLst>
                <a:ext uri="{FF2B5EF4-FFF2-40B4-BE49-F238E27FC236}">
                  <a16:creationId xmlns:a16="http://schemas.microsoft.com/office/drawing/2014/main" id="{A73BD0EF-3D54-73B5-385A-2FFB4E8500E9}"/>
                </a:ext>
              </a:extLst>
            </p:cNvPr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5" name="Freeform 79">
              <a:extLst>
                <a:ext uri="{FF2B5EF4-FFF2-40B4-BE49-F238E27FC236}">
                  <a16:creationId xmlns:a16="http://schemas.microsoft.com/office/drawing/2014/main" id="{F603D6A6-C36E-411B-40DD-353CEE70F8AB}"/>
                </a:ext>
              </a:extLst>
            </p:cNvPr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6" name="Freeform 80">
              <a:extLst>
                <a:ext uri="{FF2B5EF4-FFF2-40B4-BE49-F238E27FC236}">
                  <a16:creationId xmlns:a16="http://schemas.microsoft.com/office/drawing/2014/main" id="{F85918B6-7A61-CA1E-0EDD-997F02F39DDE}"/>
                </a:ext>
              </a:extLst>
            </p:cNvPr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7" name="Group 231">
            <a:extLst>
              <a:ext uri="{FF2B5EF4-FFF2-40B4-BE49-F238E27FC236}">
                <a16:creationId xmlns:a16="http://schemas.microsoft.com/office/drawing/2014/main" id="{AA24E9F5-C65F-FBDF-1374-F506F13F5B95}"/>
              </a:ext>
            </a:extLst>
          </p:cNvPr>
          <p:cNvGrpSpPr/>
          <p:nvPr/>
        </p:nvGrpSpPr>
        <p:grpSpPr>
          <a:xfrm>
            <a:off x="3263106" y="2640854"/>
            <a:ext cx="420688" cy="471488"/>
            <a:chOff x="4608513" y="6291263"/>
            <a:chExt cx="420688" cy="471488"/>
          </a:xfrm>
          <a:solidFill>
            <a:schemeClr val="bg1"/>
          </a:solidFill>
        </p:grpSpPr>
        <p:sp>
          <p:nvSpPr>
            <p:cNvPr id="18" name="Freeform 218">
              <a:extLst>
                <a:ext uri="{FF2B5EF4-FFF2-40B4-BE49-F238E27FC236}">
                  <a16:creationId xmlns:a16="http://schemas.microsoft.com/office/drawing/2014/main" id="{3406B30E-0FF9-607F-0049-CBF8777B7E82}"/>
                </a:ext>
              </a:extLst>
            </p:cNvPr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9" name="Freeform 219">
              <a:extLst>
                <a:ext uri="{FF2B5EF4-FFF2-40B4-BE49-F238E27FC236}">
                  <a16:creationId xmlns:a16="http://schemas.microsoft.com/office/drawing/2014/main" id="{ACFE3977-6048-0D9B-4393-A51F613A3F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0" name="Freeform 220">
              <a:extLst>
                <a:ext uri="{FF2B5EF4-FFF2-40B4-BE49-F238E27FC236}">
                  <a16:creationId xmlns:a16="http://schemas.microsoft.com/office/drawing/2014/main" id="{2718950E-64C0-081B-D13F-3C7606E4B087}"/>
                </a:ext>
              </a:extLst>
            </p:cNvPr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1" name="Group 268">
            <a:extLst>
              <a:ext uri="{FF2B5EF4-FFF2-40B4-BE49-F238E27FC236}">
                <a16:creationId xmlns:a16="http://schemas.microsoft.com/office/drawing/2014/main" id="{FCF3C8F4-F988-F949-0E88-D35DC60DAC0F}"/>
              </a:ext>
            </a:extLst>
          </p:cNvPr>
          <p:cNvGrpSpPr/>
          <p:nvPr/>
        </p:nvGrpSpPr>
        <p:grpSpPr>
          <a:xfrm>
            <a:off x="5480860" y="2627312"/>
            <a:ext cx="307975" cy="488950"/>
            <a:chOff x="3824288" y="5486400"/>
            <a:chExt cx="307975" cy="488950"/>
          </a:xfrm>
          <a:solidFill>
            <a:schemeClr val="bg1"/>
          </a:solidFill>
        </p:grpSpPr>
        <p:sp>
          <p:nvSpPr>
            <p:cNvPr id="22" name="Freeform 248">
              <a:extLst>
                <a:ext uri="{FF2B5EF4-FFF2-40B4-BE49-F238E27FC236}">
                  <a16:creationId xmlns:a16="http://schemas.microsoft.com/office/drawing/2014/main" id="{A311A46A-268F-37FB-75F1-6539571897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3" name="Freeform 249">
              <a:extLst>
                <a:ext uri="{FF2B5EF4-FFF2-40B4-BE49-F238E27FC236}">
                  <a16:creationId xmlns:a16="http://schemas.microsoft.com/office/drawing/2014/main" id="{C7DF17A2-8B2E-C695-7EE9-46C418B31E28}"/>
                </a:ext>
              </a:extLst>
            </p:cNvPr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4" name="Freeform 250">
              <a:extLst>
                <a:ext uri="{FF2B5EF4-FFF2-40B4-BE49-F238E27FC236}">
                  <a16:creationId xmlns:a16="http://schemas.microsoft.com/office/drawing/2014/main" id="{4F5C23A6-12DE-E7BE-C847-8030B4633AF9}"/>
                </a:ext>
              </a:extLst>
            </p:cNvPr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5" name="Freeform 251">
              <a:extLst>
                <a:ext uri="{FF2B5EF4-FFF2-40B4-BE49-F238E27FC236}">
                  <a16:creationId xmlns:a16="http://schemas.microsoft.com/office/drawing/2014/main" id="{4C327842-667E-B6A5-26CD-946B73630F7C}"/>
                </a:ext>
              </a:extLst>
            </p:cNvPr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6" name="Freeform 252">
              <a:extLst>
                <a:ext uri="{FF2B5EF4-FFF2-40B4-BE49-F238E27FC236}">
                  <a16:creationId xmlns:a16="http://schemas.microsoft.com/office/drawing/2014/main" id="{75B42AA7-DC28-9379-0086-CBE53379E927}"/>
                </a:ext>
              </a:extLst>
            </p:cNvPr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CD08E4A-5453-666D-F294-21F994283B5B}"/>
              </a:ext>
            </a:extLst>
          </p:cNvPr>
          <p:cNvGrpSpPr/>
          <p:nvPr/>
        </p:nvGrpSpPr>
        <p:grpSpPr>
          <a:xfrm>
            <a:off x="5795758" y="1666686"/>
            <a:ext cx="2419757" cy="840159"/>
            <a:chOff x="461288" y="1856096"/>
            <a:chExt cx="2419757" cy="84015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69A9987-A692-EE58-A742-AFF5DDFD0356}"/>
                </a:ext>
              </a:extLst>
            </p:cNvPr>
            <p:cNvSpPr txBox="1"/>
            <p:nvPr/>
          </p:nvSpPr>
          <p:spPr>
            <a:xfrm>
              <a:off x="463550" y="2070506"/>
              <a:ext cx="2417495" cy="625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D9982ED-501A-9BE7-3CE0-BCB59541AA4A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21BB7DD-EDD7-B0A2-5A5E-9132C239B195}"/>
              </a:ext>
            </a:extLst>
          </p:cNvPr>
          <p:cNvGrpSpPr/>
          <p:nvPr/>
        </p:nvGrpSpPr>
        <p:grpSpPr>
          <a:xfrm>
            <a:off x="819150" y="1455737"/>
            <a:ext cx="2515394" cy="658762"/>
            <a:chOff x="304345" y="1856096"/>
            <a:chExt cx="2515394" cy="65876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36E4B9B-0304-EFC0-DCD4-98B15FFB9D5B}"/>
                </a:ext>
              </a:extLst>
            </p:cNvPr>
            <p:cNvSpPr txBox="1"/>
            <p:nvPr/>
          </p:nvSpPr>
          <p:spPr>
            <a:xfrm>
              <a:off x="304345" y="2070506"/>
              <a:ext cx="2515394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53ECD0A-048C-9D9B-D386-6554BACDCA72}"/>
                </a:ext>
              </a:extLst>
            </p:cNvPr>
            <p:cNvSpPr txBox="1"/>
            <p:nvPr/>
          </p:nvSpPr>
          <p:spPr>
            <a:xfrm>
              <a:off x="1501045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E7161FF-2E44-3E84-A792-7383F0EE859D}"/>
              </a:ext>
            </a:extLst>
          </p:cNvPr>
          <p:cNvGrpSpPr/>
          <p:nvPr/>
        </p:nvGrpSpPr>
        <p:grpSpPr>
          <a:xfrm>
            <a:off x="5795758" y="3702843"/>
            <a:ext cx="2419757" cy="658762"/>
            <a:chOff x="461288" y="1856096"/>
            <a:chExt cx="2419757" cy="65876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9AB918B-43CD-E384-0EA4-885C4444D0A1}"/>
                </a:ext>
              </a:extLst>
            </p:cNvPr>
            <p:cNvSpPr txBox="1"/>
            <p:nvPr/>
          </p:nvSpPr>
          <p:spPr>
            <a:xfrm>
              <a:off x="463550" y="2070506"/>
              <a:ext cx="2417495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C40BDE5-B088-2344-683A-2AB3E05630B7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3BF5889-72E3-3464-9B5D-B63B65390232}"/>
              </a:ext>
            </a:extLst>
          </p:cNvPr>
          <p:cNvGrpSpPr/>
          <p:nvPr/>
        </p:nvGrpSpPr>
        <p:grpSpPr>
          <a:xfrm>
            <a:off x="819150" y="3250482"/>
            <a:ext cx="2515394" cy="658762"/>
            <a:chOff x="304345" y="1856096"/>
            <a:chExt cx="2515394" cy="65876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7C38701-B171-0ADF-AE1B-FB3341C7328C}"/>
                </a:ext>
              </a:extLst>
            </p:cNvPr>
            <p:cNvSpPr txBox="1"/>
            <p:nvPr/>
          </p:nvSpPr>
          <p:spPr>
            <a:xfrm>
              <a:off x="304345" y="2070506"/>
              <a:ext cx="2515394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F9314C3-2624-6BEF-13B3-CD974977782F}"/>
                </a:ext>
              </a:extLst>
            </p:cNvPr>
            <p:cNvSpPr txBox="1"/>
            <p:nvPr/>
          </p:nvSpPr>
          <p:spPr>
            <a:xfrm>
              <a:off x="1501045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37666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605559C-E5EA-2CA0-8794-D7278FB35A65}"/>
              </a:ext>
            </a:extLst>
          </p:cNvPr>
          <p:cNvGrpSpPr/>
          <p:nvPr/>
        </p:nvGrpSpPr>
        <p:grpSpPr>
          <a:xfrm>
            <a:off x="-213360" y="1765526"/>
            <a:ext cx="9654540" cy="1004738"/>
            <a:chOff x="-213360" y="1766095"/>
            <a:chExt cx="9654540" cy="1004738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B054FF8-8F19-E0A0-138A-1037CC915706}"/>
                </a:ext>
              </a:extLst>
            </p:cNvPr>
            <p:cNvSpPr/>
            <p:nvPr/>
          </p:nvSpPr>
          <p:spPr>
            <a:xfrm>
              <a:off x="-213360" y="2149451"/>
              <a:ext cx="9654540" cy="320051"/>
            </a:xfrm>
            <a:custGeom>
              <a:avLst/>
              <a:gdLst>
                <a:gd name="connsiteX0" fmla="*/ 0 w 9654540"/>
                <a:gd name="connsiteY0" fmla="*/ 175267 h 320051"/>
                <a:gd name="connsiteX1" fmla="*/ 1493520 w 9654540"/>
                <a:gd name="connsiteY1" fmla="*/ 7 h 320051"/>
                <a:gd name="connsiteX2" fmla="*/ 2583180 w 9654540"/>
                <a:gd name="connsiteY2" fmla="*/ 167647 h 320051"/>
                <a:gd name="connsiteX3" fmla="*/ 3710940 w 9654540"/>
                <a:gd name="connsiteY3" fmla="*/ 60967 h 320051"/>
                <a:gd name="connsiteX4" fmla="*/ 4511040 w 9654540"/>
                <a:gd name="connsiteY4" fmla="*/ 198127 h 320051"/>
                <a:gd name="connsiteX5" fmla="*/ 5402580 w 9654540"/>
                <a:gd name="connsiteY5" fmla="*/ 68587 h 320051"/>
                <a:gd name="connsiteX6" fmla="*/ 6271260 w 9654540"/>
                <a:gd name="connsiteY6" fmla="*/ 259087 h 320051"/>
                <a:gd name="connsiteX7" fmla="*/ 7094220 w 9654540"/>
                <a:gd name="connsiteY7" fmla="*/ 53347 h 320051"/>
                <a:gd name="connsiteX8" fmla="*/ 8001000 w 9654540"/>
                <a:gd name="connsiteY8" fmla="*/ 320047 h 320051"/>
                <a:gd name="connsiteX9" fmla="*/ 8846820 w 9654540"/>
                <a:gd name="connsiteY9" fmla="*/ 45727 h 320051"/>
                <a:gd name="connsiteX10" fmla="*/ 9654540 w 9654540"/>
                <a:gd name="connsiteY10" fmla="*/ 312427 h 32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54540" h="320051">
                  <a:moveTo>
                    <a:pt x="0" y="175267"/>
                  </a:moveTo>
                  <a:cubicBezTo>
                    <a:pt x="531495" y="88272"/>
                    <a:pt x="1062990" y="1277"/>
                    <a:pt x="1493520" y="7"/>
                  </a:cubicBezTo>
                  <a:cubicBezTo>
                    <a:pt x="1924050" y="-1263"/>
                    <a:pt x="2213610" y="157487"/>
                    <a:pt x="2583180" y="167647"/>
                  </a:cubicBezTo>
                  <a:cubicBezTo>
                    <a:pt x="2952750" y="177807"/>
                    <a:pt x="3389630" y="55887"/>
                    <a:pt x="3710940" y="60967"/>
                  </a:cubicBezTo>
                  <a:cubicBezTo>
                    <a:pt x="4032250" y="66047"/>
                    <a:pt x="4229100" y="196857"/>
                    <a:pt x="4511040" y="198127"/>
                  </a:cubicBezTo>
                  <a:cubicBezTo>
                    <a:pt x="4792980" y="199397"/>
                    <a:pt x="5109210" y="58427"/>
                    <a:pt x="5402580" y="68587"/>
                  </a:cubicBezTo>
                  <a:cubicBezTo>
                    <a:pt x="5695950" y="78747"/>
                    <a:pt x="5989320" y="261627"/>
                    <a:pt x="6271260" y="259087"/>
                  </a:cubicBezTo>
                  <a:cubicBezTo>
                    <a:pt x="6553200" y="256547"/>
                    <a:pt x="6805930" y="43187"/>
                    <a:pt x="7094220" y="53347"/>
                  </a:cubicBezTo>
                  <a:cubicBezTo>
                    <a:pt x="7382510" y="63507"/>
                    <a:pt x="7708900" y="321317"/>
                    <a:pt x="8001000" y="320047"/>
                  </a:cubicBezTo>
                  <a:cubicBezTo>
                    <a:pt x="8293100" y="318777"/>
                    <a:pt x="8571230" y="46997"/>
                    <a:pt x="8846820" y="45727"/>
                  </a:cubicBezTo>
                  <a:cubicBezTo>
                    <a:pt x="9122410" y="44457"/>
                    <a:pt x="9388475" y="178442"/>
                    <a:pt x="9654540" y="312427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3C7802B2-1167-37F6-8773-29D6C0B89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717943">
              <a:off x="2294284" y="1578163"/>
              <a:ext cx="222636" cy="966654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FBB08847-CCFB-8545-0A8F-2A294740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260284">
              <a:off x="1326188" y="2015029"/>
              <a:ext cx="584447" cy="857395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01BDBA5D-9EA4-5C13-EAC3-0311E37178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485626">
              <a:off x="901554" y="1735704"/>
              <a:ext cx="439365" cy="500147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7D9808F3-75A9-DD96-EDE1-1F03C4C7D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6442472" y="2309476"/>
              <a:ext cx="863323" cy="449422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E90AEC78-5752-350D-B019-1D5D614E64B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523975">
              <a:off x="7135712" y="2007039"/>
              <a:ext cx="515717" cy="441047"/>
            </a:xfrm>
            <a:prstGeom prst="rect">
              <a:avLst/>
            </a:pr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318DBFF3-6CD3-D7B5-67D9-1F17C99A4A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725653">
              <a:off x="8079186" y="2301077"/>
              <a:ext cx="439365" cy="500147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5A80F165-5780-1C92-EACE-DFD3718DE8B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50000"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139270" y="-2139269"/>
            <a:ext cx="864959" cy="5143499"/>
          </a:xfrm>
          <a:custGeom>
            <a:avLst/>
            <a:gdLst>
              <a:gd name="connsiteX0" fmla="*/ 1096020 w 1096020"/>
              <a:gd name="connsiteY0" fmla="*/ 0 h 5143501"/>
              <a:gd name="connsiteX1" fmla="*/ 1096020 w 1096020"/>
              <a:gd name="connsiteY1" fmla="*/ 5143501 h 5143501"/>
              <a:gd name="connsiteX2" fmla="*/ 0 w 1096020"/>
              <a:gd name="connsiteY2" fmla="*/ 5143500 h 5143501"/>
              <a:gd name="connsiteX3" fmla="*/ 1 w 1096020"/>
              <a:gd name="connsiteY3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020" h="5143501">
                <a:moveTo>
                  <a:pt x="1096020" y="0"/>
                </a:moveTo>
                <a:lnTo>
                  <a:pt x="1096020" y="5143501"/>
                </a:lnTo>
                <a:lnTo>
                  <a:pt x="0" y="5143500"/>
                </a:lnTo>
                <a:lnTo>
                  <a:pt x="1" y="0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DC88FA63-45B7-15EF-A6C4-6A3E85F1009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024239" y="2023740"/>
            <a:ext cx="1096020" cy="5143501"/>
          </a:xfrm>
          <a:custGeom>
            <a:avLst/>
            <a:gdLst>
              <a:gd name="connsiteX0" fmla="*/ 1096020 w 1096020"/>
              <a:gd name="connsiteY0" fmla="*/ 0 h 5143501"/>
              <a:gd name="connsiteX1" fmla="*/ 1096020 w 1096020"/>
              <a:gd name="connsiteY1" fmla="*/ 5143501 h 5143501"/>
              <a:gd name="connsiteX2" fmla="*/ 0 w 1096020"/>
              <a:gd name="connsiteY2" fmla="*/ 5143500 h 5143501"/>
              <a:gd name="connsiteX3" fmla="*/ 1 w 1096020"/>
              <a:gd name="connsiteY3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020" h="5143501">
                <a:moveTo>
                  <a:pt x="1096020" y="0"/>
                </a:moveTo>
                <a:lnTo>
                  <a:pt x="1096020" y="5143501"/>
                </a:lnTo>
                <a:lnTo>
                  <a:pt x="0" y="5143500"/>
                </a:lnTo>
                <a:lnTo>
                  <a:pt x="1" y="0"/>
                </a:lnTo>
                <a:close/>
              </a:path>
            </a:pathLst>
          </a:cu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ADDCE771-CE08-0711-FC44-9C8D022B3A97}"/>
              </a:ext>
            </a:extLst>
          </p:cNvPr>
          <p:cNvSpPr/>
          <p:nvPr/>
        </p:nvSpPr>
        <p:spPr>
          <a:xfrm>
            <a:off x="4003968" y="887098"/>
            <a:ext cx="1139532" cy="1139532"/>
          </a:xfrm>
          <a:prstGeom prst="ellipse">
            <a:avLst/>
          </a:prstGeom>
          <a:blipFill dpi="0" rotWithShape="1">
            <a:blip r:embed="rId10">
              <a:alphaModFix amt="35000"/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4197977" y="95588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04</a:t>
            </a:r>
            <a:endParaRPr lang="zh-CN" altLang="en-US" sz="4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2704992" y="2558632"/>
            <a:ext cx="37374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A00AA67-4751-11B5-C9FA-AB97640B8672}"/>
              </a:ext>
            </a:extLst>
          </p:cNvPr>
          <p:cNvSpPr txBox="1"/>
          <p:nvPr/>
        </p:nvSpPr>
        <p:spPr>
          <a:xfrm>
            <a:off x="3263693" y="2879005"/>
            <a:ext cx="2616614" cy="307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/>
              <a:t>Click here to add title text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64F7D8-A9C5-64BF-A8C6-D824606586A2}"/>
              </a:ext>
            </a:extLst>
          </p:cNvPr>
          <p:cNvSpPr txBox="1"/>
          <p:nvPr/>
        </p:nvSpPr>
        <p:spPr>
          <a:xfrm>
            <a:off x="2704992" y="3450243"/>
            <a:ext cx="373401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7076328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2953756" y="106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04</a:t>
            </a:r>
            <a:endParaRPr lang="zh-CN" altLang="en-US" sz="24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3399034" y="164552"/>
            <a:ext cx="2345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4E71AFFB-39E7-738D-2A22-9A2B1849B6C7}"/>
              </a:ext>
            </a:extLst>
          </p:cNvPr>
          <p:cNvSpPr/>
          <p:nvPr/>
        </p:nvSpPr>
        <p:spPr>
          <a:xfrm>
            <a:off x="1822190" y="1368790"/>
            <a:ext cx="152478" cy="152478"/>
          </a:xfrm>
          <a:prstGeom prst="ellipse">
            <a:avLst/>
          </a:prstGeom>
          <a:blipFill dpi="0" rotWithShape="1">
            <a:blip r:embed="rId3">
              <a:alphaModFix amt="35000"/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DFAA273-DA54-356F-A4D6-9453D5061396}"/>
              </a:ext>
            </a:extLst>
          </p:cNvPr>
          <p:cNvSpPr/>
          <p:nvPr/>
        </p:nvSpPr>
        <p:spPr>
          <a:xfrm>
            <a:off x="4495761" y="1368790"/>
            <a:ext cx="152478" cy="152478"/>
          </a:xfrm>
          <a:prstGeom prst="ellipse">
            <a:avLst/>
          </a:prstGeom>
          <a:blipFill dpi="0" rotWithShape="1">
            <a:blip r:embed="rId3">
              <a:alphaModFix amt="35000"/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06A7420B-1FDE-1F10-DEE4-31B17A9A9E7D}"/>
              </a:ext>
            </a:extLst>
          </p:cNvPr>
          <p:cNvSpPr/>
          <p:nvPr/>
        </p:nvSpPr>
        <p:spPr>
          <a:xfrm>
            <a:off x="7169332" y="1368790"/>
            <a:ext cx="152478" cy="152478"/>
          </a:xfrm>
          <a:prstGeom prst="ellipse">
            <a:avLst/>
          </a:prstGeom>
          <a:blipFill dpi="0" rotWithShape="1">
            <a:blip r:embed="rId3">
              <a:alphaModFix amt="35000"/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D2338F0-BE8C-C896-145A-97C5F6CBC3CA}"/>
              </a:ext>
            </a:extLst>
          </p:cNvPr>
          <p:cNvCxnSpPr/>
          <p:nvPr/>
        </p:nvCxnSpPr>
        <p:spPr>
          <a:xfrm>
            <a:off x="2040619" y="1445029"/>
            <a:ext cx="2389189" cy="0"/>
          </a:xfrm>
          <a:prstGeom prst="line">
            <a:avLst/>
          </a:prstGeom>
          <a:ln>
            <a:solidFill>
              <a:srgbClr val="4C4C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0AD854C-6284-FB98-9425-9A0B393C962C}"/>
              </a:ext>
            </a:extLst>
          </p:cNvPr>
          <p:cNvCxnSpPr/>
          <p:nvPr/>
        </p:nvCxnSpPr>
        <p:spPr>
          <a:xfrm>
            <a:off x="4714191" y="1445029"/>
            <a:ext cx="2389189" cy="0"/>
          </a:xfrm>
          <a:prstGeom prst="line">
            <a:avLst/>
          </a:prstGeom>
          <a:ln>
            <a:solidFill>
              <a:srgbClr val="4C4C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09DF65B-819A-496C-FBC1-A78E296EF29A}"/>
              </a:ext>
            </a:extLst>
          </p:cNvPr>
          <p:cNvCxnSpPr/>
          <p:nvPr/>
        </p:nvCxnSpPr>
        <p:spPr>
          <a:xfrm flipH="1">
            <a:off x="505918" y="1445029"/>
            <a:ext cx="1250320" cy="0"/>
          </a:xfrm>
          <a:prstGeom prst="line">
            <a:avLst/>
          </a:prstGeom>
          <a:ln>
            <a:solidFill>
              <a:srgbClr val="4C4C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948008F-053A-06E1-FE93-6B78C3402B87}"/>
              </a:ext>
            </a:extLst>
          </p:cNvPr>
          <p:cNvCxnSpPr/>
          <p:nvPr/>
        </p:nvCxnSpPr>
        <p:spPr>
          <a:xfrm flipH="1">
            <a:off x="7387762" y="1445029"/>
            <a:ext cx="1385856" cy="0"/>
          </a:xfrm>
          <a:prstGeom prst="line">
            <a:avLst/>
          </a:prstGeom>
          <a:ln>
            <a:solidFill>
              <a:srgbClr val="4C4C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84C76A7-7813-3B32-DFFD-DFA3E4307EDD}"/>
              </a:ext>
            </a:extLst>
          </p:cNvPr>
          <p:cNvSpPr/>
          <p:nvPr/>
        </p:nvSpPr>
        <p:spPr>
          <a:xfrm>
            <a:off x="973395" y="1794947"/>
            <a:ext cx="1850067" cy="416774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</a:rPr>
              <a:t>添  加  标  题 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57F877B-D508-F56E-DBFD-03845837F14C}"/>
              </a:ext>
            </a:extLst>
          </p:cNvPr>
          <p:cNvSpPr/>
          <p:nvPr/>
        </p:nvSpPr>
        <p:spPr>
          <a:xfrm>
            <a:off x="3646966" y="1794947"/>
            <a:ext cx="1850067" cy="416774"/>
          </a:xfrm>
          <a:prstGeom prst="round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添  加  标  题 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070B87B4-DC48-1E7D-4033-A9FA6EBA2284}"/>
              </a:ext>
            </a:extLst>
          </p:cNvPr>
          <p:cNvSpPr/>
          <p:nvPr/>
        </p:nvSpPr>
        <p:spPr>
          <a:xfrm>
            <a:off x="6320537" y="1794947"/>
            <a:ext cx="1850067" cy="416774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algn="ctr"/>
            <a:r>
              <a:rPr lang="zh-CN" altLang="en-US" sz="1400">
                <a:solidFill>
                  <a:schemeClr val="bg1"/>
                </a:solidFill>
                <a:cs typeface="+mn-ea"/>
              </a:rPr>
              <a:t>添  加  标  题 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BA599BE-CE27-9BDF-FC67-E190DC7B58EC}"/>
              </a:ext>
            </a:extLst>
          </p:cNvPr>
          <p:cNvSpPr/>
          <p:nvPr/>
        </p:nvSpPr>
        <p:spPr>
          <a:xfrm>
            <a:off x="973395" y="2425676"/>
            <a:ext cx="1850067" cy="1747929"/>
          </a:xfrm>
          <a:prstGeom prst="roundRect">
            <a:avLst>
              <a:gd name="adj" fmla="val 4579"/>
            </a:avLst>
          </a:prstGeom>
          <a:noFill/>
          <a:ln w="12700">
            <a:solidFill>
              <a:srgbClr val="728A5C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7" name="Group 1497">
            <a:extLst>
              <a:ext uri="{FF2B5EF4-FFF2-40B4-BE49-F238E27FC236}">
                <a16:creationId xmlns:a16="http://schemas.microsoft.com/office/drawing/2014/main" id="{5316490E-74C0-F9E6-558D-C15AE5D97935}"/>
              </a:ext>
            </a:extLst>
          </p:cNvPr>
          <p:cNvGrpSpPr/>
          <p:nvPr/>
        </p:nvGrpSpPr>
        <p:grpSpPr>
          <a:xfrm>
            <a:off x="1741704" y="2684019"/>
            <a:ext cx="313448" cy="365912"/>
            <a:chOff x="3497263" y="4408488"/>
            <a:chExt cx="369888" cy="431800"/>
          </a:xfrm>
          <a:solidFill>
            <a:srgbClr val="663B72"/>
          </a:solidFill>
        </p:grpSpPr>
        <p:sp>
          <p:nvSpPr>
            <p:cNvPr id="19" name="Freeform 57">
              <a:extLst>
                <a:ext uri="{FF2B5EF4-FFF2-40B4-BE49-F238E27FC236}">
                  <a16:creationId xmlns:a16="http://schemas.microsoft.com/office/drawing/2014/main" id="{4BD477DF-101B-4B1B-C7C9-B8B9EDD762C6}"/>
                </a:ext>
              </a:extLst>
            </p:cNvPr>
            <p:cNvSpPr/>
            <p:nvPr/>
          </p:nvSpPr>
          <p:spPr bwMode="auto">
            <a:xfrm>
              <a:off x="3554413" y="4616450"/>
              <a:ext cx="74613" cy="182563"/>
            </a:xfrm>
            <a:custGeom>
              <a:avLst/>
              <a:gdLst>
                <a:gd name="T0" fmla="*/ 35 w 35"/>
                <a:gd name="T1" fmla="*/ 80 h 86"/>
                <a:gd name="T2" fmla="*/ 29 w 35"/>
                <a:gd name="T3" fmla="*/ 86 h 86"/>
                <a:gd name="T4" fmla="*/ 5 w 35"/>
                <a:gd name="T5" fmla="*/ 86 h 86"/>
                <a:gd name="T6" fmla="*/ 0 w 35"/>
                <a:gd name="T7" fmla="*/ 80 h 86"/>
                <a:gd name="T8" fmla="*/ 0 w 35"/>
                <a:gd name="T9" fmla="*/ 6 h 86"/>
                <a:gd name="T10" fmla="*/ 5 w 35"/>
                <a:gd name="T11" fmla="*/ 0 h 86"/>
                <a:gd name="T12" fmla="*/ 29 w 35"/>
                <a:gd name="T13" fmla="*/ 0 h 86"/>
                <a:gd name="T14" fmla="*/ 35 w 35"/>
                <a:gd name="T15" fmla="*/ 6 h 86"/>
                <a:gd name="T16" fmla="*/ 35 w 35"/>
                <a:gd name="T17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86">
                  <a:moveTo>
                    <a:pt x="35" y="80"/>
                  </a:moveTo>
                  <a:cubicBezTo>
                    <a:pt x="35" y="83"/>
                    <a:pt x="32" y="86"/>
                    <a:pt x="29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0" y="83"/>
                    <a:pt x="0" y="8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5" y="6"/>
                  </a:cubicBezTo>
                  <a:lnTo>
                    <a:pt x="35" y="80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20" name="Freeform 58">
              <a:extLst>
                <a:ext uri="{FF2B5EF4-FFF2-40B4-BE49-F238E27FC236}">
                  <a16:creationId xmlns:a16="http://schemas.microsoft.com/office/drawing/2014/main" id="{FA44B572-8A3A-1AF1-8DFA-B8E5DDE2499E}"/>
                </a:ext>
              </a:extLst>
            </p:cNvPr>
            <p:cNvSpPr/>
            <p:nvPr/>
          </p:nvSpPr>
          <p:spPr bwMode="auto">
            <a:xfrm>
              <a:off x="3736976" y="4651375"/>
              <a:ext cx="74613" cy="147638"/>
            </a:xfrm>
            <a:custGeom>
              <a:avLst/>
              <a:gdLst>
                <a:gd name="T0" fmla="*/ 35 w 35"/>
                <a:gd name="T1" fmla="*/ 63 h 69"/>
                <a:gd name="T2" fmla="*/ 29 w 35"/>
                <a:gd name="T3" fmla="*/ 69 h 69"/>
                <a:gd name="T4" fmla="*/ 5 w 35"/>
                <a:gd name="T5" fmla="*/ 69 h 69"/>
                <a:gd name="T6" fmla="*/ 0 w 35"/>
                <a:gd name="T7" fmla="*/ 63 h 69"/>
                <a:gd name="T8" fmla="*/ 0 w 35"/>
                <a:gd name="T9" fmla="*/ 6 h 69"/>
                <a:gd name="T10" fmla="*/ 5 w 35"/>
                <a:gd name="T11" fmla="*/ 0 h 69"/>
                <a:gd name="T12" fmla="*/ 29 w 35"/>
                <a:gd name="T13" fmla="*/ 0 h 69"/>
                <a:gd name="T14" fmla="*/ 35 w 35"/>
                <a:gd name="T15" fmla="*/ 6 h 69"/>
                <a:gd name="T16" fmla="*/ 35 w 35"/>
                <a:gd name="T17" fmla="*/ 6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69">
                  <a:moveTo>
                    <a:pt x="35" y="63"/>
                  </a:moveTo>
                  <a:cubicBezTo>
                    <a:pt x="35" y="66"/>
                    <a:pt x="32" y="69"/>
                    <a:pt x="29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5" y="6"/>
                  </a:cubicBezTo>
                  <a:lnTo>
                    <a:pt x="35" y="63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21" name="Freeform 59">
              <a:extLst>
                <a:ext uri="{FF2B5EF4-FFF2-40B4-BE49-F238E27FC236}">
                  <a16:creationId xmlns:a16="http://schemas.microsoft.com/office/drawing/2014/main" id="{6B74B972-0916-F01C-9DDE-F63890E12FE5}"/>
                </a:ext>
              </a:extLst>
            </p:cNvPr>
            <p:cNvSpPr/>
            <p:nvPr/>
          </p:nvSpPr>
          <p:spPr bwMode="auto">
            <a:xfrm>
              <a:off x="3646488" y="4567238"/>
              <a:ext cx="73025" cy="231775"/>
            </a:xfrm>
            <a:custGeom>
              <a:avLst/>
              <a:gdLst>
                <a:gd name="T0" fmla="*/ 35 w 35"/>
                <a:gd name="T1" fmla="*/ 103 h 109"/>
                <a:gd name="T2" fmla="*/ 29 w 35"/>
                <a:gd name="T3" fmla="*/ 109 h 109"/>
                <a:gd name="T4" fmla="*/ 5 w 35"/>
                <a:gd name="T5" fmla="*/ 109 h 109"/>
                <a:gd name="T6" fmla="*/ 0 w 35"/>
                <a:gd name="T7" fmla="*/ 103 h 109"/>
                <a:gd name="T8" fmla="*/ 0 w 35"/>
                <a:gd name="T9" fmla="*/ 6 h 109"/>
                <a:gd name="T10" fmla="*/ 5 w 35"/>
                <a:gd name="T11" fmla="*/ 0 h 109"/>
                <a:gd name="T12" fmla="*/ 29 w 35"/>
                <a:gd name="T13" fmla="*/ 0 h 109"/>
                <a:gd name="T14" fmla="*/ 35 w 35"/>
                <a:gd name="T15" fmla="*/ 6 h 109"/>
                <a:gd name="T16" fmla="*/ 35 w 35"/>
                <a:gd name="T17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09">
                  <a:moveTo>
                    <a:pt x="35" y="103"/>
                  </a:moveTo>
                  <a:cubicBezTo>
                    <a:pt x="35" y="106"/>
                    <a:pt x="32" y="109"/>
                    <a:pt x="29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2" y="109"/>
                    <a:pt x="0" y="106"/>
                    <a:pt x="0" y="10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5" y="6"/>
                  </a:cubicBezTo>
                  <a:lnTo>
                    <a:pt x="35" y="103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22" name="Freeform 60">
              <a:extLst>
                <a:ext uri="{FF2B5EF4-FFF2-40B4-BE49-F238E27FC236}">
                  <a16:creationId xmlns:a16="http://schemas.microsoft.com/office/drawing/2014/main" id="{5ACA8476-7933-E4C2-A7D0-185F9E7ECF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7263" y="4408488"/>
              <a:ext cx="369888" cy="431800"/>
            </a:xfrm>
            <a:custGeom>
              <a:avLst/>
              <a:gdLst>
                <a:gd name="T0" fmla="*/ 166 w 174"/>
                <a:gd name="T1" fmla="*/ 50 h 204"/>
                <a:gd name="T2" fmla="*/ 113 w 174"/>
                <a:gd name="T3" fmla="*/ 6 h 204"/>
                <a:gd name="T4" fmla="*/ 96 w 174"/>
                <a:gd name="T5" fmla="*/ 0 h 204"/>
                <a:gd name="T6" fmla="*/ 13 w 174"/>
                <a:gd name="T7" fmla="*/ 0 h 204"/>
                <a:gd name="T8" fmla="*/ 0 w 174"/>
                <a:gd name="T9" fmla="*/ 13 h 204"/>
                <a:gd name="T10" fmla="*/ 0 w 174"/>
                <a:gd name="T11" fmla="*/ 191 h 204"/>
                <a:gd name="T12" fmla="*/ 13 w 174"/>
                <a:gd name="T13" fmla="*/ 204 h 204"/>
                <a:gd name="T14" fmla="*/ 161 w 174"/>
                <a:gd name="T15" fmla="*/ 204 h 204"/>
                <a:gd name="T16" fmla="*/ 174 w 174"/>
                <a:gd name="T17" fmla="*/ 191 h 204"/>
                <a:gd name="T18" fmla="*/ 174 w 174"/>
                <a:gd name="T19" fmla="*/ 67 h 204"/>
                <a:gd name="T20" fmla="*/ 166 w 174"/>
                <a:gd name="T21" fmla="*/ 50 h 204"/>
                <a:gd name="T22" fmla="*/ 110 w 174"/>
                <a:gd name="T23" fmla="*/ 20 h 204"/>
                <a:gd name="T24" fmla="*/ 112 w 174"/>
                <a:gd name="T25" fmla="*/ 19 h 204"/>
                <a:gd name="T26" fmla="*/ 154 w 174"/>
                <a:gd name="T27" fmla="*/ 54 h 204"/>
                <a:gd name="T28" fmla="*/ 152 w 174"/>
                <a:gd name="T29" fmla="*/ 57 h 204"/>
                <a:gd name="T30" fmla="*/ 113 w 174"/>
                <a:gd name="T31" fmla="*/ 57 h 204"/>
                <a:gd name="T32" fmla="*/ 110 w 174"/>
                <a:gd name="T33" fmla="*/ 54 h 204"/>
                <a:gd name="T34" fmla="*/ 110 w 174"/>
                <a:gd name="T35" fmla="*/ 20 h 204"/>
                <a:gd name="T36" fmla="*/ 161 w 174"/>
                <a:gd name="T37" fmla="*/ 195 h 204"/>
                <a:gd name="T38" fmla="*/ 12 w 174"/>
                <a:gd name="T39" fmla="*/ 195 h 204"/>
                <a:gd name="T40" fmla="*/ 10 w 174"/>
                <a:gd name="T41" fmla="*/ 192 h 204"/>
                <a:gd name="T42" fmla="*/ 10 w 174"/>
                <a:gd name="T43" fmla="*/ 13 h 204"/>
                <a:gd name="T44" fmla="*/ 13 w 174"/>
                <a:gd name="T45" fmla="*/ 10 h 204"/>
                <a:gd name="T46" fmla="*/ 96 w 174"/>
                <a:gd name="T47" fmla="*/ 10 h 204"/>
                <a:gd name="T48" fmla="*/ 100 w 174"/>
                <a:gd name="T49" fmla="*/ 14 h 204"/>
                <a:gd name="T50" fmla="*/ 100 w 174"/>
                <a:gd name="T51" fmla="*/ 54 h 204"/>
                <a:gd name="T52" fmla="*/ 113 w 174"/>
                <a:gd name="T53" fmla="*/ 67 h 204"/>
                <a:gd name="T54" fmla="*/ 162 w 174"/>
                <a:gd name="T55" fmla="*/ 67 h 204"/>
                <a:gd name="T56" fmla="*/ 164 w 174"/>
                <a:gd name="T57" fmla="*/ 69 h 204"/>
                <a:gd name="T58" fmla="*/ 164 w 174"/>
                <a:gd name="T59" fmla="*/ 191 h 204"/>
                <a:gd name="T60" fmla="*/ 161 w 174"/>
                <a:gd name="T61" fmla="*/ 19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4" h="204">
                  <a:moveTo>
                    <a:pt x="166" y="50"/>
                  </a:moveTo>
                  <a:cubicBezTo>
                    <a:pt x="113" y="6"/>
                    <a:pt x="113" y="6"/>
                    <a:pt x="113" y="6"/>
                  </a:cubicBezTo>
                  <a:cubicBezTo>
                    <a:pt x="109" y="3"/>
                    <a:pt x="102" y="0"/>
                    <a:pt x="9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3"/>
                    <a:pt x="0" y="153"/>
                    <a:pt x="0" y="191"/>
                  </a:cubicBezTo>
                  <a:cubicBezTo>
                    <a:pt x="0" y="204"/>
                    <a:pt x="13" y="204"/>
                    <a:pt x="13" y="204"/>
                  </a:cubicBezTo>
                  <a:cubicBezTo>
                    <a:pt x="45" y="204"/>
                    <a:pt x="161" y="204"/>
                    <a:pt x="161" y="204"/>
                  </a:cubicBezTo>
                  <a:cubicBezTo>
                    <a:pt x="168" y="204"/>
                    <a:pt x="174" y="198"/>
                    <a:pt x="174" y="191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1"/>
                    <a:pt x="171" y="53"/>
                    <a:pt x="166" y="50"/>
                  </a:cubicBezTo>
                  <a:close/>
                  <a:moveTo>
                    <a:pt x="110" y="20"/>
                  </a:moveTo>
                  <a:cubicBezTo>
                    <a:pt x="110" y="16"/>
                    <a:pt x="112" y="19"/>
                    <a:pt x="112" y="19"/>
                  </a:cubicBezTo>
                  <a:cubicBezTo>
                    <a:pt x="154" y="54"/>
                    <a:pt x="154" y="54"/>
                    <a:pt x="154" y="54"/>
                  </a:cubicBezTo>
                  <a:cubicBezTo>
                    <a:pt x="154" y="54"/>
                    <a:pt x="157" y="57"/>
                    <a:pt x="152" y="57"/>
                  </a:cubicBezTo>
                  <a:cubicBezTo>
                    <a:pt x="142" y="57"/>
                    <a:pt x="113" y="57"/>
                    <a:pt x="113" y="57"/>
                  </a:cubicBezTo>
                  <a:cubicBezTo>
                    <a:pt x="111" y="57"/>
                    <a:pt x="110" y="56"/>
                    <a:pt x="110" y="54"/>
                  </a:cubicBezTo>
                  <a:cubicBezTo>
                    <a:pt x="110" y="54"/>
                    <a:pt x="110" y="28"/>
                    <a:pt x="110" y="20"/>
                  </a:cubicBezTo>
                  <a:close/>
                  <a:moveTo>
                    <a:pt x="161" y="195"/>
                  </a:moveTo>
                  <a:cubicBezTo>
                    <a:pt x="161" y="195"/>
                    <a:pt x="42" y="195"/>
                    <a:pt x="12" y="195"/>
                  </a:cubicBezTo>
                  <a:cubicBezTo>
                    <a:pt x="12" y="195"/>
                    <a:pt x="10" y="195"/>
                    <a:pt x="10" y="192"/>
                  </a:cubicBezTo>
                  <a:cubicBezTo>
                    <a:pt x="10" y="156"/>
                    <a:pt x="10" y="13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7" y="10"/>
                    <a:pt x="100" y="10"/>
                    <a:pt x="100" y="14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0" y="61"/>
                    <a:pt x="106" y="67"/>
                    <a:pt x="113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3" y="67"/>
                    <a:pt x="164" y="67"/>
                    <a:pt x="164" y="69"/>
                  </a:cubicBezTo>
                  <a:cubicBezTo>
                    <a:pt x="164" y="70"/>
                    <a:pt x="164" y="191"/>
                    <a:pt x="164" y="191"/>
                  </a:cubicBezTo>
                  <a:cubicBezTo>
                    <a:pt x="164" y="193"/>
                    <a:pt x="163" y="195"/>
                    <a:pt x="161" y="195"/>
                  </a:cubicBez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cs typeface="+mn-ea"/>
              </a:endParaRP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05B7213F-0EAE-264F-942B-DA47C27FB67F}"/>
              </a:ext>
            </a:extLst>
          </p:cNvPr>
          <p:cNvCxnSpPr/>
          <p:nvPr/>
        </p:nvCxnSpPr>
        <p:spPr>
          <a:xfrm>
            <a:off x="1283434" y="3218856"/>
            <a:ext cx="122998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891E6BAE-B70F-6821-51A8-804D559EE075}"/>
              </a:ext>
            </a:extLst>
          </p:cNvPr>
          <p:cNvSpPr/>
          <p:nvPr/>
        </p:nvSpPr>
        <p:spPr>
          <a:xfrm>
            <a:off x="3646966" y="2425676"/>
            <a:ext cx="1850067" cy="1747929"/>
          </a:xfrm>
          <a:prstGeom prst="roundRect">
            <a:avLst>
              <a:gd name="adj" fmla="val 4579"/>
            </a:avLst>
          </a:prstGeom>
          <a:noFill/>
          <a:ln w="12700">
            <a:solidFill>
              <a:srgbClr val="728A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5" name="Group 1495">
            <a:extLst>
              <a:ext uri="{FF2B5EF4-FFF2-40B4-BE49-F238E27FC236}">
                <a16:creationId xmlns:a16="http://schemas.microsoft.com/office/drawing/2014/main" id="{D950DE40-078F-5620-4C73-C6936743BF3A}"/>
              </a:ext>
            </a:extLst>
          </p:cNvPr>
          <p:cNvGrpSpPr/>
          <p:nvPr/>
        </p:nvGrpSpPr>
        <p:grpSpPr>
          <a:xfrm>
            <a:off x="4390724" y="2711596"/>
            <a:ext cx="362551" cy="310759"/>
            <a:chOff x="2025651" y="4484688"/>
            <a:chExt cx="388938" cy="333375"/>
          </a:xfrm>
          <a:solidFill>
            <a:srgbClr val="E8706F"/>
          </a:solidFill>
        </p:grpSpPr>
        <p:sp>
          <p:nvSpPr>
            <p:cNvPr id="28" name="Freeform 48">
              <a:extLst>
                <a:ext uri="{FF2B5EF4-FFF2-40B4-BE49-F238E27FC236}">
                  <a16:creationId xmlns:a16="http://schemas.microsoft.com/office/drawing/2014/main" id="{1EA143AA-1756-D371-7821-22CF4E6411EE}"/>
                </a:ext>
              </a:extLst>
            </p:cNvPr>
            <p:cNvSpPr/>
            <p:nvPr/>
          </p:nvSpPr>
          <p:spPr bwMode="auto">
            <a:xfrm>
              <a:off x="2157413" y="4484688"/>
              <a:ext cx="125413" cy="80963"/>
            </a:xfrm>
            <a:custGeom>
              <a:avLst/>
              <a:gdLst>
                <a:gd name="T0" fmla="*/ 56 w 59"/>
                <a:gd name="T1" fmla="*/ 15 h 38"/>
                <a:gd name="T2" fmla="*/ 46 w 59"/>
                <a:gd name="T3" fmla="*/ 15 h 38"/>
                <a:gd name="T4" fmla="*/ 45 w 59"/>
                <a:gd name="T5" fmla="*/ 13 h 38"/>
                <a:gd name="T6" fmla="*/ 29 w 59"/>
                <a:gd name="T7" fmla="*/ 0 h 38"/>
                <a:gd name="T8" fmla="*/ 13 w 59"/>
                <a:gd name="T9" fmla="*/ 13 h 38"/>
                <a:gd name="T10" fmla="*/ 12 w 59"/>
                <a:gd name="T11" fmla="*/ 15 h 38"/>
                <a:gd name="T12" fmla="*/ 2 w 59"/>
                <a:gd name="T13" fmla="*/ 15 h 38"/>
                <a:gd name="T14" fmla="*/ 0 w 59"/>
                <a:gd name="T15" fmla="*/ 18 h 38"/>
                <a:gd name="T16" fmla="*/ 2 w 59"/>
                <a:gd name="T17" fmla="*/ 36 h 38"/>
                <a:gd name="T18" fmla="*/ 6 w 59"/>
                <a:gd name="T19" fmla="*/ 38 h 38"/>
                <a:gd name="T20" fmla="*/ 53 w 59"/>
                <a:gd name="T21" fmla="*/ 38 h 38"/>
                <a:gd name="T22" fmla="*/ 56 w 59"/>
                <a:gd name="T23" fmla="*/ 36 h 38"/>
                <a:gd name="T24" fmla="*/ 58 w 59"/>
                <a:gd name="T25" fmla="*/ 18 h 38"/>
                <a:gd name="T26" fmla="*/ 56 w 59"/>
                <a:gd name="T2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38">
                  <a:moveTo>
                    <a:pt x="56" y="15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4"/>
                    <a:pt x="45" y="13"/>
                  </a:cubicBezTo>
                  <a:cubicBezTo>
                    <a:pt x="44" y="6"/>
                    <a:pt x="37" y="0"/>
                    <a:pt x="29" y="0"/>
                  </a:cubicBezTo>
                  <a:cubicBezTo>
                    <a:pt x="21" y="0"/>
                    <a:pt x="15" y="6"/>
                    <a:pt x="13" y="13"/>
                  </a:cubicBezTo>
                  <a:cubicBezTo>
                    <a:pt x="13" y="14"/>
                    <a:pt x="13" y="15"/>
                    <a:pt x="1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4" y="38"/>
                    <a:pt x="6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4" y="38"/>
                    <a:pt x="56" y="37"/>
                    <a:pt x="56" y="36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6"/>
                    <a:pt x="58" y="15"/>
                    <a:pt x="56" y="15"/>
                  </a:cubicBez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29" name="Freeform 49">
              <a:extLst>
                <a:ext uri="{FF2B5EF4-FFF2-40B4-BE49-F238E27FC236}">
                  <a16:creationId xmlns:a16="http://schemas.microsoft.com/office/drawing/2014/main" id="{25764272-CA31-E36F-2C54-2BBC9DF2A9BB}"/>
                </a:ext>
              </a:extLst>
            </p:cNvPr>
            <p:cNvSpPr/>
            <p:nvPr/>
          </p:nvSpPr>
          <p:spPr bwMode="auto">
            <a:xfrm>
              <a:off x="2243138" y="4624388"/>
              <a:ext cx="115888" cy="12700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1"/>
                    <a:pt x="55" y="3"/>
                  </a:cubicBezTo>
                  <a:cubicBezTo>
                    <a:pt x="55" y="5"/>
                    <a:pt x="53" y="6"/>
                    <a:pt x="52" y="6"/>
                  </a:cubicBezTo>
                  <a:close/>
                </a:path>
              </a:pathLst>
            </a:cu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30" name="Freeform 50">
              <a:extLst>
                <a:ext uri="{FF2B5EF4-FFF2-40B4-BE49-F238E27FC236}">
                  <a16:creationId xmlns:a16="http://schemas.microsoft.com/office/drawing/2014/main" id="{E0295687-4C1B-2580-8402-EA150B40C03F}"/>
                </a:ext>
              </a:extLst>
            </p:cNvPr>
            <p:cNvSpPr/>
            <p:nvPr/>
          </p:nvSpPr>
          <p:spPr bwMode="auto">
            <a:xfrm>
              <a:off x="2243138" y="4675188"/>
              <a:ext cx="115888" cy="12700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1"/>
                    <a:pt x="55" y="3"/>
                  </a:cubicBezTo>
                  <a:cubicBezTo>
                    <a:pt x="55" y="4"/>
                    <a:pt x="53" y="6"/>
                    <a:pt x="52" y="6"/>
                  </a:cubicBezTo>
                  <a:close/>
                </a:path>
              </a:pathLst>
            </a:cu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31" name="Freeform 51">
              <a:extLst>
                <a:ext uri="{FF2B5EF4-FFF2-40B4-BE49-F238E27FC236}">
                  <a16:creationId xmlns:a16="http://schemas.microsoft.com/office/drawing/2014/main" id="{A73C5C74-6E36-5E29-2448-9D32FE31F662}"/>
                </a:ext>
              </a:extLst>
            </p:cNvPr>
            <p:cNvSpPr/>
            <p:nvPr/>
          </p:nvSpPr>
          <p:spPr bwMode="auto">
            <a:xfrm>
              <a:off x="2243138" y="4724400"/>
              <a:ext cx="115888" cy="12700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2"/>
                    <a:pt x="55" y="3"/>
                  </a:cubicBezTo>
                  <a:cubicBezTo>
                    <a:pt x="55" y="5"/>
                    <a:pt x="53" y="6"/>
                    <a:pt x="52" y="6"/>
                  </a:cubicBezTo>
                  <a:close/>
                </a:path>
              </a:pathLst>
            </a:cu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32" name="Freeform 52">
              <a:extLst>
                <a:ext uri="{FF2B5EF4-FFF2-40B4-BE49-F238E27FC236}">
                  <a16:creationId xmlns:a16="http://schemas.microsoft.com/office/drawing/2014/main" id="{50CD526A-1194-C709-8EEA-F7EC9D944BDD}"/>
                </a:ext>
              </a:extLst>
            </p:cNvPr>
            <p:cNvSpPr/>
            <p:nvPr/>
          </p:nvSpPr>
          <p:spPr bwMode="auto">
            <a:xfrm>
              <a:off x="2025651" y="4524375"/>
              <a:ext cx="388938" cy="293688"/>
            </a:xfrm>
            <a:custGeom>
              <a:avLst/>
              <a:gdLst>
                <a:gd name="T0" fmla="*/ 175 w 183"/>
                <a:gd name="T1" fmla="*/ 0 h 138"/>
                <a:gd name="T2" fmla="*/ 133 w 183"/>
                <a:gd name="T3" fmla="*/ 0 h 138"/>
                <a:gd name="T4" fmla="*/ 131 w 183"/>
                <a:gd name="T5" fmla="*/ 2 h 138"/>
                <a:gd name="T6" fmla="*/ 130 w 183"/>
                <a:gd name="T7" fmla="*/ 11 h 138"/>
                <a:gd name="T8" fmla="*/ 131 w 183"/>
                <a:gd name="T9" fmla="*/ 12 h 138"/>
                <a:gd name="T10" fmla="*/ 164 w 183"/>
                <a:gd name="T11" fmla="*/ 12 h 138"/>
                <a:gd name="T12" fmla="*/ 171 w 183"/>
                <a:gd name="T13" fmla="*/ 20 h 138"/>
                <a:gd name="T14" fmla="*/ 171 w 183"/>
                <a:gd name="T15" fmla="*/ 119 h 138"/>
                <a:gd name="T16" fmla="*/ 164 w 183"/>
                <a:gd name="T17" fmla="*/ 126 h 138"/>
                <a:gd name="T18" fmla="*/ 19 w 183"/>
                <a:gd name="T19" fmla="*/ 126 h 138"/>
                <a:gd name="T20" fmla="*/ 11 w 183"/>
                <a:gd name="T21" fmla="*/ 119 h 138"/>
                <a:gd name="T22" fmla="*/ 11 w 183"/>
                <a:gd name="T23" fmla="*/ 20 h 138"/>
                <a:gd name="T24" fmla="*/ 19 w 183"/>
                <a:gd name="T25" fmla="*/ 12 h 138"/>
                <a:gd name="T26" fmla="*/ 51 w 183"/>
                <a:gd name="T27" fmla="*/ 12 h 138"/>
                <a:gd name="T28" fmla="*/ 52 w 183"/>
                <a:gd name="T29" fmla="*/ 11 h 138"/>
                <a:gd name="T30" fmla="*/ 51 w 183"/>
                <a:gd name="T31" fmla="*/ 2 h 138"/>
                <a:gd name="T32" fmla="*/ 49 w 183"/>
                <a:gd name="T33" fmla="*/ 0 h 138"/>
                <a:gd name="T34" fmla="*/ 7 w 183"/>
                <a:gd name="T35" fmla="*/ 0 h 138"/>
                <a:gd name="T36" fmla="*/ 0 w 183"/>
                <a:gd name="T37" fmla="*/ 8 h 138"/>
                <a:gd name="T38" fmla="*/ 0 w 183"/>
                <a:gd name="T39" fmla="*/ 130 h 138"/>
                <a:gd name="T40" fmla="*/ 7 w 183"/>
                <a:gd name="T41" fmla="*/ 138 h 138"/>
                <a:gd name="T42" fmla="*/ 175 w 183"/>
                <a:gd name="T43" fmla="*/ 138 h 138"/>
                <a:gd name="T44" fmla="*/ 183 w 183"/>
                <a:gd name="T45" fmla="*/ 130 h 138"/>
                <a:gd name="T46" fmla="*/ 183 w 183"/>
                <a:gd name="T47" fmla="*/ 8 h 138"/>
                <a:gd name="T48" fmla="*/ 175 w 183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3" h="138">
                  <a:moveTo>
                    <a:pt x="175" y="0"/>
                  </a:moveTo>
                  <a:cubicBezTo>
                    <a:pt x="175" y="0"/>
                    <a:pt x="145" y="0"/>
                    <a:pt x="133" y="0"/>
                  </a:cubicBezTo>
                  <a:cubicBezTo>
                    <a:pt x="131" y="0"/>
                    <a:pt x="131" y="2"/>
                    <a:pt x="131" y="2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30" y="11"/>
                    <a:pt x="130" y="12"/>
                    <a:pt x="131" y="12"/>
                  </a:cubicBezTo>
                  <a:cubicBezTo>
                    <a:pt x="140" y="12"/>
                    <a:pt x="164" y="12"/>
                    <a:pt x="164" y="12"/>
                  </a:cubicBezTo>
                  <a:cubicBezTo>
                    <a:pt x="168" y="12"/>
                    <a:pt x="171" y="15"/>
                    <a:pt x="171" y="20"/>
                  </a:cubicBezTo>
                  <a:cubicBezTo>
                    <a:pt x="171" y="119"/>
                    <a:pt x="171" y="119"/>
                    <a:pt x="171" y="119"/>
                  </a:cubicBezTo>
                  <a:cubicBezTo>
                    <a:pt x="171" y="123"/>
                    <a:pt x="168" y="126"/>
                    <a:pt x="164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5" y="126"/>
                    <a:pt x="11" y="123"/>
                    <a:pt x="11" y="1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5"/>
                    <a:pt x="15" y="12"/>
                    <a:pt x="19" y="12"/>
                  </a:cubicBezTo>
                  <a:cubicBezTo>
                    <a:pt x="19" y="12"/>
                    <a:pt x="42" y="12"/>
                    <a:pt x="51" y="12"/>
                  </a:cubicBezTo>
                  <a:cubicBezTo>
                    <a:pt x="52" y="12"/>
                    <a:pt x="52" y="11"/>
                    <a:pt x="52" y="11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0" y="0"/>
                    <a:pt x="49" y="0"/>
                  </a:cubicBezTo>
                  <a:cubicBezTo>
                    <a:pt x="3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5"/>
                    <a:pt x="3" y="138"/>
                    <a:pt x="7" y="138"/>
                  </a:cubicBezTo>
                  <a:cubicBezTo>
                    <a:pt x="175" y="138"/>
                    <a:pt x="175" y="138"/>
                    <a:pt x="175" y="138"/>
                  </a:cubicBezTo>
                  <a:cubicBezTo>
                    <a:pt x="179" y="138"/>
                    <a:pt x="183" y="135"/>
                    <a:pt x="183" y="130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3" y="4"/>
                    <a:pt x="179" y="0"/>
                    <a:pt x="175" y="0"/>
                  </a:cubicBezTo>
                  <a:close/>
                </a:path>
              </a:pathLst>
            </a:cu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33" name="Oval 53">
              <a:extLst>
                <a:ext uri="{FF2B5EF4-FFF2-40B4-BE49-F238E27FC236}">
                  <a16:creationId xmlns:a16="http://schemas.microsoft.com/office/drawing/2014/main" id="{AC169DC6-1739-98FC-5C1E-8B98C6C81E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6138" y="4603750"/>
              <a:ext cx="63500" cy="60325"/>
            </a:xfrm>
            <a:prstGeom prst="ellipse">
              <a:avLst/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  <p:sp>
          <p:nvSpPr>
            <p:cNvPr id="34" name="Freeform 54">
              <a:extLst>
                <a:ext uri="{FF2B5EF4-FFF2-40B4-BE49-F238E27FC236}">
                  <a16:creationId xmlns:a16="http://schemas.microsoft.com/office/drawing/2014/main" id="{E5321EEA-7E42-88C8-BD84-5447FAC0DA40}"/>
                </a:ext>
              </a:extLst>
            </p:cNvPr>
            <p:cNvSpPr/>
            <p:nvPr/>
          </p:nvSpPr>
          <p:spPr bwMode="auto">
            <a:xfrm>
              <a:off x="2085976" y="4675188"/>
              <a:ext cx="120650" cy="68263"/>
            </a:xfrm>
            <a:custGeom>
              <a:avLst/>
              <a:gdLst>
                <a:gd name="T0" fmla="*/ 57 w 57"/>
                <a:gd name="T1" fmla="*/ 31 h 32"/>
                <a:gd name="T2" fmla="*/ 47 w 57"/>
                <a:gd name="T3" fmla="*/ 5 h 32"/>
                <a:gd name="T4" fmla="*/ 41 w 57"/>
                <a:gd name="T5" fmla="*/ 0 h 32"/>
                <a:gd name="T6" fmla="*/ 40 w 57"/>
                <a:gd name="T7" fmla="*/ 0 h 32"/>
                <a:gd name="T8" fmla="*/ 37 w 57"/>
                <a:gd name="T9" fmla="*/ 0 h 32"/>
                <a:gd name="T10" fmla="*/ 20 w 57"/>
                <a:gd name="T11" fmla="*/ 0 h 32"/>
                <a:gd name="T12" fmla="*/ 18 w 57"/>
                <a:gd name="T13" fmla="*/ 0 h 32"/>
                <a:gd name="T14" fmla="*/ 17 w 57"/>
                <a:gd name="T15" fmla="*/ 0 h 32"/>
                <a:gd name="T16" fmla="*/ 11 w 57"/>
                <a:gd name="T17" fmla="*/ 5 h 32"/>
                <a:gd name="T18" fmla="*/ 1 w 57"/>
                <a:gd name="T19" fmla="*/ 31 h 32"/>
                <a:gd name="T20" fmla="*/ 2 w 57"/>
                <a:gd name="T21" fmla="*/ 32 h 32"/>
                <a:gd name="T22" fmla="*/ 56 w 57"/>
                <a:gd name="T23" fmla="*/ 32 h 32"/>
                <a:gd name="T24" fmla="*/ 57 w 57"/>
                <a:gd name="T2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32">
                  <a:moveTo>
                    <a:pt x="57" y="31"/>
                  </a:moveTo>
                  <a:cubicBezTo>
                    <a:pt x="47" y="5"/>
                    <a:pt x="47" y="5"/>
                    <a:pt x="47" y="5"/>
                  </a:cubicBezTo>
                  <a:cubicBezTo>
                    <a:pt x="47" y="4"/>
                    <a:pt x="45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2" y="0"/>
                    <a:pt x="11" y="4"/>
                    <a:pt x="11" y="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32"/>
                    <a:pt x="2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1"/>
                    <a:pt x="57" y="31"/>
                  </a:cubicBezTo>
                  <a:close/>
                </a:path>
              </a:pathLst>
            </a:custGeom>
            <a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BBC946D2-3459-D454-6DAF-1387198C5D59}"/>
              </a:ext>
            </a:extLst>
          </p:cNvPr>
          <p:cNvCxnSpPr/>
          <p:nvPr/>
        </p:nvCxnSpPr>
        <p:spPr>
          <a:xfrm>
            <a:off x="3957006" y="3218856"/>
            <a:ext cx="122998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2E39E0E4-68DD-09AA-AC6F-979DE7BE72E1}"/>
              </a:ext>
            </a:extLst>
          </p:cNvPr>
          <p:cNvSpPr/>
          <p:nvPr/>
        </p:nvSpPr>
        <p:spPr>
          <a:xfrm>
            <a:off x="6320537" y="2425676"/>
            <a:ext cx="1850067" cy="1747929"/>
          </a:xfrm>
          <a:prstGeom prst="roundRect">
            <a:avLst>
              <a:gd name="adj" fmla="val 4579"/>
            </a:avLst>
          </a:prstGeom>
          <a:noFill/>
          <a:ln w="12700">
            <a:solidFill>
              <a:srgbClr val="728A5C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7" name="Group 1500">
            <a:extLst>
              <a:ext uri="{FF2B5EF4-FFF2-40B4-BE49-F238E27FC236}">
                <a16:creationId xmlns:a16="http://schemas.microsoft.com/office/drawing/2014/main" id="{7321C913-33CB-280C-8737-3C280EE51C02}"/>
              </a:ext>
            </a:extLst>
          </p:cNvPr>
          <p:cNvGrpSpPr/>
          <p:nvPr/>
        </p:nvGrpSpPr>
        <p:grpSpPr>
          <a:xfrm>
            <a:off x="7057636" y="2707157"/>
            <a:ext cx="375870" cy="319637"/>
            <a:chOff x="1277938" y="5121275"/>
            <a:chExt cx="403225" cy="342900"/>
          </a:xfrm>
          <a:solidFill>
            <a:srgbClr val="008972"/>
          </a:solidFill>
        </p:grpSpPr>
        <p:sp>
          <p:nvSpPr>
            <p:cNvPr id="40" name="Freeform 66">
              <a:extLst>
                <a:ext uri="{FF2B5EF4-FFF2-40B4-BE49-F238E27FC236}">
                  <a16:creationId xmlns:a16="http://schemas.microsoft.com/office/drawing/2014/main" id="{E3639134-3D77-70B0-4DC0-9AE18BE85E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1288" y="5130800"/>
              <a:ext cx="100013" cy="277813"/>
            </a:xfrm>
            <a:custGeom>
              <a:avLst/>
              <a:gdLst>
                <a:gd name="T0" fmla="*/ 41 w 47"/>
                <a:gd name="T1" fmla="*/ 0 h 131"/>
                <a:gd name="T2" fmla="*/ 7 w 47"/>
                <a:gd name="T3" fmla="*/ 0 h 131"/>
                <a:gd name="T4" fmla="*/ 0 w 47"/>
                <a:gd name="T5" fmla="*/ 6 h 131"/>
                <a:gd name="T6" fmla="*/ 0 w 47"/>
                <a:gd name="T7" fmla="*/ 124 h 131"/>
                <a:gd name="T8" fmla="*/ 7 w 47"/>
                <a:gd name="T9" fmla="*/ 131 h 131"/>
                <a:gd name="T10" fmla="*/ 41 w 47"/>
                <a:gd name="T11" fmla="*/ 131 h 131"/>
                <a:gd name="T12" fmla="*/ 47 w 47"/>
                <a:gd name="T13" fmla="*/ 124 h 131"/>
                <a:gd name="T14" fmla="*/ 47 w 47"/>
                <a:gd name="T15" fmla="*/ 6 h 131"/>
                <a:gd name="T16" fmla="*/ 41 w 47"/>
                <a:gd name="T17" fmla="*/ 0 h 131"/>
                <a:gd name="T18" fmla="*/ 24 w 47"/>
                <a:gd name="T19" fmla="*/ 121 h 131"/>
                <a:gd name="T20" fmla="*/ 11 w 47"/>
                <a:gd name="T21" fmla="*/ 107 h 131"/>
                <a:gd name="T22" fmla="*/ 24 w 47"/>
                <a:gd name="T23" fmla="*/ 94 h 131"/>
                <a:gd name="T24" fmla="*/ 37 w 47"/>
                <a:gd name="T25" fmla="*/ 107 h 131"/>
                <a:gd name="T26" fmla="*/ 24 w 47"/>
                <a:gd name="T27" fmla="*/ 121 h 131"/>
                <a:gd name="T28" fmla="*/ 41 w 47"/>
                <a:gd name="T29" fmla="*/ 63 h 131"/>
                <a:gd name="T30" fmla="*/ 37 w 47"/>
                <a:gd name="T31" fmla="*/ 68 h 131"/>
                <a:gd name="T32" fmla="*/ 11 w 47"/>
                <a:gd name="T33" fmla="*/ 68 h 131"/>
                <a:gd name="T34" fmla="*/ 7 w 47"/>
                <a:gd name="T35" fmla="*/ 63 h 131"/>
                <a:gd name="T36" fmla="*/ 7 w 47"/>
                <a:gd name="T37" fmla="*/ 16 h 131"/>
                <a:gd name="T38" fmla="*/ 11 w 47"/>
                <a:gd name="T39" fmla="*/ 11 h 131"/>
                <a:gd name="T40" fmla="*/ 37 w 47"/>
                <a:gd name="T41" fmla="*/ 11 h 131"/>
                <a:gd name="T42" fmla="*/ 41 w 47"/>
                <a:gd name="T43" fmla="*/ 16 h 131"/>
                <a:gd name="T44" fmla="*/ 41 w 47"/>
                <a:gd name="T45" fmla="*/ 6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31">
                  <a:moveTo>
                    <a:pt x="4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3" y="131"/>
                    <a:pt x="7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4" y="131"/>
                    <a:pt x="47" y="128"/>
                    <a:pt x="47" y="12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3"/>
                    <a:pt x="44" y="0"/>
                    <a:pt x="41" y="0"/>
                  </a:cubicBezTo>
                  <a:close/>
                  <a:moveTo>
                    <a:pt x="24" y="121"/>
                  </a:moveTo>
                  <a:cubicBezTo>
                    <a:pt x="17" y="121"/>
                    <a:pt x="11" y="115"/>
                    <a:pt x="11" y="107"/>
                  </a:cubicBezTo>
                  <a:cubicBezTo>
                    <a:pt x="11" y="100"/>
                    <a:pt x="17" y="94"/>
                    <a:pt x="24" y="94"/>
                  </a:cubicBezTo>
                  <a:cubicBezTo>
                    <a:pt x="31" y="94"/>
                    <a:pt x="37" y="100"/>
                    <a:pt x="37" y="107"/>
                  </a:cubicBezTo>
                  <a:cubicBezTo>
                    <a:pt x="37" y="115"/>
                    <a:pt x="31" y="121"/>
                    <a:pt x="24" y="121"/>
                  </a:cubicBezTo>
                  <a:close/>
                  <a:moveTo>
                    <a:pt x="41" y="63"/>
                  </a:moveTo>
                  <a:cubicBezTo>
                    <a:pt x="41" y="66"/>
                    <a:pt x="39" y="68"/>
                    <a:pt x="37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68"/>
                    <a:pt x="7" y="66"/>
                    <a:pt x="7" y="63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3"/>
                    <a:pt x="9" y="11"/>
                    <a:pt x="11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1"/>
                    <a:pt x="41" y="13"/>
                    <a:pt x="41" y="16"/>
                  </a:cubicBezTo>
                  <a:cubicBezTo>
                    <a:pt x="41" y="63"/>
                    <a:pt x="41" y="63"/>
                    <a:pt x="41" y="63"/>
                  </a:cubicBez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1" name="Freeform 67">
              <a:extLst>
                <a:ext uri="{FF2B5EF4-FFF2-40B4-BE49-F238E27FC236}">
                  <a16:creationId xmlns:a16="http://schemas.microsoft.com/office/drawing/2014/main" id="{9FB5BE23-D3E7-2983-7A40-2033E5B17B6D}"/>
                </a:ext>
              </a:extLst>
            </p:cNvPr>
            <p:cNvSpPr/>
            <p:nvPr/>
          </p:nvSpPr>
          <p:spPr bwMode="auto">
            <a:xfrm>
              <a:off x="1433513" y="5175250"/>
              <a:ext cx="39688" cy="11113"/>
            </a:xfrm>
            <a:custGeom>
              <a:avLst/>
              <a:gdLst>
                <a:gd name="T0" fmla="*/ 17 w 19"/>
                <a:gd name="T1" fmla="*/ 5 h 5"/>
                <a:gd name="T2" fmla="*/ 2 w 19"/>
                <a:gd name="T3" fmla="*/ 5 h 5"/>
                <a:gd name="T4" fmla="*/ 0 w 19"/>
                <a:gd name="T5" fmla="*/ 2 h 5"/>
                <a:gd name="T6" fmla="*/ 2 w 19"/>
                <a:gd name="T7" fmla="*/ 0 h 5"/>
                <a:gd name="T8" fmla="*/ 17 w 19"/>
                <a:gd name="T9" fmla="*/ 0 h 5"/>
                <a:gd name="T10" fmla="*/ 19 w 19"/>
                <a:gd name="T11" fmla="*/ 2 h 5"/>
                <a:gd name="T12" fmla="*/ 17 w 1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">
                  <a:moveTo>
                    <a:pt x="17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2"/>
                  </a:cubicBezTo>
                  <a:cubicBezTo>
                    <a:pt x="19" y="4"/>
                    <a:pt x="18" y="5"/>
                    <a:pt x="17" y="5"/>
                  </a:cubicBez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2" name="Freeform 68">
              <a:extLst>
                <a:ext uri="{FF2B5EF4-FFF2-40B4-BE49-F238E27FC236}">
                  <a16:creationId xmlns:a16="http://schemas.microsoft.com/office/drawing/2014/main" id="{8BAAB31B-399B-BAF3-41A2-7849547649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5401" y="5130800"/>
              <a:ext cx="100013" cy="277813"/>
            </a:xfrm>
            <a:custGeom>
              <a:avLst/>
              <a:gdLst>
                <a:gd name="T0" fmla="*/ 40 w 47"/>
                <a:gd name="T1" fmla="*/ 0 h 131"/>
                <a:gd name="T2" fmla="*/ 7 w 47"/>
                <a:gd name="T3" fmla="*/ 0 h 131"/>
                <a:gd name="T4" fmla="*/ 0 w 47"/>
                <a:gd name="T5" fmla="*/ 6 h 131"/>
                <a:gd name="T6" fmla="*/ 0 w 47"/>
                <a:gd name="T7" fmla="*/ 124 h 131"/>
                <a:gd name="T8" fmla="*/ 7 w 47"/>
                <a:gd name="T9" fmla="*/ 131 h 131"/>
                <a:gd name="T10" fmla="*/ 40 w 47"/>
                <a:gd name="T11" fmla="*/ 131 h 131"/>
                <a:gd name="T12" fmla="*/ 47 w 47"/>
                <a:gd name="T13" fmla="*/ 124 h 131"/>
                <a:gd name="T14" fmla="*/ 47 w 47"/>
                <a:gd name="T15" fmla="*/ 6 h 131"/>
                <a:gd name="T16" fmla="*/ 40 w 47"/>
                <a:gd name="T17" fmla="*/ 0 h 131"/>
                <a:gd name="T18" fmla="*/ 23 w 47"/>
                <a:gd name="T19" fmla="*/ 121 h 131"/>
                <a:gd name="T20" fmla="*/ 10 w 47"/>
                <a:gd name="T21" fmla="*/ 107 h 131"/>
                <a:gd name="T22" fmla="*/ 23 w 47"/>
                <a:gd name="T23" fmla="*/ 94 h 131"/>
                <a:gd name="T24" fmla="*/ 37 w 47"/>
                <a:gd name="T25" fmla="*/ 107 h 131"/>
                <a:gd name="T26" fmla="*/ 23 w 47"/>
                <a:gd name="T27" fmla="*/ 121 h 131"/>
                <a:gd name="T28" fmla="*/ 41 w 47"/>
                <a:gd name="T29" fmla="*/ 63 h 131"/>
                <a:gd name="T30" fmla="*/ 36 w 47"/>
                <a:gd name="T31" fmla="*/ 68 h 131"/>
                <a:gd name="T32" fmla="*/ 11 w 47"/>
                <a:gd name="T33" fmla="*/ 68 h 131"/>
                <a:gd name="T34" fmla="*/ 6 w 47"/>
                <a:gd name="T35" fmla="*/ 63 h 131"/>
                <a:gd name="T36" fmla="*/ 6 w 47"/>
                <a:gd name="T37" fmla="*/ 16 h 131"/>
                <a:gd name="T38" fmla="*/ 11 w 47"/>
                <a:gd name="T39" fmla="*/ 11 h 131"/>
                <a:gd name="T40" fmla="*/ 36 w 47"/>
                <a:gd name="T41" fmla="*/ 11 h 131"/>
                <a:gd name="T42" fmla="*/ 41 w 47"/>
                <a:gd name="T43" fmla="*/ 16 h 131"/>
                <a:gd name="T44" fmla="*/ 41 w 47"/>
                <a:gd name="T45" fmla="*/ 6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31">
                  <a:moveTo>
                    <a:pt x="4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3" y="131"/>
                    <a:pt x="7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4" y="131"/>
                    <a:pt x="47" y="128"/>
                    <a:pt x="47" y="12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3"/>
                    <a:pt x="44" y="0"/>
                    <a:pt x="40" y="0"/>
                  </a:cubicBezTo>
                  <a:close/>
                  <a:moveTo>
                    <a:pt x="23" y="121"/>
                  </a:moveTo>
                  <a:cubicBezTo>
                    <a:pt x="16" y="121"/>
                    <a:pt x="10" y="115"/>
                    <a:pt x="10" y="107"/>
                  </a:cubicBezTo>
                  <a:cubicBezTo>
                    <a:pt x="10" y="100"/>
                    <a:pt x="16" y="94"/>
                    <a:pt x="23" y="94"/>
                  </a:cubicBezTo>
                  <a:cubicBezTo>
                    <a:pt x="31" y="94"/>
                    <a:pt x="37" y="100"/>
                    <a:pt x="37" y="107"/>
                  </a:cubicBezTo>
                  <a:cubicBezTo>
                    <a:pt x="37" y="115"/>
                    <a:pt x="31" y="121"/>
                    <a:pt x="23" y="121"/>
                  </a:cubicBezTo>
                  <a:close/>
                  <a:moveTo>
                    <a:pt x="41" y="63"/>
                  </a:moveTo>
                  <a:cubicBezTo>
                    <a:pt x="41" y="66"/>
                    <a:pt x="39" y="68"/>
                    <a:pt x="36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8" y="68"/>
                    <a:pt x="6" y="66"/>
                    <a:pt x="6" y="63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3"/>
                    <a:pt x="8" y="11"/>
                    <a:pt x="11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9" y="11"/>
                    <a:pt x="41" y="13"/>
                    <a:pt x="41" y="16"/>
                  </a:cubicBezTo>
                  <a:lnTo>
                    <a:pt x="41" y="63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3" name="Freeform 69">
              <a:extLst>
                <a:ext uri="{FF2B5EF4-FFF2-40B4-BE49-F238E27FC236}">
                  <a16:creationId xmlns:a16="http://schemas.microsoft.com/office/drawing/2014/main" id="{DE909B0D-253D-C130-3D00-EC230D77FAF8}"/>
                </a:ext>
              </a:extLst>
            </p:cNvPr>
            <p:cNvSpPr/>
            <p:nvPr/>
          </p:nvSpPr>
          <p:spPr bwMode="auto">
            <a:xfrm>
              <a:off x="1316038" y="5175250"/>
              <a:ext cx="38100" cy="11113"/>
            </a:xfrm>
            <a:custGeom>
              <a:avLst/>
              <a:gdLst>
                <a:gd name="T0" fmla="*/ 16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6 w 18"/>
                <a:gd name="T9" fmla="*/ 0 h 5"/>
                <a:gd name="T10" fmla="*/ 18 w 18"/>
                <a:gd name="T11" fmla="*/ 2 h 5"/>
                <a:gd name="T12" fmla="*/ 16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6" y="5"/>
                  </a:cubicBez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4" name="Freeform 70">
              <a:extLst>
                <a:ext uri="{FF2B5EF4-FFF2-40B4-BE49-F238E27FC236}">
                  <a16:creationId xmlns:a16="http://schemas.microsoft.com/office/drawing/2014/main" id="{C7B3CE6A-D493-9415-78C7-C277E609A1F3}"/>
                </a:ext>
              </a:extLst>
            </p:cNvPr>
            <p:cNvSpPr/>
            <p:nvPr/>
          </p:nvSpPr>
          <p:spPr bwMode="auto">
            <a:xfrm>
              <a:off x="1316038" y="5199063"/>
              <a:ext cx="38100" cy="11113"/>
            </a:xfrm>
            <a:custGeom>
              <a:avLst/>
              <a:gdLst>
                <a:gd name="T0" fmla="*/ 16 w 18"/>
                <a:gd name="T1" fmla="*/ 5 h 5"/>
                <a:gd name="T2" fmla="*/ 2 w 18"/>
                <a:gd name="T3" fmla="*/ 5 h 5"/>
                <a:gd name="T4" fmla="*/ 0 w 18"/>
                <a:gd name="T5" fmla="*/ 2 h 5"/>
                <a:gd name="T6" fmla="*/ 2 w 18"/>
                <a:gd name="T7" fmla="*/ 0 h 5"/>
                <a:gd name="T8" fmla="*/ 16 w 18"/>
                <a:gd name="T9" fmla="*/ 0 h 5"/>
                <a:gd name="T10" fmla="*/ 18 w 18"/>
                <a:gd name="T11" fmla="*/ 2 h 5"/>
                <a:gd name="T12" fmla="*/ 16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6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4"/>
                    <a:pt x="17" y="5"/>
                    <a:pt x="16" y="5"/>
                  </a:cubicBez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5" name="Freeform 71">
              <a:extLst>
                <a:ext uri="{FF2B5EF4-FFF2-40B4-BE49-F238E27FC236}">
                  <a16:creationId xmlns:a16="http://schemas.microsoft.com/office/drawing/2014/main" id="{546651A3-683C-EE3D-3BFC-B623634F4EF4}"/>
                </a:ext>
              </a:extLst>
            </p:cNvPr>
            <p:cNvSpPr/>
            <p:nvPr/>
          </p:nvSpPr>
          <p:spPr bwMode="auto">
            <a:xfrm>
              <a:off x="1316038" y="5222875"/>
              <a:ext cx="38100" cy="7938"/>
            </a:xfrm>
            <a:custGeom>
              <a:avLst/>
              <a:gdLst>
                <a:gd name="T0" fmla="*/ 16 w 18"/>
                <a:gd name="T1" fmla="*/ 4 h 4"/>
                <a:gd name="T2" fmla="*/ 2 w 18"/>
                <a:gd name="T3" fmla="*/ 4 h 4"/>
                <a:gd name="T4" fmla="*/ 0 w 18"/>
                <a:gd name="T5" fmla="*/ 2 h 4"/>
                <a:gd name="T6" fmla="*/ 2 w 18"/>
                <a:gd name="T7" fmla="*/ 0 h 4"/>
                <a:gd name="T8" fmla="*/ 16 w 18"/>
                <a:gd name="T9" fmla="*/ 0 h 4"/>
                <a:gd name="T10" fmla="*/ 18 w 18"/>
                <a:gd name="T11" fmla="*/ 2 h 4"/>
                <a:gd name="T12" fmla="*/ 16 w 1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">
                  <a:moveTo>
                    <a:pt x="1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"/>
                    <a:pt x="17" y="4"/>
                    <a:pt x="16" y="4"/>
                  </a:cubicBez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6" name="Freeform 72">
              <a:extLst>
                <a:ext uri="{FF2B5EF4-FFF2-40B4-BE49-F238E27FC236}">
                  <a16:creationId xmlns:a16="http://schemas.microsoft.com/office/drawing/2014/main" id="{E58D297B-7DFB-5BCA-88D5-5110A1C5AF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5588" y="5121275"/>
              <a:ext cx="139700" cy="290513"/>
            </a:xfrm>
            <a:custGeom>
              <a:avLst/>
              <a:gdLst>
                <a:gd name="T0" fmla="*/ 65 w 66"/>
                <a:gd name="T1" fmla="*/ 123 h 137"/>
                <a:gd name="T2" fmla="*/ 47 w 66"/>
                <a:gd name="T3" fmla="*/ 7 h 137"/>
                <a:gd name="T4" fmla="*/ 40 w 66"/>
                <a:gd name="T5" fmla="*/ 1 h 137"/>
                <a:gd name="T6" fmla="*/ 7 w 66"/>
                <a:gd name="T7" fmla="*/ 6 h 137"/>
                <a:gd name="T8" fmla="*/ 1 w 66"/>
                <a:gd name="T9" fmla="*/ 14 h 137"/>
                <a:gd name="T10" fmla="*/ 18 w 66"/>
                <a:gd name="T11" fmla="*/ 130 h 137"/>
                <a:gd name="T12" fmla="*/ 26 w 66"/>
                <a:gd name="T13" fmla="*/ 136 h 137"/>
                <a:gd name="T14" fmla="*/ 59 w 66"/>
                <a:gd name="T15" fmla="*/ 131 h 137"/>
                <a:gd name="T16" fmla="*/ 65 w 66"/>
                <a:gd name="T17" fmla="*/ 123 h 137"/>
                <a:gd name="T18" fmla="*/ 21 w 66"/>
                <a:gd name="T19" fmla="*/ 73 h 137"/>
                <a:gd name="T20" fmla="*/ 15 w 66"/>
                <a:gd name="T21" fmla="*/ 69 h 137"/>
                <a:gd name="T22" fmla="*/ 8 w 66"/>
                <a:gd name="T23" fmla="*/ 22 h 137"/>
                <a:gd name="T24" fmla="*/ 12 w 66"/>
                <a:gd name="T25" fmla="*/ 17 h 137"/>
                <a:gd name="T26" fmla="*/ 37 w 66"/>
                <a:gd name="T27" fmla="*/ 13 h 137"/>
                <a:gd name="T28" fmla="*/ 43 w 66"/>
                <a:gd name="T29" fmla="*/ 17 h 137"/>
                <a:gd name="T30" fmla="*/ 50 w 66"/>
                <a:gd name="T31" fmla="*/ 64 h 137"/>
                <a:gd name="T32" fmla="*/ 46 w 66"/>
                <a:gd name="T33" fmla="*/ 69 h 137"/>
                <a:gd name="T34" fmla="*/ 21 w 66"/>
                <a:gd name="T35" fmla="*/ 73 h 137"/>
                <a:gd name="T36" fmla="*/ 50 w 66"/>
                <a:gd name="T37" fmla="*/ 118 h 137"/>
                <a:gd name="T38" fmla="*/ 41 w 66"/>
                <a:gd name="T39" fmla="*/ 123 h 137"/>
                <a:gd name="T40" fmla="*/ 39 w 66"/>
                <a:gd name="T41" fmla="*/ 123 h 137"/>
                <a:gd name="T42" fmla="*/ 26 w 66"/>
                <a:gd name="T43" fmla="*/ 112 h 137"/>
                <a:gd name="T44" fmla="*/ 28 w 66"/>
                <a:gd name="T45" fmla="*/ 102 h 137"/>
                <a:gd name="T46" fmla="*/ 37 w 66"/>
                <a:gd name="T47" fmla="*/ 97 h 137"/>
                <a:gd name="T48" fmla="*/ 39 w 66"/>
                <a:gd name="T49" fmla="*/ 97 h 137"/>
                <a:gd name="T50" fmla="*/ 52 w 66"/>
                <a:gd name="T51" fmla="*/ 108 h 137"/>
                <a:gd name="T52" fmla="*/ 50 w 66"/>
                <a:gd name="T53" fmla="*/ 11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137">
                  <a:moveTo>
                    <a:pt x="65" y="123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7" y="3"/>
                    <a:pt x="43" y="0"/>
                    <a:pt x="40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" y="7"/>
                    <a:pt x="0" y="10"/>
                    <a:pt x="1" y="14"/>
                  </a:cubicBezTo>
                  <a:cubicBezTo>
                    <a:pt x="18" y="130"/>
                    <a:pt x="18" y="130"/>
                    <a:pt x="18" y="130"/>
                  </a:cubicBezTo>
                  <a:cubicBezTo>
                    <a:pt x="19" y="134"/>
                    <a:pt x="23" y="137"/>
                    <a:pt x="26" y="136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63" y="131"/>
                    <a:pt x="66" y="127"/>
                    <a:pt x="65" y="123"/>
                  </a:cubicBezTo>
                  <a:close/>
                  <a:moveTo>
                    <a:pt x="21" y="73"/>
                  </a:moveTo>
                  <a:cubicBezTo>
                    <a:pt x="18" y="73"/>
                    <a:pt x="16" y="71"/>
                    <a:pt x="15" y="6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0"/>
                    <a:pt x="10" y="17"/>
                    <a:pt x="12" y="17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40" y="13"/>
                    <a:pt x="42" y="15"/>
                    <a:pt x="43" y="17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8" y="69"/>
                    <a:pt x="46" y="69"/>
                  </a:cubicBezTo>
                  <a:lnTo>
                    <a:pt x="21" y="73"/>
                  </a:lnTo>
                  <a:close/>
                  <a:moveTo>
                    <a:pt x="50" y="118"/>
                  </a:moveTo>
                  <a:cubicBezTo>
                    <a:pt x="48" y="121"/>
                    <a:pt x="45" y="123"/>
                    <a:pt x="41" y="123"/>
                  </a:cubicBezTo>
                  <a:cubicBezTo>
                    <a:pt x="40" y="123"/>
                    <a:pt x="40" y="123"/>
                    <a:pt x="39" y="123"/>
                  </a:cubicBezTo>
                  <a:cubicBezTo>
                    <a:pt x="33" y="123"/>
                    <a:pt x="27" y="118"/>
                    <a:pt x="26" y="112"/>
                  </a:cubicBezTo>
                  <a:cubicBezTo>
                    <a:pt x="25" y="109"/>
                    <a:pt x="26" y="105"/>
                    <a:pt x="28" y="102"/>
                  </a:cubicBezTo>
                  <a:cubicBezTo>
                    <a:pt x="31" y="99"/>
                    <a:pt x="34" y="97"/>
                    <a:pt x="37" y="97"/>
                  </a:cubicBezTo>
                  <a:cubicBezTo>
                    <a:pt x="38" y="97"/>
                    <a:pt x="38" y="97"/>
                    <a:pt x="39" y="97"/>
                  </a:cubicBezTo>
                  <a:cubicBezTo>
                    <a:pt x="46" y="97"/>
                    <a:pt x="51" y="102"/>
                    <a:pt x="52" y="108"/>
                  </a:cubicBezTo>
                  <a:cubicBezTo>
                    <a:pt x="53" y="112"/>
                    <a:pt x="52" y="115"/>
                    <a:pt x="50" y="118"/>
                  </a:cubicBez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7" name="Freeform 73">
              <a:extLst>
                <a:ext uri="{FF2B5EF4-FFF2-40B4-BE49-F238E27FC236}">
                  <a16:creationId xmlns:a16="http://schemas.microsoft.com/office/drawing/2014/main" id="{EFD3F621-E623-C71E-0CA0-5C012492A7D1}"/>
                </a:ext>
              </a:extLst>
            </p:cNvPr>
            <p:cNvSpPr/>
            <p:nvPr/>
          </p:nvSpPr>
          <p:spPr bwMode="auto">
            <a:xfrm>
              <a:off x="1550988" y="5160963"/>
              <a:ext cx="41275" cy="14288"/>
            </a:xfrm>
            <a:custGeom>
              <a:avLst/>
              <a:gdLst>
                <a:gd name="T0" fmla="*/ 2 w 19"/>
                <a:gd name="T1" fmla="*/ 7 h 7"/>
                <a:gd name="T2" fmla="*/ 0 w 19"/>
                <a:gd name="T3" fmla="*/ 5 h 7"/>
                <a:gd name="T4" fmla="*/ 2 w 19"/>
                <a:gd name="T5" fmla="*/ 2 h 7"/>
                <a:gd name="T6" fmla="*/ 16 w 19"/>
                <a:gd name="T7" fmla="*/ 0 h 7"/>
                <a:gd name="T8" fmla="*/ 19 w 19"/>
                <a:gd name="T9" fmla="*/ 2 h 7"/>
                <a:gd name="T10" fmla="*/ 17 w 19"/>
                <a:gd name="T11" fmla="*/ 5 h 7"/>
                <a:gd name="T12" fmla="*/ 3 w 19"/>
                <a:gd name="T13" fmla="*/ 7 h 7"/>
                <a:gd name="T14" fmla="*/ 2 w 1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7">
                  <a:moveTo>
                    <a:pt x="2" y="7"/>
                  </a:moveTo>
                  <a:cubicBezTo>
                    <a:pt x="1" y="7"/>
                    <a:pt x="0" y="6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9" y="1"/>
                    <a:pt x="19" y="2"/>
                  </a:cubicBezTo>
                  <a:cubicBezTo>
                    <a:pt x="19" y="3"/>
                    <a:pt x="18" y="4"/>
                    <a:pt x="17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8" name="Freeform 74">
              <a:extLst>
                <a:ext uri="{FF2B5EF4-FFF2-40B4-BE49-F238E27FC236}">
                  <a16:creationId xmlns:a16="http://schemas.microsoft.com/office/drawing/2014/main" id="{62A807F0-D3CF-8AC5-8B15-FC526FD284EC}"/>
                </a:ext>
              </a:extLst>
            </p:cNvPr>
            <p:cNvSpPr/>
            <p:nvPr/>
          </p:nvSpPr>
          <p:spPr bwMode="auto">
            <a:xfrm>
              <a:off x="1555751" y="5180013"/>
              <a:ext cx="55563" cy="17463"/>
            </a:xfrm>
            <a:custGeom>
              <a:avLst/>
              <a:gdLst>
                <a:gd name="T0" fmla="*/ 2 w 26"/>
                <a:gd name="T1" fmla="*/ 8 h 8"/>
                <a:gd name="T2" fmla="*/ 0 w 26"/>
                <a:gd name="T3" fmla="*/ 6 h 8"/>
                <a:gd name="T4" fmla="*/ 2 w 26"/>
                <a:gd name="T5" fmla="*/ 4 h 8"/>
                <a:gd name="T6" fmla="*/ 24 w 26"/>
                <a:gd name="T7" fmla="*/ 0 h 8"/>
                <a:gd name="T8" fmla="*/ 26 w 26"/>
                <a:gd name="T9" fmla="*/ 2 h 8"/>
                <a:gd name="T10" fmla="*/ 24 w 26"/>
                <a:gd name="T11" fmla="*/ 5 h 8"/>
                <a:gd name="T12" fmla="*/ 2 w 26"/>
                <a:gd name="T13" fmla="*/ 8 h 8"/>
                <a:gd name="T14" fmla="*/ 2 w 26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8">
                  <a:moveTo>
                    <a:pt x="2" y="8"/>
                  </a:move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2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4"/>
                    <a:pt x="26" y="5"/>
                    <a:pt x="2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49" name="Freeform 75">
              <a:extLst>
                <a:ext uri="{FF2B5EF4-FFF2-40B4-BE49-F238E27FC236}">
                  <a16:creationId xmlns:a16="http://schemas.microsoft.com/office/drawing/2014/main" id="{83E6558B-6A75-2A3C-9688-0D05864F264C}"/>
                </a:ext>
              </a:extLst>
            </p:cNvPr>
            <p:cNvSpPr/>
            <p:nvPr/>
          </p:nvSpPr>
          <p:spPr bwMode="auto">
            <a:xfrm>
              <a:off x="1277938" y="5432425"/>
              <a:ext cx="403225" cy="31750"/>
            </a:xfrm>
            <a:custGeom>
              <a:avLst/>
              <a:gdLst>
                <a:gd name="T0" fmla="*/ 190 w 190"/>
                <a:gd name="T1" fmla="*/ 10 h 15"/>
                <a:gd name="T2" fmla="*/ 185 w 190"/>
                <a:gd name="T3" fmla="*/ 15 h 15"/>
                <a:gd name="T4" fmla="*/ 5 w 190"/>
                <a:gd name="T5" fmla="*/ 15 h 15"/>
                <a:gd name="T6" fmla="*/ 0 w 190"/>
                <a:gd name="T7" fmla="*/ 10 h 15"/>
                <a:gd name="T8" fmla="*/ 0 w 190"/>
                <a:gd name="T9" fmla="*/ 6 h 15"/>
                <a:gd name="T10" fmla="*/ 5 w 190"/>
                <a:gd name="T11" fmla="*/ 0 h 15"/>
                <a:gd name="T12" fmla="*/ 185 w 190"/>
                <a:gd name="T13" fmla="*/ 0 h 15"/>
                <a:gd name="T14" fmla="*/ 190 w 190"/>
                <a:gd name="T15" fmla="*/ 6 h 15"/>
                <a:gd name="T16" fmla="*/ 190 w 190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5">
                  <a:moveTo>
                    <a:pt x="190" y="10"/>
                  </a:moveTo>
                  <a:cubicBezTo>
                    <a:pt x="190" y="13"/>
                    <a:pt x="187" y="15"/>
                    <a:pt x="18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15"/>
                    <a:pt x="0" y="13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7" y="0"/>
                    <a:pt x="190" y="3"/>
                    <a:pt x="190" y="6"/>
                  </a:cubicBezTo>
                  <a:lnTo>
                    <a:pt x="190" y="10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400">
                <a:solidFill>
                  <a:schemeClr val="bg1"/>
                </a:solidFill>
                <a:cs typeface="+mn-ea"/>
              </a:endParaRP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8942BD6F-3EA6-9BAA-68C5-5D2B8BAE44FB}"/>
              </a:ext>
            </a:extLst>
          </p:cNvPr>
          <p:cNvCxnSpPr/>
          <p:nvPr/>
        </p:nvCxnSpPr>
        <p:spPr>
          <a:xfrm>
            <a:off x="6630576" y="3218856"/>
            <a:ext cx="122998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0B838D50-4C77-147E-6B2F-A6C8FDB5454D}"/>
              </a:ext>
            </a:extLst>
          </p:cNvPr>
          <p:cNvSpPr txBox="1"/>
          <p:nvPr/>
        </p:nvSpPr>
        <p:spPr>
          <a:xfrm>
            <a:off x="1185533" y="3337196"/>
            <a:ext cx="1518613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A765ABB-BA7C-88FD-2270-A127441CA49A}"/>
              </a:ext>
            </a:extLst>
          </p:cNvPr>
          <p:cNvSpPr txBox="1"/>
          <p:nvPr/>
        </p:nvSpPr>
        <p:spPr>
          <a:xfrm>
            <a:off x="3800114" y="3291023"/>
            <a:ext cx="1518613" cy="810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 材免费下载！</a:t>
            </a:r>
          </a:p>
          <a:p>
            <a:pPr algn="ctr" rtl="0">
              <a:lnSpc>
                <a:spcPct val="150000"/>
              </a:lnSpc>
            </a:pPr>
            <a:r>
              <a: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722BD52-54D8-EC54-8C17-247533B33E06}"/>
              </a:ext>
            </a:extLst>
          </p:cNvPr>
          <p:cNvSpPr txBox="1"/>
          <p:nvPr/>
        </p:nvSpPr>
        <p:spPr>
          <a:xfrm>
            <a:off x="6480346" y="3337196"/>
            <a:ext cx="1518613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7007152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5A80F165-5780-1C92-EACE-DFD3718DE8B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0"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139270" y="-2139269"/>
            <a:ext cx="864959" cy="5143499"/>
          </a:xfrm>
          <a:custGeom>
            <a:avLst/>
            <a:gdLst>
              <a:gd name="connsiteX0" fmla="*/ 1096020 w 1096020"/>
              <a:gd name="connsiteY0" fmla="*/ 0 h 5143501"/>
              <a:gd name="connsiteX1" fmla="*/ 1096020 w 1096020"/>
              <a:gd name="connsiteY1" fmla="*/ 5143501 h 5143501"/>
              <a:gd name="connsiteX2" fmla="*/ 0 w 1096020"/>
              <a:gd name="connsiteY2" fmla="*/ 5143500 h 5143501"/>
              <a:gd name="connsiteX3" fmla="*/ 1 w 1096020"/>
              <a:gd name="connsiteY3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020" h="5143501">
                <a:moveTo>
                  <a:pt x="1096020" y="0"/>
                </a:moveTo>
                <a:lnTo>
                  <a:pt x="1096020" y="5143501"/>
                </a:lnTo>
                <a:lnTo>
                  <a:pt x="0" y="5143500"/>
                </a:lnTo>
                <a:lnTo>
                  <a:pt x="1" y="0"/>
                </a:lnTo>
                <a:close/>
              </a:path>
            </a:pathLst>
          </a:custGeom>
        </p:spPr>
      </p:pic>
      <p:sp>
        <p:nvSpPr>
          <p:cNvPr id="24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3676650" y="212750"/>
            <a:ext cx="17907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kern="8000" spc="100" dirty="0">
                <a:solidFill>
                  <a:srgbClr val="353535"/>
                </a:solidFill>
                <a:uFillTx/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目录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DC88FA63-45B7-15EF-A6C4-6A3E85F100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024239" y="2023740"/>
            <a:ext cx="1096020" cy="5143501"/>
          </a:xfrm>
          <a:custGeom>
            <a:avLst/>
            <a:gdLst>
              <a:gd name="connsiteX0" fmla="*/ 1096020 w 1096020"/>
              <a:gd name="connsiteY0" fmla="*/ 0 h 5143501"/>
              <a:gd name="connsiteX1" fmla="*/ 1096020 w 1096020"/>
              <a:gd name="connsiteY1" fmla="*/ 5143501 h 5143501"/>
              <a:gd name="connsiteX2" fmla="*/ 0 w 1096020"/>
              <a:gd name="connsiteY2" fmla="*/ 5143500 h 5143501"/>
              <a:gd name="connsiteX3" fmla="*/ 1 w 1096020"/>
              <a:gd name="connsiteY3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020" h="5143501">
                <a:moveTo>
                  <a:pt x="1096020" y="0"/>
                </a:moveTo>
                <a:lnTo>
                  <a:pt x="1096020" y="5143501"/>
                </a:lnTo>
                <a:lnTo>
                  <a:pt x="0" y="5143500"/>
                </a:lnTo>
                <a:lnTo>
                  <a:pt x="1" y="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1605559C-E5EA-2CA0-8794-D7278FB35A65}"/>
              </a:ext>
            </a:extLst>
          </p:cNvPr>
          <p:cNvGrpSpPr/>
          <p:nvPr/>
        </p:nvGrpSpPr>
        <p:grpSpPr>
          <a:xfrm>
            <a:off x="-213360" y="498822"/>
            <a:ext cx="9654540" cy="1004738"/>
            <a:chOff x="-213360" y="1766095"/>
            <a:chExt cx="9654540" cy="1004738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B054FF8-8F19-E0A0-138A-1037CC915706}"/>
                </a:ext>
              </a:extLst>
            </p:cNvPr>
            <p:cNvSpPr/>
            <p:nvPr/>
          </p:nvSpPr>
          <p:spPr>
            <a:xfrm>
              <a:off x="-213360" y="2149451"/>
              <a:ext cx="9654540" cy="320051"/>
            </a:xfrm>
            <a:custGeom>
              <a:avLst/>
              <a:gdLst>
                <a:gd name="connsiteX0" fmla="*/ 0 w 9654540"/>
                <a:gd name="connsiteY0" fmla="*/ 175267 h 320051"/>
                <a:gd name="connsiteX1" fmla="*/ 1493520 w 9654540"/>
                <a:gd name="connsiteY1" fmla="*/ 7 h 320051"/>
                <a:gd name="connsiteX2" fmla="*/ 2583180 w 9654540"/>
                <a:gd name="connsiteY2" fmla="*/ 167647 h 320051"/>
                <a:gd name="connsiteX3" fmla="*/ 3710940 w 9654540"/>
                <a:gd name="connsiteY3" fmla="*/ 60967 h 320051"/>
                <a:gd name="connsiteX4" fmla="*/ 4511040 w 9654540"/>
                <a:gd name="connsiteY4" fmla="*/ 198127 h 320051"/>
                <a:gd name="connsiteX5" fmla="*/ 5402580 w 9654540"/>
                <a:gd name="connsiteY5" fmla="*/ 68587 h 320051"/>
                <a:gd name="connsiteX6" fmla="*/ 6271260 w 9654540"/>
                <a:gd name="connsiteY6" fmla="*/ 259087 h 320051"/>
                <a:gd name="connsiteX7" fmla="*/ 7094220 w 9654540"/>
                <a:gd name="connsiteY7" fmla="*/ 53347 h 320051"/>
                <a:gd name="connsiteX8" fmla="*/ 8001000 w 9654540"/>
                <a:gd name="connsiteY8" fmla="*/ 320047 h 320051"/>
                <a:gd name="connsiteX9" fmla="*/ 8846820 w 9654540"/>
                <a:gd name="connsiteY9" fmla="*/ 45727 h 320051"/>
                <a:gd name="connsiteX10" fmla="*/ 9654540 w 9654540"/>
                <a:gd name="connsiteY10" fmla="*/ 312427 h 32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54540" h="320051">
                  <a:moveTo>
                    <a:pt x="0" y="175267"/>
                  </a:moveTo>
                  <a:cubicBezTo>
                    <a:pt x="531495" y="88272"/>
                    <a:pt x="1062990" y="1277"/>
                    <a:pt x="1493520" y="7"/>
                  </a:cubicBezTo>
                  <a:cubicBezTo>
                    <a:pt x="1924050" y="-1263"/>
                    <a:pt x="2213610" y="157487"/>
                    <a:pt x="2583180" y="167647"/>
                  </a:cubicBezTo>
                  <a:cubicBezTo>
                    <a:pt x="2952750" y="177807"/>
                    <a:pt x="3389630" y="55887"/>
                    <a:pt x="3710940" y="60967"/>
                  </a:cubicBezTo>
                  <a:cubicBezTo>
                    <a:pt x="4032250" y="66047"/>
                    <a:pt x="4229100" y="196857"/>
                    <a:pt x="4511040" y="198127"/>
                  </a:cubicBezTo>
                  <a:cubicBezTo>
                    <a:pt x="4792980" y="199397"/>
                    <a:pt x="5109210" y="58427"/>
                    <a:pt x="5402580" y="68587"/>
                  </a:cubicBezTo>
                  <a:cubicBezTo>
                    <a:pt x="5695950" y="78747"/>
                    <a:pt x="5989320" y="261627"/>
                    <a:pt x="6271260" y="259087"/>
                  </a:cubicBezTo>
                  <a:cubicBezTo>
                    <a:pt x="6553200" y="256547"/>
                    <a:pt x="6805930" y="43187"/>
                    <a:pt x="7094220" y="53347"/>
                  </a:cubicBezTo>
                  <a:cubicBezTo>
                    <a:pt x="7382510" y="63507"/>
                    <a:pt x="7708900" y="321317"/>
                    <a:pt x="8001000" y="320047"/>
                  </a:cubicBezTo>
                  <a:cubicBezTo>
                    <a:pt x="8293100" y="318777"/>
                    <a:pt x="8571230" y="46997"/>
                    <a:pt x="8846820" y="45727"/>
                  </a:cubicBezTo>
                  <a:cubicBezTo>
                    <a:pt x="9122410" y="44457"/>
                    <a:pt x="9388475" y="178442"/>
                    <a:pt x="9654540" y="312427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3C7802B2-1167-37F6-8773-29D6C0B89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717943">
              <a:off x="2294284" y="1578163"/>
              <a:ext cx="222636" cy="966654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FBB08847-CCFB-8545-0A8F-2A294740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260284">
              <a:off x="1326188" y="2015029"/>
              <a:ext cx="584447" cy="857395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01BDBA5D-9EA4-5C13-EAC3-0311E37178B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485626">
              <a:off x="901554" y="1735704"/>
              <a:ext cx="439365" cy="500147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7D9808F3-75A9-DD96-EDE1-1F03C4C7D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6442472" y="2309476"/>
              <a:ext cx="863323" cy="449422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E90AEC78-5752-350D-B019-1D5D614E64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523975">
              <a:off x="7135712" y="2007039"/>
              <a:ext cx="515717" cy="441047"/>
            </a:xfrm>
            <a:prstGeom prst="rect">
              <a:avLst/>
            </a:pr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318DBFF3-6CD3-D7B5-67D9-1F17C99A4A0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725653">
              <a:off x="8079186" y="2301077"/>
              <a:ext cx="439365" cy="500147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5BDF80B-FCFC-BF84-969B-E07D15B478F0}"/>
              </a:ext>
            </a:extLst>
          </p:cNvPr>
          <p:cNvGrpSpPr/>
          <p:nvPr/>
        </p:nvGrpSpPr>
        <p:grpSpPr>
          <a:xfrm>
            <a:off x="782322" y="1913478"/>
            <a:ext cx="1794167" cy="1794167"/>
            <a:chOff x="831220" y="1913478"/>
            <a:chExt cx="2012478" cy="201247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DDCE771-CE08-0711-FC44-9C8D022B3A97}"/>
                </a:ext>
              </a:extLst>
            </p:cNvPr>
            <p:cNvSpPr/>
            <p:nvPr/>
          </p:nvSpPr>
          <p:spPr>
            <a:xfrm>
              <a:off x="831220" y="1913478"/>
              <a:ext cx="2012478" cy="2012478"/>
            </a:xfrm>
            <a:prstGeom prst="ellipse">
              <a:avLst/>
            </a:prstGeom>
            <a:blipFill dpi="0" rotWithShape="1">
              <a:blip r:embed="rId11">
                <a:alphaModFix amt="35000"/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F28C88F-0EAC-2DE8-0867-577EA5729FB7}"/>
                </a:ext>
              </a:extLst>
            </p:cNvPr>
            <p:cNvSpPr txBox="1"/>
            <p:nvPr/>
          </p:nvSpPr>
          <p:spPr>
            <a:xfrm>
              <a:off x="1437349" y="2044602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latin typeface="851tegakizatsu" panose="02000600000000000000" pitchFamily="2" charset="-128"/>
                  <a:ea typeface="851tegakizatsu" panose="02000600000000000000" pitchFamily="2" charset="-128"/>
                  <a:cs typeface="851tegakizatsu" panose="02000600000000000000" pitchFamily="2" charset="-128"/>
                </a:rPr>
                <a:t>01</a:t>
              </a:r>
              <a:endParaRPr lang="zh-CN" altLang="en-US" sz="4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1BC2855-4A47-837C-9F0B-E6B8059C54F2}"/>
                </a:ext>
              </a:extLst>
            </p:cNvPr>
            <p:cNvSpPr txBox="1"/>
            <p:nvPr/>
          </p:nvSpPr>
          <p:spPr>
            <a:xfrm>
              <a:off x="1046641" y="2803674"/>
              <a:ext cx="1581635" cy="379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851tegakizatsu" panose="02000600000000000000" pitchFamily="2" charset="-128"/>
                  <a:ea typeface="851tegakizatsu" panose="02000600000000000000" pitchFamily="2" charset="-128"/>
                  <a:cs typeface="851tegakizatsu" panose="02000600000000000000" pitchFamily="2" charset="-128"/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A00AA67-4751-11B5-C9FA-AB97640B8672}"/>
                </a:ext>
              </a:extLst>
            </p:cNvPr>
            <p:cNvSpPr txBox="1"/>
            <p:nvPr/>
          </p:nvSpPr>
          <p:spPr>
            <a:xfrm>
              <a:off x="1107278" y="3192973"/>
              <a:ext cx="1448885" cy="592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/>
                <a:t>Click here to add title text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92F30DA-1860-1E13-7510-EBF9EC293908}"/>
              </a:ext>
            </a:extLst>
          </p:cNvPr>
          <p:cNvGrpSpPr/>
          <p:nvPr/>
        </p:nvGrpSpPr>
        <p:grpSpPr>
          <a:xfrm>
            <a:off x="2710718" y="1913478"/>
            <a:ext cx="1794167" cy="1794167"/>
            <a:chOff x="831220" y="1913478"/>
            <a:chExt cx="2012478" cy="2012478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1C3CC29-96D6-EBDB-E742-9EF5F3B0FCBE}"/>
                </a:ext>
              </a:extLst>
            </p:cNvPr>
            <p:cNvSpPr/>
            <p:nvPr/>
          </p:nvSpPr>
          <p:spPr>
            <a:xfrm>
              <a:off x="831220" y="1913478"/>
              <a:ext cx="2012478" cy="2012478"/>
            </a:xfrm>
            <a:prstGeom prst="ellipse">
              <a:avLst/>
            </a:prstGeom>
            <a:blipFill dpi="0" rotWithShape="1">
              <a:blip r:embed="rId11">
                <a:alphaModFix amt="35000"/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E366040-7768-14F6-D219-B41E6F172EF0}"/>
                </a:ext>
              </a:extLst>
            </p:cNvPr>
            <p:cNvSpPr txBox="1"/>
            <p:nvPr/>
          </p:nvSpPr>
          <p:spPr>
            <a:xfrm>
              <a:off x="1437349" y="2044602"/>
              <a:ext cx="897588" cy="932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latin typeface="851tegakizatsu" panose="02000600000000000000" pitchFamily="2" charset="-128"/>
                  <a:ea typeface="851tegakizatsu" panose="02000600000000000000" pitchFamily="2" charset="-128"/>
                  <a:cs typeface="851tegakizatsu" panose="02000600000000000000" pitchFamily="2" charset="-128"/>
                </a:rPr>
                <a:t>02</a:t>
              </a:r>
              <a:endParaRPr lang="zh-CN" altLang="en-US" sz="4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40016B0-0E33-6A25-6521-F75F13DF5EAC}"/>
                </a:ext>
              </a:extLst>
            </p:cNvPr>
            <p:cNvSpPr txBox="1"/>
            <p:nvPr/>
          </p:nvSpPr>
          <p:spPr>
            <a:xfrm>
              <a:off x="1046640" y="2803674"/>
              <a:ext cx="15816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>
                  <a:latin typeface="851tegakizatsu" panose="02000600000000000000" pitchFamily="2" charset="-128"/>
                  <a:ea typeface="851tegakizatsu" panose="02000600000000000000" pitchFamily="2" charset="-128"/>
                  <a:cs typeface="851tegakizatsu" panose="02000600000000000000" pitchFamily="2" charset="-128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7538F05-FA83-DA05-F0AC-78EBDD0AE186}"/>
                </a:ext>
              </a:extLst>
            </p:cNvPr>
            <p:cNvSpPr txBox="1"/>
            <p:nvPr/>
          </p:nvSpPr>
          <p:spPr>
            <a:xfrm>
              <a:off x="1107278" y="3192973"/>
              <a:ext cx="1448885" cy="592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/>
                <a:t>Click here to add title text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361CD42-9C87-4943-E0E6-F5A8701CA604}"/>
              </a:ext>
            </a:extLst>
          </p:cNvPr>
          <p:cNvGrpSpPr/>
          <p:nvPr/>
        </p:nvGrpSpPr>
        <p:grpSpPr>
          <a:xfrm>
            <a:off x="4639114" y="1913478"/>
            <a:ext cx="1794167" cy="1794167"/>
            <a:chOff x="831220" y="1913478"/>
            <a:chExt cx="2012478" cy="2012478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EA9208D-4D43-B38B-2B5B-9A04A19F1C86}"/>
                </a:ext>
              </a:extLst>
            </p:cNvPr>
            <p:cNvSpPr/>
            <p:nvPr/>
          </p:nvSpPr>
          <p:spPr>
            <a:xfrm>
              <a:off x="831220" y="1913478"/>
              <a:ext cx="2012478" cy="2012478"/>
            </a:xfrm>
            <a:prstGeom prst="ellipse">
              <a:avLst/>
            </a:prstGeom>
            <a:blipFill dpi="0" rotWithShape="1">
              <a:blip r:embed="rId11">
                <a:alphaModFix amt="35000"/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DF117FA-D962-C503-A798-5597684E023B}"/>
                </a:ext>
              </a:extLst>
            </p:cNvPr>
            <p:cNvSpPr txBox="1"/>
            <p:nvPr/>
          </p:nvSpPr>
          <p:spPr>
            <a:xfrm>
              <a:off x="1437349" y="2044602"/>
              <a:ext cx="897588" cy="932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latin typeface="851tegakizatsu" panose="02000600000000000000" pitchFamily="2" charset="-128"/>
                  <a:ea typeface="851tegakizatsu" panose="02000600000000000000" pitchFamily="2" charset="-128"/>
                  <a:cs typeface="851tegakizatsu" panose="02000600000000000000" pitchFamily="2" charset="-128"/>
                </a:rPr>
                <a:t>03</a:t>
              </a:r>
              <a:endParaRPr lang="zh-CN" altLang="en-US" sz="4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03E54BB-9CD3-BE0B-D2AD-63B1738B9607}"/>
                </a:ext>
              </a:extLst>
            </p:cNvPr>
            <p:cNvSpPr txBox="1"/>
            <p:nvPr/>
          </p:nvSpPr>
          <p:spPr>
            <a:xfrm>
              <a:off x="1046640" y="2803674"/>
              <a:ext cx="15816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>
                  <a:latin typeface="851tegakizatsu" panose="02000600000000000000" pitchFamily="2" charset="-128"/>
                  <a:ea typeface="851tegakizatsu" panose="02000600000000000000" pitchFamily="2" charset="-128"/>
                  <a:cs typeface="851tegakizatsu" panose="02000600000000000000" pitchFamily="2" charset="-128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8A23C28-5CE9-2530-AE22-121987FAB01C}"/>
                </a:ext>
              </a:extLst>
            </p:cNvPr>
            <p:cNvSpPr txBox="1"/>
            <p:nvPr/>
          </p:nvSpPr>
          <p:spPr>
            <a:xfrm>
              <a:off x="1107278" y="3192973"/>
              <a:ext cx="1448885" cy="592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/>
                <a:t>Click here to add title text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66BDE4A-4EE3-38CD-4236-7F474B1622F9}"/>
              </a:ext>
            </a:extLst>
          </p:cNvPr>
          <p:cNvGrpSpPr/>
          <p:nvPr/>
        </p:nvGrpSpPr>
        <p:grpSpPr>
          <a:xfrm>
            <a:off x="6567510" y="1913478"/>
            <a:ext cx="1794167" cy="1794167"/>
            <a:chOff x="831220" y="1913478"/>
            <a:chExt cx="2012478" cy="2012478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2174DBF-BF0A-C7D9-D77F-103EFB13EE87}"/>
                </a:ext>
              </a:extLst>
            </p:cNvPr>
            <p:cNvSpPr/>
            <p:nvPr/>
          </p:nvSpPr>
          <p:spPr>
            <a:xfrm>
              <a:off x="831220" y="1913478"/>
              <a:ext cx="2012478" cy="2012478"/>
            </a:xfrm>
            <a:prstGeom prst="ellipse">
              <a:avLst/>
            </a:prstGeom>
            <a:blipFill dpi="0" rotWithShape="1">
              <a:blip r:embed="rId11">
                <a:alphaModFix amt="35000"/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AC5F2F4-61A0-0E5A-ABDF-00D30DEA4BBE}"/>
                </a:ext>
              </a:extLst>
            </p:cNvPr>
            <p:cNvSpPr txBox="1"/>
            <p:nvPr/>
          </p:nvSpPr>
          <p:spPr>
            <a:xfrm>
              <a:off x="1437349" y="2044602"/>
              <a:ext cx="897588" cy="932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>
                  <a:latin typeface="851tegakizatsu" panose="02000600000000000000" pitchFamily="2" charset="-128"/>
                  <a:ea typeface="851tegakizatsu" panose="02000600000000000000" pitchFamily="2" charset="-128"/>
                  <a:cs typeface="851tegakizatsu" panose="02000600000000000000" pitchFamily="2" charset="-128"/>
                </a:rPr>
                <a:t>04</a:t>
              </a:r>
              <a:endParaRPr lang="zh-CN" altLang="en-US" sz="4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822BDC9-E3E0-2152-9B27-68C989429AEE}"/>
                </a:ext>
              </a:extLst>
            </p:cNvPr>
            <p:cNvSpPr txBox="1"/>
            <p:nvPr/>
          </p:nvSpPr>
          <p:spPr>
            <a:xfrm>
              <a:off x="1046640" y="2803674"/>
              <a:ext cx="15816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>
                  <a:latin typeface="851tegakizatsu" panose="02000600000000000000" pitchFamily="2" charset="-128"/>
                  <a:ea typeface="851tegakizatsu" panose="02000600000000000000" pitchFamily="2" charset="-128"/>
                  <a:cs typeface="851tegakizatsu" panose="02000600000000000000" pitchFamily="2" charset="-128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8938C02-9C68-C198-58BD-7DBA8A2DDDEE}"/>
                </a:ext>
              </a:extLst>
            </p:cNvPr>
            <p:cNvSpPr txBox="1"/>
            <p:nvPr/>
          </p:nvSpPr>
          <p:spPr>
            <a:xfrm>
              <a:off x="1095801" y="3192973"/>
              <a:ext cx="1471839" cy="592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/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399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2953756" y="106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04</a:t>
            </a:r>
            <a:endParaRPr lang="zh-CN" altLang="en-US" sz="24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3399034" y="164552"/>
            <a:ext cx="2345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cxnSp>
        <p:nvCxnSpPr>
          <p:cNvPr id="2" name="直接箭头连接符 1">
            <a:extLst>
              <a:ext uri="{FF2B5EF4-FFF2-40B4-BE49-F238E27FC236}">
                <a16:creationId xmlns:a16="http://schemas.microsoft.com/office/drawing/2014/main" id="{BBC20D17-0D49-6581-C2CF-E3DCF6839C00}"/>
              </a:ext>
            </a:extLst>
          </p:cNvPr>
          <p:cNvCxnSpPr/>
          <p:nvPr/>
        </p:nvCxnSpPr>
        <p:spPr>
          <a:xfrm>
            <a:off x="708196" y="2716213"/>
            <a:ext cx="772760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13F19AE8-55AE-4675-72BC-810BC8B4AAC9}"/>
              </a:ext>
            </a:extLst>
          </p:cNvPr>
          <p:cNvSpPr/>
          <p:nvPr/>
        </p:nvSpPr>
        <p:spPr>
          <a:xfrm>
            <a:off x="1040393" y="2230250"/>
            <a:ext cx="563717" cy="485963"/>
          </a:xfrm>
          <a:prstGeom prst="triangl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42768E75-DAD5-43E7-539C-638013213CFB}"/>
              </a:ext>
            </a:extLst>
          </p:cNvPr>
          <p:cNvSpPr/>
          <p:nvPr/>
        </p:nvSpPr>
        <p:spPr>
          <a:xfrm rot="10800000">
            <a:off x="3102356" y="2716213"/>
            <a:ext cx="563717" cy="485963"/>
          </a:xfrm>
          <a:prstGeom prst="triangl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E28DFB47-2CE2-63C4-DF3E-69F0A31E3FA7}"/>
              </a:ext>
            </a:extLst>
          </p:cNvPr>
          <p:cNvSpPr/>
          <p:nvPr/>
        </p:nvSpPr>
        <p:spPr>
          <a:xfrm>
            <a:off x="5164319" y="2230251"/>
            <a:ext cx="563717" cy="485963"/>
          </a:xfrm>
          <a:prstGeom prst="triangl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DEA5EAA4-E0CA-DD75-0130-D8FD0DE374D0}"/>
              </a:ext>
            </a:extLst>
          </p:cNvPr>
          <p:cNvSpPr/>
          <p:nvPr/>
        </p:nvSpPr>
        <p:spPr>
          <a:xfrm rot="10800000">
            <a:off x="7226281" y="2716213"/>
            <a:ext cx="563717" cy="485963"/>
          </a:xfrm>
          <a:prstGeom prst="triangl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A4365E7-FDCA-A2CF-95D3-F829C5527131}"/>
              </a:ext>
            </a:extLst>
          </p:cNvPr>
          <p:cNvGrpSpPr/>
          <p:nvPr/>
        </p:nvGrpSpPr>
        <p:grpSpPr>
          <a:xfrm>
            <a:off x="3196074" y="3354550"/>
            <a:ext cx="376280" cy="377944"/>
            <a:chOff x="5394325" y="2859088"/>
            <a:chExt cx="358775" cy="360362"/>
          </a:xfrm>
          <a:solidFill>
            <a:schemeClr val="accent1"/>
          </a:solidFill>
        </p:grpSpPr>
        <p:sp>
          <p:nvSpPr>
            <p:cNvPr id="18" name="AutoShape 37">
              <a:extLst>
                <a:ext uri="{FF2B5EF4-FFF2-40B4-BE49-F238E27FC236}">
                  <a16:creationId xmlns:a16="http://schemas.microsoft.com/office/drawing/2014/main" id="{3DD8D82F-76CF-FEE0-4BCF-0D0B79A28ADE}"/>
                </a:ext>
              </a:extLst>
            </p:cNvPr>
            <p:cNvSpPr/>
            <p:nvPr/>
          </p:nvSpPr>
          <p:spPr bwMode="auto">
            <a:xfrm>
              <a:off x="5394325" y="2894013"/>
              <a:ext cx="327025" cy="325437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" name="AutoShape 38">
              <a:extLst>
                <a:ext uri="{FF2B5EF4-FFF2-40B4-BE49-F238E27FC236}">
                  <a16:creationId xmlns:a16="http://schemas.microsoft.com/office/drawing/2014/main" id="{738F0B83-3703-4A4E-CDD9-986B6D36700C}"/>
                </a:ext>
              </a:extLst>
            </p:cNvPr>
            <p:cNvSpPr/>
            <p:nvPr/>
          </p:nvSpPr>
          <p:spPr bwMode="auto">
            <a:xfrm>
              <a:off x="5551488" y="3040063"/>
              <a:ext cx="55562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0" name="AutoShape 39">
              <a:extLst>
                <a:ext uri="{FF2B5EF4-FFF2-40B4-BE49-F238E27FC236}">
                  <a16:creationId xmlns:a16="http://schemas.microsoft.com/office/drawing/2014/main" id="{927ED536-9862-0D5E-3EBF-BAF5ECE870A2}"/>
                </a:ext>
              </a:extLst>
            </p:cNvPr>
            <p:cNvSpPr/>
            <p:nvPr/>
          </p:nvSpPr>
          <p:spPr bwMode="auto">
            <a:xfrm>
              <a:off x="5697538" y="2859088"/>
              <a:ext cx="55562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" name="AutoShape 40">
              <a:extLst>
                <a:ext uri="{FF2B5EF4-FFF2-40B4-BE49-F238E27FC236}">
                  <a16:creationId xmlns:a16="http://schemas.microsoft.com/office/drawing/2014/main" id="{CB128051-52CA-29D7-7E72-4DBD90F21F4C}"/>
                </a:ext>
              </a:extLst>
            </p:cNvPr>
            <p:cNvSpPr/>
            <p:nvPr/>
          </p:nvSpPr>
          <p:spPr bwMode="auto">
            <a:xfrm>
              <a:off x="5483225" y="3028950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" name="AutoShape 41">
              <a:extLst>
                <a:ext uri="{FF2B5EF4-FFF2-40B4-BE49-F238E27FC236}">
                  <a16:creationId xmlns:a16="http://schemas.microsoft.com/office/drawing/2014/main" id="{1FCA4043-832B-2694-A2A2-6665CC7859E0}"/>
                </a:ext>
              </a:extLst>
            </p:cNvPr>
            <p:cNvSpPr/>
            <p:nvPr/>
          </p:nvSpPr>
          <p:spPr bwMode="auto">
            <a:xfrm>
              <a:off x="5529263" y="3106738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3" name="AutoShape 42">
              <a:extLst>
                <a:ext uri="{FF2B5EF4-FFF2-40B4-BE49-F238E27FC236}">
                  <a16:creationId xmlns:a16="http://schemas.microsoft.com/office/drawing/2014/main" id="{5997682B-370E-F90F-4039-A8A9BB9029B5}"/>
                </a:ext>
              </a:extLst>
            </p:cNvPr>
            <p:cNvSpPr/>
            <p:nvPr/>
          </p:nvSpPr>
          <p:spPr bwMode="auto">
            <a:xfrm>
              <a:off x="5708650" y="2938463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4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BF7D710-CEAF-2848-21C9-741B5A6C089F}"/>
              </a:ext>
            </a:extLst>
          </p:cNvPr>
          <p:cNvGrpSpPr/>
          <p:nvPr/>
        </p:nvGrpSpPr>
        <p:grpSpPr>
          <a:xfrm>
            <a:off x="5257832" y="1798677"/>
            <a:ext cx="376689" cy="376689"/>
            <a:chOff x="5394312" y="2141343"/>
            <a:chExt cx="359165" cy="359165"/>
          </a:xfrm>
          <a:solidFill>
            <a:schemeClr val="accent1"/>
          </a:solidFill>
        </p:grpSpPr>
        <p:sp>
          <p:nvSpPr>
            <p:cNvPr id="25" name="AutoShape 56">
              <a:extLst>
                <a:ext uri="{FF2B5EF4-FFF2-40B4-BE49-F238E27FC236}">
                  <a16:creationId xmlns:a16="http://schemas.microsoft.com/office/drawing/2014/main" id="{5BB24A84-4B03-F9D9-E6B7-BD49DD81E44C}"/>
                </a:ext>
              </a:extLst>
            </p:cNvPr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/>
            <a:p>
              <a:pPr algn="ctr"/>
              <a:endParaRPr 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AutoShape 57">
              <a:extLst>
                <a:ext uri="{FF2B5EF4-FFF2-40B4-BE49-F238E27FC236}">
                  <a16:creationId xmlns:a16="http://schemas.microsoft.com/office/drawing/2014/main" id="{67CE082F-EE37-974A-26F0-A26C00FE7E51}"/>
                </a:ext>
              </a:extLst>
            </p:cNvPr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/>
            <a:p>
              <a:pPr algn="ctr"/>
              <a:endParaRPr 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AutoShape 58">
              <a:extLst>
                <a:ext uri="{FF2B5EF4-FFF2-40B4-BE49-F238E27FC236}">
                  <a16:creationId xmlns:a16="http://schemas.microsoft.com/office/drawing/2014/main" id="{3BD75EDA-389C-C0A8-49AC-BF6008AD6B66}"/>
                </a:ext>
              </a:extLst>
            </p:cNvPr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/>
            <a:p>
              <a:pPr algn="ctr"/>
              <a:endParaRPr 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AutoShape 112">
            <a:extLst>
              <a:ext uri="{FF2B5EF4-FFF2-40B4-BE49-F238E27FC236}">
                <a16:creationId xmlns:a16="http://schemas.microsoft.com/office/drawing/2014/main" id="{8F784EBA-CC13-85D1-F186-42791690C806}"/>
              </a:ext>
            </a:extLst>
          </p:cNvPr>
          <p:cNvSpPr/>
          <p:nvPr/>
        </p:nvSpPr>
        <p:spPr bwMode="auto">
          <a:xfrm>
            <a:off x="7296129" y="3328159"/>
            <a:ext cx="377945" cy="37628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4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F13D5B9-1C94-F0AD-26BE-A809C621A84D}"/>
              </a:ext>
            </a:extLst>
          </p:cNvPr>
          <p:cNvGrpSpPr/>
          <p:nvPr/>
        </p:nvGrpSpPr>
        <p:grpSpPr>
          <a:xfrm flipH="1">
            <a:off x="1158305" y="1695974"/>
            <a:ext cx="376689" cy="376689"/>
            <a:chOff x="2473104" y="2145028"/>
            <a:chExt cx="359165" cy="359165"/>
          </a:xfrm>
          <a:solidFill>
            <a:schemeClr val="accent1"/>
          </a:solidFill>
        </p:grpSpPr>
        <p:sp>
          <p:nvSpPr>
            <p:cNvPr id="30" name="AutoShape 126">
              <a:extLst>
                <a:ext uri="{FF2B5EF4-FFF2-40B4-BE49-F238E27FC236}">
                  <a16:creationId xmlns:a16="http://schemas.microsoft.com/office/drawing/2014/main" id="{405CBBEE-EE37-C55F-D4CF-9F88E750CEB2}"/>
                </a:ext>
              </a:extLst>
            </p:cNvPr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/>
            <a:p>
              <a:pPr algn="ctr"/>
              <a:endParaRPr 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AutoShape 127">
              <a:extLst>
                <a:ext uri="{FF2B5EF4-FFF2-40B4-BE49-F238E27FC236}">
                  <a16:creationId xmlns:a16="http://schemas.microsoft.com/office/drawing/2014/main" id="{0DCBAE62-872E-D760-2A2B-362959D2A024}"/>
                </a:ext>
              </a:extLst>
            </p:cNvPr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/>
            <a:p>
              <a:pPr algn="ctr"/>
              <a:endParaRPr 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067C625-0C96-814E-02CC-567298D509DD}"/>
              </a:ext>
            </a:extLst>
          </p:cNvPr>
          <p:cNvGrpSpPr/>
          <p:nvPr/>
        </p:nvGrpSpPr>
        <p:grpSpPr>
          <a:xfrm>
            <a:off x="934097" y="2900441"/>
            <a:ext cx="1340023" cy="1028094"/>
            <a:chOff x="461288" y="1856096"/>
            <a:chExt cx="1340023" cy="102809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14C60A1-3A20-57D9-272A-68E6540B6E30}"/>
                </a:ext>
              </a:extLst>
            </p:cNvPr>
            <p:cNvSpPr txBox="1"/>
            <p:nvPr/>
          </p:nvSpPr>
          <p:spPr>
            <a:xfrm>
              <a:off x="463550" y="2070506"/>
              <a:ext cx="1337761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708AEE8-5A3E-4900-2727-2564AA16ABBC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7A6CD16-8FF7-AA11-AA1D-44A1BA0689E9}"/>
              </a:ext>
            </a:extLst>
          </p:cNvPr>
          <p:cNvGrpSpPr/>
          <p:nvPr/>
        </p:nvGrpSpPr>
        <p:grpSpPr>
          <a:xfrm>
            <a:off x="5107901" y="2900441"/>
            <a:ext cx="1449265" cy="1024825"/>
            <a:chOff x="461288" y="1856096"/>
            <a:chExt cx="1449265" cy="102482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45AF6E5-8D5E-2325-4CE0-66289BD6C988}"/>
                </a:ext>
              </a:extLst>
            </p:cNvPr>
            <p:cNvSpPr txBox="1"/>
            <p:nvPr/>
          </p:nvSpPr>
          <p:spPr>
            <a:xfrm>
              <a:off x="463550" y="2070506"/>
              <a:ext cx="1447003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3DEEC8F-0FED-C180-38D8-2353818CC5A6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359336D-62E1-2CED-4FF8-F95DD20C749F}"/>
              </a:ext>
            </a:extLst>
          </p:cNvPr>
          <p:cNvGrpSpPr/>
          <p:nvPr/>
        </p:nvGrpSpPr>
        <p:grpSpPr>
          <a:xfrm>
            <a:off x="3033240" y="1499117"/>
            <a:ext cx="1340023" cy="1028094"/>
            <a:chOff x="461288" y="1856096"/>
            <a:chExt cx="1340023" cy="102809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FB402E8-B26C-2898-DE87-BC4B0C10E7DC}"/>
                </a:ext>
              </a:extLst>
            </p:cNvPr>
            <p:cNvSpPr txBox="1"/>
            <p:nvPr/>
          </p:nvSpPr>
          <p:spPr>
            <a:xfrm>
              <a:off x="463550" y="2070506"/>
              <a:ext cx="1337761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BE67238-75D5-A261-AA50-4E53926592F7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A0043C6-0778-4261-9938-745EF7567338}"/>
              </a:ext>
            </a:extLst>
          </p:cNvPr>
          <p:cNvGrpSpPr/>
          <p:nvPr/>
        </p:nvGrpSpPr>
        <p:grpSpPr>
          <a:xfrm>
            <a:off x="7124053" y="1499117"/>
            <a:ext cx="1340023" cy="1028094"/>
            <a:chOff x="461288" y="1856096"/>
            <a:chExt cx="1340023" cy="1028094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FDE29D5-41AE-AB67-0533-E74D177B9D31}"/>
                </a:ext>
              </a:extLst>
            </p:cNvPr>
            <p:cNvSpPr txBox="1"/>
            <p:nvPr/>
          </p:nvSpPr>
          <p:spPr>
            <a:xfrm>
              <a:off x="463550" y="2070506"/>
              <a:ext cx="1337761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2ED5575-CFC0-62D7-91C1-7BBDDB527646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76474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2953756" y="106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04</a:t>
            </a:r>
            <a:endParaRPr lang="zh-CN" altLang="en-US" sz="24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3399034" y="164552"/>
            <a:ext cx="2345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B87AB45-ED2B-0BBB-BECF-D82C246AB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84700"/>
            <a:ext cx="9144000" cy="1858800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E08DDC2E-08C0-8735-473C-48C08BE12FA3}"/>
              </a:ext>
            </a:extLst>
          </p:cNvPr>
          <p:cNvGrpSpPr/>
          <p:nvPr/>
        </p:nvGrpSpPr>
        <p:grpSpPr>
          <a:xfrm>
            <a:off x="7506409" y="2672632"/>
            <a:ext cx="864096" cy="1224136"/>
            <a:chOff x="7414739" y="2647010"/>
            <a:chExt cx="864096" cy="122413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C16382F-DAA1-164E-3CD8-37CB250B0E40}"/>
                </a:ext>
              </a:extLst>
            </p:cNvPr>
            <p:cNvGrpSpPr/>
            <p:nvPr/>
          </p:nvGrpSpPr>
          <p:grpSpPr>
            <a:xfrm>
              <a:off x="7788909" y="2647010"/>
              <a:ext cx="115756" cy="1224136"/>
              <a:chOff x="947635" y="2067694"/>
              <a:chExt cx="115756" cy="1224136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CDB1707A-5178-908B-D4D7-87681BB06B47}"/>
                  </a:ext>
                </a:extLst>
              </p:cNvPr>
              <p:cNvSpPr/>
              <p:nvPr/>
            </p:nvSpPr>
            <p:spPr>
              <a:xfrm>
                <a:off x="947635" y="2067694"/>
                <a:ext cx="115756" cy="115756"/>
              </a:xfrm>
              <a:prstGeom prst="ellipse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ctr" anchorCtr="0" compatLnSpc="1"/>
              <a:lstStyle/>
              <a:p>
                <a:pPr algn="ctr"/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F70897B6-0C00-DC92-054D-B2F994D005CE}"/>
                  </a:ext>
                </a:extLst>
              </p:cNvPr>
              <p:cNvCxnSpPr/>
              <p:nvPr/>
            </p:nvCxnSpPr>
            <p:spPr>
              <a:xfrm>
                <a:off x="1005513" y="2183450"/>
                <a:ext cx="0" cy="1108380"/>
              </a:xfrm>
              <a:prstGeom prst="line">
                <a:avLst/>
              </a:prstGeom>
              <a:ln w="6350">
                <a:gradFill>
                  <a:gsLst>
                    <a:gs pos="0">
                      <a:srgbClr val="728A5C"/>
                    </a:gs>
                    <a:gs pos="100000">
                      <a:srgbClr val="D9D9D9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圆角矩形 80">
              <a:extLst>
                <a:ext uri="{FF2B5EF4-FFF2-40B4-BE49-F238E27FC236}">
                  <a16:creationId xmlns:a16="http://schemas.microsoft.com/office/drawing/2014/main" id="{C388246D-7F3A-BF22-C440-826540BB07B5}"/>
                </a:ext>
              </a:extLst>
            </p:cNvPr>
            <p:cNvSpPr/>
            <p:nvPr/>
          </p:nvSpPr>
          <p:spPr>
            <a:xfrm>
              <a:off x="7414739" y="2958472"/>
              <a:ext cx="864096" cy="238989"/>
            </a:xfrm>
            <a:prstGeom prst="roundRect">
              <a:avLst>
                <a:gd name="adj" fmla="val 50000"/>
              </a:avLst>
            </a:pr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20XX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A13598C-3A23-C823-6081-67B8A6918BB8}"/>
              </a:ext>
            </a:extLst>
          </p:cNvPr>
          <p:cNvGrpSpPr/>
          <p:nvPr/>
        </p:nvGrpSpPr>
        <p:grpSpPr>
          <a:xfrm>
            <a:off x="6118596" y="2150698"/>
            <a:ext cx="864096" cy="1224136"/>
            <a:chOff x="7414739" y="2647010"/>
            <a:chExt cx="864096" cy="1224136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263EB6-CDD3-78CB-9046-E5468CE33754}"/>
                </a:ext>
              </a:extLst>
            </p:cNvPr>
            <p:cNvGrpSpPr/>
            <p:nvPr/>
          </p:nvGrpSpPr>
          <p:grpSpPr>
            <a:xfrm>
              <a:off x="7788909" y="2647010"/>
              <a:ext cx="115756" cy="1224136"/>
              <a:chOff x="947635" y="2067694"/>
              <a:chExt cx="115756" cy="1224136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5D5357AC-62BE-946F-649C-98C0F6BAE095}"/>
                  </a:ext>
                </a:extLst>
              </p:cNvPr>
              <p:cNvSpPr/>
              <p:nvPr/>
            </p:nvSpPr>
            <p:spPr>
              <a:xfrm>
                <a:off x="947635" y="2067694"/>
                <a:ext cx="115756" cy="115756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ctr" anchorCtr="0" compatLnSpc="1"/>
              <a:lstStyle/>
              <a:p>
                <a:pPr algn="ctr"/>
                <a:endParaRPr lang="zh-CN" altLang="en-US" sz="11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EEC5C32C-54CA-E6BD-2B61-C3ACABCF2903}"/>
                  </a:ext>
                </a:extLst>
              </p:cNvPr>
              <p:cNvCxnSpPr/>
              <p:nvPr/>
            </p:nvCxnSpPr>
            <p:spPr>
              <a:xfrm>
                <a:off x="1005513" y="2183450"/>
                <a:ext cx="0" cy="1108380"/>
              </a:xfrm>
              <a:prstGeom prst="line">
                <a:avLst/>
              </a:prstGeom>
              <a:ln w="6350">
                <a:gradFill>
                  <a:gsLst>
                    <a:gs pos="0">
                      <a:srgbClr val="728A5C"/>
                    </a:gs>
                    <a:gs pos="100000">
                      <a:srgbClr val="D9D9D9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圆角矩形 80">
              <a:extLst>
                <a:ext uri="{FF2B5EF4-FFF2-40B4-BE49-F238E27FC236}">
                  <a16:creationId xmlns:a16="http://schemas.microsoft.com/office/drawing/2014/main" id="{18EF9BD7-CEB1-0B9F-E02E-1A5D9E96F06B}"/>
                </a:ext>
              </a:extLst>
            </p:cNvPr>
            <p:cNvSpPr/>
            <p:nvPr/>
          </p:nvSpPr>
          <p:spPr>
            <a:xfrm>
              <a:off x="7414739" y="2958472"/>
              <a:ext cx="864096" cy="238989"/>
            </a:xfrm>
            <a:prstGeom prst="roundRect">
              <a:avLst>
                <a:gd name="adj" fmla="val 50000"/>
              </a:avLst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20XX</a:t>
              </a:r>
              <a:endParaRPr lang="zh-CN" altLang="en-US" sz="11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2B60439-DF64-1745-A59E-CA4C3E1654A0}"/>
              </a:ext>
            </a:extLst>
          </p:cNvPr>
          <p:cNvGrpSpPr/>
          <p:nvPr/>
        </p:nvGrpSpPr>
        <p:grpSpPr>
          <a:xfrm>
            <a:off x="4240858" y="3001296"/>
            <a:ext cx="864096" cy="1224136"/>
            <a:chOff x="7414739" y="2647010"/>
            <a:chExt cx="864096" cy="1224136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CC1F7624-DF5A-44E0-09AE-05097821B10E}"/>
                </a:ext>
              </a:extLst>
            </p:cNvPr>
            <p:cNvGrpSpPr/>
            <p:nvPr/>
          </p:nvGrpSpPr>
          <p:grpSpPr>
            <a:xfrm>
              <a:off x="7788909" y="2647010"/>
              <a:ext cx="115756" cy="1224136"/>
              <a:chOff x="947635" y="2067694"/>
              <a:chExt cx="115756" cy="1224136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658F3FD5-8205-97C1-115F-0696F59986BB}"/>
                  </a:ext>
                </a:extLst>
              </p:cNvPr>
              <p:cNvSpPr/>
              <p:nvPr/>
            </p:nvSpPr>
            <p:spPr>
              <a:xfrm>
                <a:off x="947635" y="2067694"/>
                <a:ext cx="115756" cy="115756"/>
              </a:xfrm>
              <a:prstGeom prst="ellipse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ctr" anchorCtr="0" compatLnSpc="1"/>
              <a:lstStyle/>
              <a:p>
                <a:pPr algn="ctr"/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D36EBC25-8389-B4CE-378B-FF90421B3492}"/>
                  </a:ext>
                </a:extLst>
              </p:cNvPr>
              <p:cNvCxnSpPr/>
              <p:nvPr/>
            </p:nvCxnSpPr>
            <p:spPr>
              <a:xfrm>
                <a:off x="1005513" y="2183450"/>
                <a:ext cx="0" cy="1108380"/>
              </a:xfrm>
              <a:prstGeom prst="line">
                <a:avLst/>
              </a:prstGeom>
              <a:ln w="6350">
                <a:gradFill>
                  <a:gsLst>
                    <a:gs pos="0">
                      <a:srgbClr val="728A5C"/>
                    </a:gs>
                    <a:gs pos="100000">
                      <a:srgbClr val="D9D9D9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圆角矩形 80">
              <a:extLst>
                <a:ext uri="{FF2B5EF4-FFF2-40B4-BE49-F238E27FC236}">
                  <a16:creationId xmlns:a16="http://schemas.microsoft.com/office/drawing/2014/main" id="{215E4EEF-9233-145D-6BA3-A00DB5E26C30}"/>
                </a:ext>
              </a:extLst>
            </p:cNvPr>
            <p:cNvSpPr/>
            <p:nvPr/>
          </p:nvSpPr>
          <p:spPr>
            <a:xfrm>
              <a:off x="7414739" y="2958472"/>
              <a:ext cx="864096" cy="238989"/>
            </a:xfrm>
            <a:prstGeom prst="roundRect">
              <a:avLst>
                <a:gd name="adj" fmla="val 50000"/>
              </a:avLst>
            </a:pr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20XX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DA91D61-77C3-53C9-032D-E5D1AB22E0C9}"/>
              </a:ext>
            </a:extLst>
          </p:cNvPr>
          <p:cNvGrpSpPr/>
          <p:nvPr/>
        </p:nvGrpSpPr>
        <p:grpSpPr>
          <a:xfrm>
            <a:off x="2538748" y="2704888"/>
            <a:ext cx="864096" cy="1224136"/>
            <a:chOff x="7414739" y="2647010"/>
            <a:chExt cx="864096" cy="1224136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6F690BA5-0641-7677-9A81-18AFFA0C4CA0}"/>
                </a:ext>
              </a:extLst>
            </p:cNvPr>
            <p:cNvGrpSpPr/>
            <p:nvPr/>
          </p:nvGrpSpPr>
          <p:grpSpPr>
            <a:xfrm>
              <a:off x="7788909" y="2647010"/>
              <a:ext cx="115756" cy="1224136"/>
              <a:chOff x="947635" y="2067694"/>
              <a:chExt cx="115756" cy="1224136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9B0ACDA4-12D2-FA31-138B-F21FEF5E1B12}"/>
                  </a:ext>
                </a:extLst>
              </p:cNvPr>
              <p:cNvSpPr/>
              <p:nvPr/>
            </p:nvSpPr>
            <p:spPr>
              <a:xfrm>
                <a:off x="947635" y="2067694"/>
                <a:ext cx="115756" cy="115756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ctr" anchorCtr="0" compatLnSpc="1"/>
              <a:lstStyle/>
              <a:p>
                <a:pPr algn="ctr"/>
                <a:endParaRPr lang="zh-CN" altLang="en-US" sz="11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1F54D51A-85D1-36D0-414A-7411BAD904A7}"/>
                  </a:ext>
                </a:extLst>
              </p:cNvPr>
              <p:cNvCxnSpPr/>
              <p:nvPr/>
            </p:nvCxnSpPr>
            <p:spPr>
              <a:xfrm>
                <a:off x="1005513" y="2183450"/>
                <a:ext cx="0" cy="1108380"/>
              </a:xfrm>
              <a:prstGeom prst="line">
                <a:avLst/>
              </a:prstGeom>
              <a:ln w="6350">
                <a:gradFill>
                  <a:gsLst>
                    <a:gs pos="0">
                      <a:srgbClr val="728A5C"/>
                    </a:gs>
                    <a:gs pos="100000">
                      <a:srgbClr val="D9D9D9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圆角矩形 80">
              <a:extLst>
                <a:ext uri="{FF2B5EF4-FFF2-40B4-BE49-F238E27FC236}">
                  <a16:creationId xmlns:a16="http://schemas.microsoft.com/office/drawing/2014/main" id="{190259FE-B88E-F0CA-29DB-E9250822F98A}"/>
                </a:ext>
              </a:extLst>
            </p:cNvPr>
            <p:cNvSpPr/>
            <p:nvPr/>
          </p:nvSpPr>
          <p:spPr>
            <a:xfrm>
              <a:off x="7414739" y="2958472"/>
              <a:ext cx="864096" cy="238989"/>
            </a:xfrm>
            <a:prstGeom prst="roundRect">
              <a:avLst>
                <a:gd name="adj" fmla="val 50000"/>
              </a:avLst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20XX</a:t>
              </a:r>
              <a:endParaRPr lang="zh-CN" altLang="en-US" sz="11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11B76BA-8AD0-0AF1-D533-5179E397026C}"/>
              </a:ext>
            </a:extLst>
          </p:cNvPr>
          <p:cNvGrpSpPr/>
          <p:nvPr/>
        </p:nvGrpSpPr>
        <p:grpSpPr>
          <a:xfrm>
            <a:off x="899350" y="3442521"/>
            <a:ext cx="864096" cy="1224136"/>
            <a:chOff x="7414739" y="2647010"/>
            <a:chExt cx="864096" cy="1224136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8CBB8D97-19EC-80A3-A961-9AB788CA9B0B}"/>
                </a:ext>
              </a:extLst>
            </p:cNvPr>
            <p:cNvGrpSpPr/>
            <p:nvPr/>
          </p:nvGrpSpPr>
          <p:grpSpPr>
            <a:xfrm>
              <a:off x="7788909" y="2647010"/>
              <a:ext cx="115756" cy="1224136"/>
              <a:chOff x="947635" y="2067694"/>
              <a:chExt cx="115756" cy="1224136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E48D56F5-0860-E272-F64E-19CAD43AEAD6}"/>
                  </a:ext>
                </a:extLst>
              </p:cNvPr>
              <p:cNvSpPr/>
              <p:nvPr/>
            </p:nvSpPr>
            <p:spPr>
              <a:xfrm>
                <a:off x="947635" y="2067694"/>
                <a:ext cx="115756" cy="115756"/>
              </a:xfrm>
              <a:prstGeom prst="ellipse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ctr" anchorCtr="0" compatLnSpc="1"/>
              <a:lstStyle/>
              <a:p>
                <a:pPr algn="ctr"/>
                <a:endParaRPr lang="zh-CN" alt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85B63D89-A345-0ED6-976C-A8B82C34A750}"/>
                  </a:ext>
                </a:extLst>
              </p:cNvPr>
              <p:cNvCxnSpPr/>
              <p:nvPr/>
            </p:nvCxnSpPr>
            <p:spPr>
              <a:xfrm>
                <a:off x="1005513" y="2183450"/>
                <a:ext cx="0" cy="1108380"/>
              </a:xfrm>
              <a:prstGeom prst="line">
                <a:avLst/>
              </a:prstGeom>
              <a:ln w="6350">
                <a:gradFill>
                  <a:gsLst>
                    <a:gs pos="0">
                      <a:srgbClr val="728A5C"/>
                    </a:gs>
                    <a:gs pos="100000">
                      <a:srgbClr val="D9D9D9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圆角矩形 80">
              <a:extLst>
                <a:ext uri="{FF2B5EF4-FFF2-40B4-BE49-F238E27FC236}">
                  <a16:creationId xmlns:a16="http://schemas.microsoft.com/office/drawing/2014/main" id="{584B0C25-2EAF-9929-333C-7D08F4F1FD1A}"/>
                </a:ext>
              </a:extLst>
            </p:cNvPr>
            <p:cNvSpPr/>
            <p:nvPr/>
          </p:nvSpPr>
          <p:spPr>
            <a:xfrm>
              <a:off x="7414739" y="2958472"/>
              <a:ext cx="864096" cy="238989"/>
            </a:xfrm>
            <a:prstGeom prst="roundRect">
              <a:avLst>
                <a:gd name="adj" fmla="val 50000"/>
              </a:avLst>
            </a:prstGeom>
            <a:blipFill>
              <a:blip r:embed="rId4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ctr" anchorCtr="0" compatLnSpc="1"/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20XX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7B1A156-BD36-11DA-2783-FCB10ABA8332}"/>
              </a:ext>
            </a:extLst>
          </p:cNvPr>
          <p:cNvGrpSpPr/>
          <p:nvPr/>
        </p:nvGrpSpPr>
        <p:grpSpPr>
          <a:xfrm>
            <a:off x="814072" y="2330603"/>
            <a:ext cx="1340023" cy="1028094"/>
            <a:chOff x="461288" y="1856096"/>
            <a:chExt cx="1340023" cy="102809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DCF6DB4-1E29-C6F1-8314-A21F997DB029}"/>
                </a:ext>
              </a:extLst>
            </p:cNvPr>
            <p:cNvSpPr txBox="1"/>
            <p:nvPr/>
          </p:nvSpPr>
          <p:spPr>
            <a:xfrm>
              <a:off x="463550" y="2070506"/>
              <a:ext cx="1337761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21DF80C-DF9D-2427-E069-D7974D262DB1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E4CF261-D9E0-F1A7-AFD5-06A9C2658EC3}"/>
              </a:ext>
            </a:extLst>
          </p:cNvPr>
          <p:cNvGrpSpPr/>
          <p:nvPr/>
        </p:nvGrpSpPr>
        <p:grpSpPr>
          <a:xfrm>
            <a:off x="2355393" y="1592970"/>
            <a:ext cx="1340023" cy="1028094"/>
            <a:chOff x="461288" y="1856096"/>
            <a:chExt cx="1340023" cy="102809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BE8DF7C-C276-6D9F-63F6-432F58429063}"/>
                </a:ext>
              </a:extLst>
            </p:cNvPr>
            <p:cNvSpPr txBox="1"/>
            <p:nvPr/>
          </p:nvSpPr>
          <p:spPr>
            <a:xfrm>
              <a:off x="463550" y="2070506"/>
              <a:ext cx="1337761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B8BD76E-AC11-BF98-8EA4-D626152294B4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C5384D7-C0D8-B961-7594-45AC0921E45A}"/>
              </a:ext>
            </a:extLst>
          </p:cNvPr>
          <p:cNvGrpSpPr/>
          <p:nvPr/>
        </p:nvGrpSpPr>
        <p:grpSpPr>
          <a:xfrm>
            <a:off x="4119647" y="1687688"/>
            <a:ext cx="1431462" cy="1024825"/>
            <a:chOff x="461288" y="1856096"/>
            <a:chExt cx="1431462" cy="102482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8953668-8911-D7F0-613B-0C812B5BAAD0}"/>
                </a:ext>
              </a:extLst>
            </p:cNvPr>
            <p:cNvSpPr txBox="1"/>
            <p:nvPr/>
          </p:nvSpPr>
          <p:spPr>
            <a:xfrm>
              <a:off x="463550" y="2070506"/>
              <a:ext cx="1429200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A60A550-5D82-7CCD-0D24-A07B509630F4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7D1BC4C-B23E-A22C-D303-54245F98267F}"/>
              </a:ext>
            </a:extLst>
          </p:cNvPr>
          <p:cNvGrpSpPr/>
          <p:nvPr/>
        </p:nvGrpSpPr>
        <p:grpSpPr>
          <a:xfrm>
            <a:off x="5822754" y="1144677"/>
            <a:ext cx="1340023" cy="1028094"/>
            <a:chOff x="461288" y="1856096"/>
            <a:chExt cx="1340023" cy="102809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EC8E21F-7A79-843E-F3D4-3394235439CC}"/>
                </a:ext>
              </a:extLst>
            </p:cNvPr>
            <p:cNvSpPr txBox="1"/>
            <p:nvPr/>
          </p:nvSpPr>
          <p:spPr>
            <a:xfrm>
              <a:off x="463550" y="2070506"/>
              <a:ext cx="1337761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4B8C604-A292-DB30-BFF2-E23F5530C498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4033E26-26CF-27FA-6DBD-7EDB0B7554B3}"/>
              </a:ext>
            </a:extLst>
          </p:cNvPr>
          <p:cNvGrpSpPr/>
          <p:nvPr/>
        </p:nvGrpSpPr>
        <p:grpSpPr>
          <a:xfrm>
            <a:off x="7275263" y="1592970"/>
            <a:ext cx="1340023" cy="1028094"/>
            <a:chOff x="461288" y="1856096"/>
            <a:chExt cx="1340023" cy="102809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BD0A3F9-611A-AE97-2E36-95F7FCA228E6}"/>
                </a:ext>
              </a:extLst>
            </p:cNvPr>
            <p:cNvSpPr txBox="1"/>
            <p:nvPr/>
          </p:nvSpPr>
          <p:spPr>
            <a:xfrm>
              <a:off x="463550" y="2070506"/>
              <a:ext cx="1337761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DFCAEE7-C7B3-ADAC-FABB-F2DBC52894CC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32530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2953756" y="106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04</a:t>
            </a:r>
            <a:endParaRPr lang="zh-CN" altLang="en-US" sz="24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3399034" y="164552"/>
            <a:ext cx="2345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cxnSp>
        <p:nvCxnSpPr>
          <p:cNvPr id="2" name="直接箭头连接符 1">
            <a:extLst>
              <a:ext uri="{FF2B5EF4-FFF2-40B4-BE49-F238E27FC236}">
                <a16:creationId xmlns:a16="http://schemas.microsoft.com/office/drawing/2014/main" id="{ED2B5601-4451-D7F3-395C-DB5BE3629234}"/>
              </a:ext>
            </a:extLst>
          </p:cNvPr>
          <p:cNvCxnSpPr/>
          <p:nvPr/>
        </p:nvCxnSpPr>
        <p:spPr>
          <a:xfrm>
            <a:off x="287338" y="2401556"/>
            <a:ext cx="844468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îṣḷïďé">
            <a:extLst>
              <a:ext uri="{FF2B5EF4-FFF2-40B4-BE49-F238E27FC236}">
                <a16:creationId xmlns:a16="http://schemas.microsoft.com/office/drawing/2014/main" id="{85A47A10-830E-F1BE-3047-8EEA7C66D52B}"/>
              </a:ext>
            </a:extLst>
          </p:cNvPr>
          <p:cNvSpPr/>
          <p:nvPr/>
        </p:nvSpPr>
        <p:spPr bwMode="auto">
          <a:xfrm>
            <a:off x="655136" y="2212098"/>
            <a:ext cx="1529929" cy="357020"/>
          </a:xfrm>
          <a:prstGeom prst="homePlate">
            <a:avLst>
              <a:gd name="adj" fmla="val 93352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  <a:cs typeface="+mn-ea"/>
              </a:rPr>
              <a:t>添加标题文本</a:t>
            </a:r>
          </a:p>
        </p:txBody>
      </p:sp>
      <p:sp>
        <p:nvSpPr>
          <p:cNvPr id="4" name="îṩḷïḓe">
            <a:extLst>
              <a:ext uri="{FF2B5EF4-FFF2-40B4-BE49-F238E27FC236}">
                <a16:creationId xmlns:a16="http://schemas.microsoft.com/office/drawing/2014/main" id="{27E7E063-2857-0C79-05EF-69E975A65244}"/>
              </a:ext>
            </a:extLst>
          </p:cNvPr>
          <p:cNvSpPr/>
          <p:nvPr/>
        </p:nvSpPr>
        <p:spPr bwMode="auto">
          <a:xfrm>
            <a:off x="2739131" y="2212098"/>
            <a:ext cx="1680462" cy="357020"/>
          </a:xfrm>
          <a:prstGeom prst="chevron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cs typeface="+mn-ea"/>
              </a:rPr>
              <a:t>添加标题文本</a:t>
            </a:r>
          </a:p>
        </p:txBody>
      </p:sp>
      <p:sp>
        <p:nvSpPr>
          <p:cNvPr id="5" name="îS1iḑé">
            <a:extLst>
              <a:ext uri="{FF2B5EF4-FFF2-40B4-BE49-F238E27FC236}">
                <a16:creationId xmlns:a16="http://schemas.microsoft.com/office/drawing/2014/main" id="{4A76FD34-0F33-063A-BB68-4E9B5AEDF908}"/>
              </a:ext>
            </a:extLst>
          </p:cNvPr>
          <p:cNvSpPr/>
          <p:nvPr/>
        </p:nvSpPr>
        <p:spPr bwMode="auto">
          <a:xfrm>
            <a:off x="4823126" y="2212098"/>
            <a:ext cx="1626312" cy="357020"/>
          </a:xfrm>
          <a:prstGeom prst="chevron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  <a:cs typeface="+mn-ea"/>
              </a:rPr>
              <a:t>添加标题文本</a:t>
            </a:r>
          </a:p>
        </p:txBody>
      </p:sp>
      <p:sp>
        <p:nvSpPr>
          <p:cNvPr id="6" name="îṧľíḍe">
            <a:extLst>
              <a:ext uri="{FF2B5EF4-FFF2-40B4-BE49-F238E27FC236}">
                <a16:creationId xmlns:a16="http://schemas.microsoft.com/office/drawing/2014/main" id="{EA6C0FA7-76D5-2BE1-0DCF-7BBBA2EE7484}"/>
              </a:ext>
            </a:extLst>
          </p:cNvPr>
          <p:cNvSpPr/>
          <p:nvPr/>
        </p:nvSpPr>
        <p:spPr bwMode="auto">
          <a:xfrm>
            <a:off x="6907121" y="2212098"/>
            <a:ext cx="1684800" cy="357020"/>
          </a:xfrm>
          <a:prstGeom prst="chevron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cs typeface="+mn-ea"/>
              </a:rPr>
              <a:t>添加标题文本</a:t>
            </a:r>
          </a:p>
        </p:txBody>
      </p:sp>
      <p:sp>
        <p:nvSpPr>
          <p:cNvPr id="7" name="文本框 7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>
            <a:extLst>
              <a:ext uri="{FF2B5EF4-FFF2-40B4-BE49-F238E27FC236}">
                <a16:creationId xmlns:a16="http://schemas.microsoft.com/office/drawing/2014/main" id="{6F993767-0825-9406-D7F5-334EC21DAA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273" y="1750433"/>
            <a:ext cx="825867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chemeClr val="accent1"/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Step1</a:t>
            </a:r>
            <a:endParaRPr lang="zh-CN" altLang="en-US" sz="2000">
              <a:solidFill>
                <a:schemeClr val="accent1"/>
              </a:solidFill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1" name="文本框 7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>
            <a:extLst>
              <a:ext uri="{FF2B5EF4-FFF2-40B4-BE49-F238E27FC236}">
                <a16:creationId xmlns:a16="http://schemas.microsoft.com/office/drawing/2014/main" id="{D1ED1AFA-A8A2-04A0-7FC1-042756075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8551" y="1750433"/>
            <a:ext cx="825867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chemeClr val="accent1"/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Step2</a:t>
            </a:r>
            <a:endParaRPr lang="zh-CN" altLang="en-US" sz="2000">
              <a:solidFill>
                <a:schemeClr val="accent1"/>
              </a:solidFill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3" name="文本框 7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>
            <a:extLst>
              <a:ext uri="{FF2B5EF4-FFF2-40B4-BE49-F238E27FC236}">
                <a16:creationId xmlns:a16="http://schemas.microsoft.com/office/drawing/2014/main" id="{E0B6EB41-F567-19FB-57E5-B2375EA764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1965" y="1750433"/>
            <a:ext cx="825867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chemeClr val="accent1"/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Step3</a:t>
            </a:r>
            <a:endParaRPr lang="zh-CN" altLang="en-US" sz="2000">
              <a:solidFill>
                <a:schemeClr val="accent1"/>
              </a:solidFill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5" name="文本框 7" descr="e7d195523061f1c09e9d68d7cf438b91ef959ecb14fc25d26BBA7F7DBC18E55DFF4014AF651F0BF2569D4B6C1DA7F1A4683A481403BD872FC687266AD13265C1DE7C373772FD8728ABDD69ADD03BFF5BE2862BC891DBB79E672B5B52FF6B6217AFCAC6C2F3A1232EB7C80E1512C57F8669BB536BD78BD12EE25DEB38FF9E499789FC704E5E78726B4D86793C4600AB41">
            <a:extLst>
              <a:ext uri="{FF2B5EF4-FFF2-40B4-BE49-F238E27FC236}">
                <a16:creationId xmlns:a16="http://schemas.microsoft.com/office/drawing/2014/main" id="{CD0A252E-5BB1-B133-49B0-610303E96A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0879" y="1742053"/>
            <a:ext cx="825867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chemeClr val="accent1"/>
                </a:soli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Step4</a:t>
            </a:r>
            <a:endParaRPr lang="zh-CN" altLang="en-US" sz="2000">
              <a:solidFill>
                <a:schemeClr val="accent1"/>
              </a:solidFill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AEAF81A-0958-E8E0-E001-86186DBD71BC}"/>
              </a:ext>
            </a:extLst>
          </p:cNvPr>
          <p:cNvSpPr txBox="1"/>
          <p:nvPr/>
        </p:nvSpPr>
        <p:spPr>
          <a:xfrm>
            <a:off x="657325" y="2758576"/>
            <a:ext cx="1337761" cy="813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ABA70F7-7366-FEFC-326B-267D7AFDFA1E}"/>
              </a:ext>
            </a:extLst>
          </p:cNvPr>
          <p:cNvSpPr txBox="1"/>
          <p:nvPr/>
        </p:nvSpPr>
        <p:spPr>
          <a:xfrm>
            <a:off x="2910481" y="2758576"/>
            <a:ext cx="1337761" cy="813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4A4EC90-F484-D586-4188-43FA1C9DC1E6}"/>
              </a:ext>
            </a:extLst>
          </p:cNvPr>
          <p:cNvSpPr txBox="1"/>
          <p:nvPr/>
        </p:nvSpPr>
        <p:spPr>
          <a:xfrm>
            <a:off x="4967401" y="2758576"/>
            <a:ext cx="1337761" cy="813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CBA3713-E8AF-6E9B-FE0D-166829D14D8C}"/>
              </a:ext>
            </a:extLst>
          </p:cNvPr>
          <p:cNvSpPr txBox="1"/>
          <p:nvPr/>
        </p:nvSpPr>
        <p:spPr>
          <a:xfrm>
            <a:off x="7080640" y="2758576"/>
            <a:ext cx="1337761" cy="813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987674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736695" y="787014"/>
            <a:ext cx="7181161" cy="876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736694" y="3673627"/>
            <a:ext cx="7462132" cy="860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98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11B69AB0-EC4E-F15A-9F9A-35432BC56790}"/>
              </a:ext>
            </a:extLst>
          </p:cNvPr>
          <p:cNvSpPr/>
          <p:nvPr/>
        </p:nvSpPr>
        <p:spPr>
          <a:xfrm>
            <a:off x="2890144" y="3699353"/>
            <a:ext cx="3552328" cy="278231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CB054FF8-8F19-E0A0-138A-1037CC915706}"/>
              </a:ext>
            </a:extLst>
          </p:cNvPr>
          <p:cNvSpPr/>
          <p:nvPr/>
        </p:nvSpPr>
        <p:spPr>
          <a:xfrm>
            <a:off x="-213360" y="2149451"/>
            <a:ext cx="9654540" cy="320051"/>
          </a:xfrm>
          <a:custGeom>
            <a:avLst/>
            <a:gdLst>
              <a:gd name="connsiteX0" fmla="*/ 0 w 9654540"/>
              <a:gd name="connsiteY0" fmla="*/ 175267 h 320051"/>
              <a:gd name="connsiteX1" fmla="*/ 1493520 w 9654540"/>
              <a:gd name="connsiteY1" fmla="*/ 7 h 320051"/>
              <a:gd name="connsiteX2" fmla="*/ 2583180 w 9654540"/>
              <a:gd name="connsiteY2" fmla="*/ 167647 h 320051"/>
              <a:gd name="connsiteX3" fmla="*/ 3710940 w 9654540"/>
              <a:gd name="connsiteY3" fmla="*/ 60967 h 320051"/>
              <a:gd name="connsiteX4" fmla="*/ 4511040 w 9654540"/>
              <a:gd name="connsiteY4" fmla="*/ 198127 h 320051"/>
              <a:gd name="connsiteX5" fmla="*/ 5402580 w 9654540"/>
              <a:gd name="connsiteY5" fmla="*/ 68587 h 320051"/>
              <a:gd name="connsiteX6" fmla="*/ 6271260 w 9654540"/>
              <a:gd name="connsiteY6" fmla="*/ 259087 h 320051"/>
              <a:gd name="connsiteX7" fmla="*/ 7094220 w 9654540"/>
              <a:gd name="connsiteY7" fmla="*/ 53347 h 320051"/>
              <a:gd name="connsiteX8" fmla="*/ 8001000 w 9654540"/>
              <a:gd name="connsiteY8" fmla="*/ 320047 h 320051"/>
              <a:gd name="connsiteX9" fmla="*/ 8846820 w 9654540"/>
              <a:gd name="connsiteY9" fmla="*/ 45727 h 320051"/>
              <a:gd name="connsiteX10" fmla="*/ 9654540 w 9654540"/>
              <a:gd name="connsiteY10" fmla="*/ 312427 h 320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54540" h="320051">
                <a:moveTo>
                  <a:pt x="0" y="175267"/>
                </a:moveTo>
                <a:cubicBezTo>
                  <a:pt x="531495" y="88272"/>
                  <a:pt x="1062990" y="1277"/>
                  <a:pt x="1493520" y="7"/>
                </a:cubicBezTo>
                <a:cubicBezTo>
                  <a:pt x="1924050" y="-1263"/>
                  <a:pt x="2213610" y="157487"/>
                  <a:pt x="2583180" y="167647"/>
                </a:cubicBezTo>
                <a:cubicBezTo>
                  <a:pt x="2952750" y="177807"/>
                  <a:pt x="3389630" y="55887"/>
                  <a:pt x="3710940" y="60967"/>
                </a:cubicBezTo>
                <a:cubicBezTo>
                  <a:pt x="4032250" y="66047"/>
                  <a:pt x="4229100" y="196857"/>
                  <a:pt x="4511040" y="198127"/>
                </a:cubicBezTo>
                <a:cubicBezTo>
                  <a:pt x="4792980" y="199397"/>
                  <a:pt x="5109210" y="58427"/>
                  <a:pt x="5402580" y="68587"/>
                </a:cubicBezTo>
                <a:cubicBezTo>
                  <a:pt x="5695950" y="78747"/>
                  <a:pt x="5989320" y="261627"/>
                  <a:pt x="6271260" y="259087"/>
                </a:cubicBezTo>
                <a:cubicBezTo>
                  <a:pt x="6553200" y="256547"/>
                  <a:pt x="6805930" y="43187"/>
                  <a:pt x="7094220" y="53347"/>
                </a:cubicBezTo>
                <a:cubicBezTo>
                  <a:pt x="7382510" y="63507"/>
                  <a:pt x="7708900" y="321317"/>
                  <a:pt x="8001000" y="320047"/>
                </a:cubicBezTo>
                <a:cubicBezTo>
                  <a:pt x="8293100" y="318777"/>
                  <a:pt x="8571230" y="46997"/>
                  <a:pt x="8846820" y="45727"/>
                </a:cubicBezTo>
                <a:cubicBezTo>
                  <a:pt x="9122410" y="44457"/>
                  <a:pt x="9388475" y="178442"/>
                  <a:pt x="9654540" y="31242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 txBox="1">
            <a:spLocks noChangeArrowheads="1"/>
          </p:cNvSpPr>
          <p:nvPr/>
        </p:nvSpPr>
        <p:spPr bwMode="auto">
          <a:xfrm>
            <a:off x="2446019" y="1125816"/>
            <a:ext cx="42519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kern="8000" spc="100" dirty="0">
                <a:solidFill>
                  <a:srgbClr val="353535"/>
                </a:solidFill>
                <a:uFillTx/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谢谢观看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5A80F165-5780-1C92-EACE-DFD3718DE8B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0000"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139270" y="-2139269"/>
            <a:ext cx="864959" cy="5143499"/>
          </a:xfrm>
          <a:custGeom>
            <a:avLst/>
            <a:gdLst>
              <a:gd name="connsiteX0" fmla="*/ 1096020 w 1096020"/>
              <a:gd name="connsiteY0" fmla="*/ 0 h 5143501"/>
              <a:gd name="connsiteX1" fmla="*/ 1096020 w 1096020"/>
              <a:gd name="connsiteY1" fmla="*/ 5143501 h 5143501"/>
              <a:gd name="connsiteX2" fmla="*/ 0 w 1096020"/>
              <a:gd name="connsiteY2" fmla="*/ 5143500 h 5143501"/>
              <a:gd name="connsiteX3" fmla="*/ 1 w 1096020"/>
              <a:gd name="connsiteY3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020" h="5143501">
                <a:moveTo>
                  <a:pt x="1096020" y="0"/>
                </a:moveTo>
                <a:lnTo>
                  <a:pt x="1096020" y="5143501"/>
                </a:lnTo>
                <a:lnTo>
                  <a:pt x="0" y="5143500"/>
                </a:lnTo>
                <a:lnTo>
                  <a:pt x="1" y="0"/>
                </a:lnTo>
                <a:close/>
              </a:path>
            </a:pathLst>
          </a:custGeom>
        </p:spPr>
      </p:pic>
      <p:grpSp>
        <p:nvGrpSpPr>
          <p:cNvPr id="71" name="组合 70">
            <a:extLst>
              <a:ext uri="{FF2B5EF4-FFF2-40B4-BE49-F238E27FC236}">
                <a16:creationId xmlns:a16="http://schemas.microsoft.com/office/drawing/2014/main" id="{54193B54-8AA0-A187-A01B-3B0D63D11BD6}"/>
              </a:ext>
            </a:extLst>
          </p:cNvPr>
          <p:cNvGrpSpPr/>
          <p:nvPr/>
        </p:nvGrpSpPr>
        <p:grpSpPr>
          <a:xfrm>
            <a:off x="3219775" y="3718353"/>
            <a:ext cx="3096806" cy="267036"/>
            <a:chOff x="3139093" y="3718353"/>
            <a:chExt cx="3096806" cy="267036"/>
          </a:xfrm>
        </p:grpSpPr>
        <p:grpSp>
          <p:nvGrpSpPr>
            <p:cNvPr id="11" name="图形 27" descr="用户 纯色填充">
              <a:extLst>
                <a:ext uri="{FF2B5EF4-FFF2-40B4-BE49-F238E27FC236}">
                  <a16:creationId xmlns:a16="http://schemas.microsoft.com/office/drawing/2014/main" id="{67F0F56F-75FF-F2F4-3A86-4B411880038B}"/>
                </a:ext>
              </a:extLst>
            </p:cNvPr>
            <p:cNvGrpSpPr/>
            <p:nvPr/>
          </p:nvGrpSpPr>
          <p:grpSpPr>
            <a:xfrm>
              <a:off x="3139093" y="3756925"/>
              <a:ext cx="171100" cy="184466"/>
              <a:chOff x="3821157" y="4510642"/>
              <a:chExt cx="246958" cy="266250"/>
            </a:xfrm>
            <a:solidFill>
              <a:schemeClr val="bg1"/>
            </a:solidFill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9D7BC5C3-88FD-FC88-E844-9E7A8CFAE8DE}"/>
                  </a:ext>
                </a:extLst>
              </p:cNvPr>
              <p:cNvSpPr/>
              <p:nvPr/>
            </p:nvSpPr>
            <p:spPr>
              <a:xfrm>
                <a:off x="3882897" y="4510642"/>
                <a:ext cx="123479" cy="125294"/>
              </a:xfrm>
              <a:custGeom>
                <a:avLst/>
                <a:gdLst>
                  <a:gd name="connsiteX0" fmla="*/ 123479 w 123479"/>
                  <a:gd name="connsiteY0" fmla="*/ 62647 h 125294"/>
                  <a:gd name="connsiteX1" fmla="*/ 61740 w 123479"/>
                  <a:gd name="connsiteY1" fmla="*/ 125294 h 125294"/>
                  <a:gd name="connsiteX2" fmla="*/ 0 w 123479"/>
                  <a:gd name="connsiteY2" fmla="*/ 62647 h 125294"/>
                  <a:gd name="connsiteX3" fmla="*/ 61740 w 123479"/>
                  <a:gd name="connsiteY3" fmla="*/ 0 h 125294"/>
                  <a:gd name="connsiteX4" fmla="*/ 123479 w 123479"/>
                  <a:gd name="connsiteY4" fmla="*/ 62647 h 12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479" h="125294">
                    <a:moveTo>
                      <a:pt x="123479" y="62647"/>
                    </a:moveTo>
                    <a:cubicBezTo>
                      <a:pt x="123479" y="97246"/>
                      <a:pt x="95838" y="125294"/>
                      <a:pt x="61740" y="125294"/>
                    </a:cubicBezTo>
                    <a:cubicBezTo>
                      <a:pt x="27642" y="125294"/>
                      <a:pt x="0" y="97246"/>
                      <a:pt x="0" y="62647"/>
                    </a:cubicBezTo>
                    <a:cubicBezTo>
                      <a:pt x="0" y="28048"/>
                      <a:pt x="27642" y="0"/>
                      <a:pt x="61740" y="0"/>
                    </a:cubicBezTo>
                    <a:cubicBezTo>
                      <a:pt x="95838" y="0"/>
                      <a:pt x="123479" y="28048"/>
                      <a:pt x="123479" y="62647"/>
                    </a:cubicBezTo>
                    <a:close/>
                  </a:path>
                </a:pathLst>
              </a:custGeom>
              <a:grpFill/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100" b="1">
                  <a:latin typeface="+mn-ea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3E4C8E79-DD9C-FAC5-3665-CD8F8453C0F3}"/>
                  </a:ext>
                </a:extLst>
              </p:cNvPr>
              <p:cNvSpPr/>
              <p:nvPr/>
            </p:nvSpPr>
            <p:spPr>
              <a:xfrm>
                <a:off x="3821157" y="4651598"/>
                <a:ext cx="246958" cy="125294"/>
              </a:xfrm>
              <a:custGeom>
                <a:avLst/>
                <a:gdLst>
                  <a:gd name="connsiteX0" fmla="*/ 246959 w 246958"/>
                  <a:gd name="connsiteY0" fmla="*/ 125294 h 125294"/>
                  <a:gd name="connsiteX1" fmla="*/ 246959 w 246958"/>
                  <a:gd name="connsiteY1" fmla="*/ 62647 h 125294"/>
                  <a:gd name="connsiteX2" fmla="*/ 234611 w 246958"/>
                  <a:gd name="connsiteY2" fmla="*/ 37588 h 125294"/>
                  <a:gd name="connsiteX3" fmla="*/ 174415 w 246958"/>
                  <a:gd name="connsiteY3" fmla="*/ 7831 h 125294"/>
                  <a:gd name="connsiteX4" fmla="*/ 123479 w 246958"/>
                  <a:gd name="connsiteY4" fmla="*/ 0 h 125294"/>
                  <a:gd name="connsiteX5" fmla="*/ 72544 w 246958"/>
                  <a:gd name="connsiteY5" fmla="*/ 7831 h 125294"/>
                  <a:gd name="connsiteX6" fmla="*/ 12348 w 246958"/>
                  <a:gd name="connsiteY6" fmla="*/ 37588 h 125294"/>
                  <a:gd name="connsiteX7" fmla="*/ 0 w 246958"/>
                  <a:gd name="connsiteY7" fmla="*/ 62647 h 125294"/>
                  <a:gd name="connsiteX8" fmla="*/ 0 w 246958"/>
                  <a:gd name="connsiteY8" fmla="*/ 125294 h 125294"/>
                  <a:gd name="connsiteX9" fmla="*/ 246959 w 246958"/>
                  <a:gd name="connsiteY9" fmla="*/ 125294 h 125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958" h="125294">
                    <a:moveTo>
                      <a:pt x="246959" y="125294"/>
                    </a:moveTo>
                    <a:lnTo>
                      <a:pt x="246959" y="62647"/>
                    </a:lnTo>
                    <a:cubicBezTo>
                      <a:pt x="246959" y="53250"/>
                      <a:pt x="242328" y="43853"/>
                      <a:pt x="234611" y="37588"/>
                    </a:cubicBezTo>
                    <a:cubicBezTo>
                      <a:pt x="217632" y="23493"/>
                      <a:pt x="196023" y="14096"/>
                      <a:pt x="174415" y="7831"/>
                    </a:cubicBezTo>
                    <a:cubicBezTo>
                      <a:pt x="158980" y="3132"/>
                      <a:pt x="142001" y="0"/>
                      <a:pt x="123479" y="0"/>
                    </a:cubicBezTo>
                    <a:cubicBezTo>
                      <a:pt x="106501" y="0"/>
                      <a:pt x="89523" y="3132"/>
                      <a:pt x="72544" y="7831"/>
                    </a:cubicBezTo>
                    <a:cubicBezTo>
                      <a:pt x="50935" y="14096"/>
                      <a:pt x="29326" y="25059"/>
                      <a:pt x="12348" y="37588"/>
                    </a:cubicBezTo>
                    <a:cubicBezTo>
                      <a:pt x="4630" y="43853"/>
                      <a:pt x="0" y="53250"/>
                      <a:pt x="0" y="62647"/>
                    </a:cubicBezTo>
                    <a:lnTo>
                      <a:pt x="0" y="125294"/>
                    </a:lnTo>
                    <a:lnTo>
                      <a:pt x="246959" y="125294"/>
                    </a:lnTo>
                    <a:close/>
                  </a:path>
                </a:pathLst>
              </a:custGeom>
              <a:grpFill/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100" b="1">
                  <a:latin typeface="+mn-ea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CC89F91-8E83-F0B1-635A-5F6C787E4B4C}"/>
                </a:ext>
              </a:extLst>
            </p:cNvPr>
            <p:cNvSpPr txBox="1"/>
            <p:nvPr/>
          </p:nvSpPr>
          <p:spPr>
            <a:xfrm>
              <a:off x="5005387" y="3723779"/>
              <a:ext cx="1230512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1100" b="1" dirty="0">
                  <a:solidFill>
                    <a:schemeClr val="bg1"/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时间：</a:t>
              </a:r>
              <a:r>
                <a:rPr lang="en-US" altLang="zh-CN" sz="1100" b="1" dirty="0">
                  <a:solidFill>
                    <a:schemeClr val="bg1"/>
                  </a:solidFill>
                  <a:latin typeface="+mn-ea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2023.04</a:t>
              </a:r>
              <a:endParaRPr lang="zh-CN" altLang="en-US" sz="1100" b="1" dirty="0">
                <a:solidFill>
                  <a:schemeClr val="bg1"/>
                </a:solidFill>
                <a:latin typeface="+mn-ea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42BA44F-9CB2-81F8-6BEC-88238D42831F}"/>
                </a:ext>
              </a:extLst>
            </p:cNvPr>
            <p:cNvSpPr txBox="1"/>
            <p:nvPr/>
          </p:nvSpPr>
          <p:spPr>
            <a:xfrm>
              <a:off x="3224643" y="3718353"/>
              <a:ext cx="1464593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 汇报：</a:t>
              </a:r>
              <a:r>
                <a:rPr lang="en-US" altLang="zh-CN" sz="11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模板网</a:t>
              </a:r>
              <a:endParaRPr lang="zh-CN" altLang="en-US" sz="1100" b="1" dirty="0">
                <a:latin typeface="+mn-ea"/>
                <a:ea typeface="+mn-ea"/>
              </a:endParaRPr>
            </a:p>
          </p:txBody>
        </p:sp>
        <p:sp>
          <p:nvSpPr>
            <p:cNvPr id="25" name="iconfont-10008-4919026">
              <a:extLst>
                <a:ext uri="{FF2B5EF4-FFF2-40B4-BE49-F238E27FC236}">
                  <a16:creationId xmlns:a16="http://schemas.microsoft.com/office/drawing/2014/main" id="{8D0A11A0-3FAA-7871-29D8-E80816ECBC2B}"/>
                </a:ext>
              </a:extLst>
            </p:cNvPr>
            <p:cNvSpPr/>
            <p:nvPr/>
          </p:nvSpPr>
          <p:spPr>
            <a:xfrm>
              <a:off x="4814671" y="3748571"/>
              <a:ext cx="190716" cy="190716"/>
            </a:xfrm>
            <a:custGeom>
              <a:avLst/>
              <a:gdLst>
                <a:gd name="connsiteX0" fmla="*/ 304765 w 609586"/>
                <a:gd name="connsiteY0" fmla="*/ 121917 h 609586"/>
                <a:gd name="connsiteX1" fmla="*/ 335240 w 609586"/>
                <a:gd name="connsiteY1" fmla="*/ 152400 h 609586"/>
                <a:gd name="connsiteX2" fmla="*/ 335240 w 609586"/>
                <a:gd name="connsiteY2" fmla="*/ 280427 h 609586"/>
                <a:gd name="connsiteX3" fmla="*/ 432762 w 609586"/>
                <a:gd name="connsiteY3" fmla="*/ 304814 h 609586"/>
                <a:gd name="connsiteX4" fmla="*/ 454095 w 609586"/>
                <a:gd name="connsiteY4" fmla="*/ 341393 h 609586"/>
                <a:gd name="connsiteX5" fmla="*/ 420572 w 609586"/>
                <a:gd name="connsiteY5" fmla="*/ 365779 h 609586"/>
                <a:gd name="connsiteX6" fmla="*/ 298670 w 609586"/>
                <a:gd name="connsiteY6" fmla="*/ 335296 h 609586"/>
                <a:gd name="connsiteX7" fmla="*/ 274289 w 609586"/>
                <a:gd name="connsiteY7" fmla="*/ 304814 h 609586"/>
                <a:gd name="connsiteX8" fmla="*/ 274289 w 609586"/>
                <a:gd name="connsiteY8" fmla="*/ 152400 h 609586"/>
                <a:gd name="connsiteX9" fmla="*/ 304765 w 609586"/>
                <a:gd name="connsiteY9" fmla="*/ 121917 h 609586"/>
                <a:gd name="connsiteX10" fmla="*/ 304793 w 609586"/>
                <a:gd name="connsiteY10" fmla="*/ 60958 h 609586"/>
                <a:gd name="connsiteX11" fmla="*/ 60959 w 609586"/>
                <a:gd name="connsiteY11" fmla="*/ 304793 h 609586"/>
                <a:gd name="connsiteX12" fmla="*/ 304793 w 609586"/>
                <a:gd name="connsiteY12" fmla="*/ 548628 h 609586"/>
                <a:gd name="connsiteX13" fmla="*/ 548627 w 609586"/>
                <a:gd name="connsiteY13" fmla="*/ 304793 h 609586"/>
                <a:gd name="connsiteX14" fmla="*/ 304793 w 609586"/>
                <a:gd name="connsiteY14" fmla="*/ 60958 h 609586"/>
                <a:gd name="connsiteX15" fmla="*/ 304793 w 609586"/>
                <a:gd name="connsiteY15" fmla="*/ 0 h 609586"/>
                <a:gd name="connsiteX16" fmla="*/ 609586 w 609586"/>
                <a:gd name="connsiteY16" fmla="*/ 304793 h 609586"/>
                <a:gd name="connsiteX17" fmla="*/ 304793 w 609586"/>
                <a:gd name="connsiteY17" fmla="*/ 609586 h 609586"/>
                <a:gd name="connsiteX18" fmla="*/ 0 w 609586"/>
                <a:gd name="connsiteY18" fmla="*/ 304793 h 609586"/>
                <a:gd name="connsiteX19" fmla="*/ 304793 w 609586"/>
                <a:gd name="connsiteY19" fmla="*/ 0 h 60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9586" h="609586">
                  <a:moveTo>
                    <a:pt x="304765" y="121917"/>
                  </a:moveTo>
                  <a:cubicBezTo>
                    <a:pt x="323050" y="121917"/>
                    <a:pt x="335240" y="134110"/>
                    <a:pt x="335240" y="152400"/>
                  </a:cubicBezTo>
                  <a:lnTo>
                    <a:pt x="335240" y="280427"/>
                  </a:lnTo>
                  <a:lnTo>
                    <a:pt x="432762" y="304814"/>
                  </a:lnTo>
                  <a:cubicBezTo>
                    <a:pt x="448000" y="307862"/>
                    <a:pt x="460190" y="326151"/>
                    <a:pt x="454095" y="341393"/>
                  </a:cubicBezTo>
                  <a:cubicBezTo>
                    <a:pt x="451047" y="359682"/>
                    <a:pt x="435810" y="368827"/>
                    <a:pt x="420572" y="365779"/>
                  </a:cubicBezTo>
                  <a:lnTo>
                    <a:pt x="298670" y="335296"/>
                  </a:lnTo>
                  <a:cubicBezTo>
                    <a:pt x="283432" y="332248"/>
                    <a:pt x="274289" y="320055"/>
                    <a:pt x="274289" y="304814"/>
                  </a:cubicBezTo>
                  <a:lnTo>
                    <a:pt x="274289" y="152400"/>
                  </a:lnTo>
                  <a:cubicBezTo>
                    <a:pt x="274289" y="134110"/>
                    <a:pt x="286479" y="121917"/>
                    <a:pt x="304765" y="121917"/>
                  </a:cubicBezTo>
                  <a:close/>
                  <a:moveTo>
                    <a:pt x="304793" y="60958"/>
                  </a:moveTo>
                  <a:cubicBezTo>
                    <a:pt x="170684" y="60958"/>
                    <a:pt x="60959" y="170684"/>
                    <a:pt x="60959" y="304793"/>
                  </a:cubicBezTo>
                  <a:cubicBezTo>
                    <a:pt x="60959" y="438902"/>
                    <a:pt x="170684" y="548628"/>
                    <a:pt x="304793" y="548628"/>
                  </a:cubicBezTo>
                  <a:cubicBezTo>
                    <a:pt x="438902" y="548628"/>
                    <a:pt x="548627" y="438902"/>
                    <a:pt x="548627" y="304793"/>
                  </a:cubicBezTo>
                  <a:cubicBezTo>
                    <a:pt x="548627" y="170684"/>
                    <a:pt x="438902" y="60958"/>
                    <a:pt x="304793" y="60958"/>
                  </a:cubicBezTo>
                  <a:close/>
                  <a:moveTo>
                    <a:pt x="304793" y="0"/>
                  </a:moveTo>
                  <a:cubicBezTo>
                    <a:pt x="472429" y="0"/>
                    <a:pt x="609586" y="137157"/>
                    <a:pt x="609586" y="304793"/>
                  </a:cubicBezTo>
                  <a:cubicBezTo>
                    <a:pt x="609586" y="472429"/>
                    <a:pt x="472429" y="609586"/>
                    <a:pt x="304793" y="609586"/>
                  </a:cubicBezTo>
                  <a:cubicBezTo>
                    <a:pt x="137157" y="609586"/>
                    <a:pt x="0" y="472429"/>
                    <a:pt x="0" y="304793"/>
                  </a:cubicBezTo>
                  <a:cubicBezTo>
                    <a:pt x="0" y="137157"/>
                    <a:pt x="137157" y="0"/>
                    <a:pt x="3047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>
                <a:latin typeface="+mn-ea"/>
              </a:endParaRPr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DC88FA63-45B7-15EF-A6C4-6A3E85F100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024239" y="2023740"/>
            <a:ext cx="1096020" cy="5143501"/>
          </a:xfrm>
          <a:custGeom>
            <a:avLst/>
            <a:gdLst>
              <a:gd name="connsiteX0" fmla="*/ 1096020 w 1096020"/>
              <a:gd name="connsiteY0" fmla="*/ 0 h 5143501"/>
              <a:gd name="connsiteX1" fmla="*/ 1096020 w 1096020"/>
              <a:gd name="connsiteY1" fmla="*/ 5143501 h 5143501"/>
              <a:gd name="connsiteX2" fmla="*/ 0 w 1096020"/>
              <a:gd name="connsiteY2" fmla="*/ 5143500 h 5143501"/>
              <a:gd name="connsiteX3" fmla="*/ 1 w 1096020"/>
              <a:gd name="connsiteY3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020" h="5143501">
                <a:moveTo>
                  <a:pt x="1096020" y="0"/>
                </a:moveTo>
                <a:lnTo>
                  <a:pt x="1096020" y="5143501"/>
                </a:lnTo>
                <a:lnTo>
                  <a:pt x="0" y="5143500"/>
                </a:lnTo>
                <a:lnTo>
                  <a:pt x="1" y="0"/>
                </a:lnTo>
                <a:close/>
              </a:path>
            </a:pathLst>
          </a:custGeom>
        </p:spPr>
      </p:pic>
      <p:pic>
        <p:nvPicPr>
          <p:cNvPr id="47" name="图片 4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C7802B2-1167-37F6-8773-29D6C0B893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717943">
            <a:off x="2294284" y="1578163"/>
            <a:ext cx="222636" cy="96665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FBB08847-CCFB-8545-0A8F-2A2947401ED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260284">
            <a:off x="1326188" y="2015029"/>
            <a:ext cx="584447" cy="857395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01BDBA5D-9EA4-5C13-EAC3-0311E37178B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485626">
            <a:off x="901554" y="1735704"/>
            <a:ext cx="439365" cy="500147"/>
          </a:xfrm>
          <a:prstGeom prst="rect">
            <a:avLst/>
          </a:prstGeom>
        </p:spPr>
      </p:pic>
      <p:pic>
        <p:nvPicPr>
          <p:cNvPr id="54" name="图片 5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D9808F3-75A9-DD96-EDE1-1F03C4C7D35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442472" y="2309476"/>
            <a:ext cx="863323" cy="449422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E90AEC78-5752-350D-B019-1D5D614E64B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23975">
            <a:off x="7135712" y="2007039"/>
            <a:ext cx="515717" cy="441047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318DBFF3-6CD3-D7B5-67D9-1F17C99A4A0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725653">
            <a:off x="8079186" y="2301077"/>
            <a:ext cx="439365" cy="500147"/>
          </a:xfrm>
          <a:prstGeom prst="rect">
            <a:avLst/>
          </a:prstGeom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id="{3409CA00-DB78-2A33-7814-CA75DF6F2247}"/>
              </a:ext>
            </a:extLst>
          </p:cNvPr>
          <p:cNvSpPr txBox="1"/>
          <p:nvPr/>
        </p:nvSpPr>
        <p:spPr>
          <a:xfrm>
            <a:off x="2414449" y="2622277"/>
            <a:ext cx="4319587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7412998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605559C-E5EA-2CA0-8794-D7278FB35A65}"/>
              </a:ext>
            </a:extLst>
          </p:cNvPr>
          <p:cNvGrpSpPr/>
          <p:nvPr/>
        </p:nvGrpSpPr>
        <p:grpSpPr>
          <a:xfrm>
            <a:off x="-213360" y="1765526"/>
            <a:ext cx="9654540" cy="1004738"/>
            <a:chOff x="-213360" y="1766095"/>
            <a:chExt cx="9654540" cy="1004738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B054FF8-8F19-E0A0-138A-1037CC915706}"/>
                </a:ext>
              </a:extLst>
            </p:cNvPr>
            <p:cNvSpPr/>
            <p:nvPr/>
          </p:nvSpPr>
          <p:spPr>
            <a:xfrm>
              <a:off x="-213360" y="2149451"/>
              <a:ext cx="9654540" cy="320051"/>
            </a:xfrm>
            <a:custGeom>
              <a:avLst/>
              <a:gdLst>
                <a:gd name="connsiteX0" fmla="*/ 0 w 9654540"/>
                <a:gd name="connsiteY0" fmla="*/ 175267 h 320051"/>
                <a:gd name="connsiteX1" fmla="*/ 1493520 w 9654540"/>
                <a:gd name="connsiteY1" fmla="*/ 7 h 320051"/>
                <a:gd name="connsiteX2" fmla="*/ 2583180 w 9654540"/>
                <a:gd name="connsiteY2" fmla="*/ 167647 h 320051"/>
                <a:gd name="connsiteX3" fmla="*/ 3710940 w 9654540"/>
                <a:gd name="connsiteY3" fmla="*/ 60967 h 320051"/>
                <a:gd name="connsiteX4" fmla="*/ 4511040 w 9654540"/>
                <a:gd name="connsiteY4" fmla="*/ 198127 h 320051"/>
                <a:gd name="connsiteX5" fmla="*/ 5402580 w 9654540"/>
                <a:gd name="connsiteY5" fmla="*/ 68587 h 320051"/>
                <a:gd name="connsiteX6" fmla="*/ 6271260 w 9654540"/>
                <a:gd name="connsiteY6" fmla="*/ 259087 h 320051"/>
                <a:gd name="connsiteX7" fmla="*/ 7094220 w 9654540"/>
                <a:gd name="connsiteY7" fmla="*/ 53347 h 320051"/>
                <a:gd name="connsiteX8" fmla="*/ 8001000 w 9654540"/>
                <a:gd name="connsiteY8" fmla="*/ 320047 h 320051"/>
                <a:gd name="connsiteX9" fmla="*/ 8846820 w 9654540"/>
                <a:gd name="connsiteY9" fmla="*/ 45727 h 320051"/>
                <a:gd name="connsiteX10" fmla="*/ 9654540 w 9654540"/>
                <a:gd name="connsiteY10" fmla="*/ 312427 h 32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54540" h="320051">
                  <a:moveTo>
                    <a:pt x="0" y="175267"/>
                  </a:moveTo>
                  <a:cubicBezTo>
                    <a:pt x="531495" y="88272"/>
                    <a:pt x="1062990" y="1277"/>
                    <a:pt x="1493520" y="7"/>
                  </a:cubicBezTo>
                  <a:cubicBezTo>
                    <a:pt x="1924050" y="-1263"/>
                    <a:pt x="2213610" y="157487"/>
                    <a:pt x="2583180" y="167647"/>
                  </a:cubicBezTo>
                  <a:cubicBezTo>
                    <a:pt x="2952750" y="177807"/>
                    <a:pt x="3389630" y="55887"/>
                    <a:pt x="3710940" y="60967"/>
                  </a:cubicBezTo>
                  <a:cubicBezTo>
                    <a:pt x="4032250" y="66047"/>
                    <a:pt x="4229100" y="196857"/>
                    <a:pt x="4511040" y="198127"/>
                  </a:cubicBezTo>
                  <a:cubicBezTo>
                    <a:pt x="4792980" y="199397"/>
                    <a:pt x="5109210" y="58427"/>
                    <a:pt x="5402580" y="68587"/>
                  </a:cubicBezTo>
                  <a:cubicBezTo>
                    <a:pt x="5695950" y="78747"/>
                    <a:pt x="5989320" y="261627"/>
                    <a:pt x="6271260" y="259087"/>
                  </a:cubicBezTo>
                  <a:cubicBezTo>
                    <a:pt x="6553200" y="256547"/>
                    <a:pt x="6805930" y="43187"/>
                    <a:pt x="7094220" y="53347"/>
                  </a:cubicBezTo>
                  <a:cubicBezTo>
                    <a:pt x="7382510" y="63507"/>
                    <a:pt x="7708900" y="321317"/>
                    <a:pt x="8001000" y="320047"/>
                  </a:cubicBezTo>
                  <a:cubicBezTo>
                    <a:pt x="8293100" y="318777"/>
                    <a:pt x="8571230" y="46997"/>
                    <a:pt x="8846820" y="45727"/>
                  </a:cubicBezTo>
                  <a:cubicBezTo>
                    <a:pt x="9122410" y="44457"/>
                    <a:pt x="9388475" y="178442"/>
                    <a:pt x="9654540" y="312427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3C7802B2-1167-37F6-8773-29D6C0B89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717943">
              <a:off x="2294284" y="1578163"/>
              <a:ext cx="222636" cy="966654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FBB08847-CCFB-8545-0A8F-2A294740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260284">
              <a:off x="1326188" y="2015029"/>
              <a:ext cx="584447" cy="857395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01BDBA5D-9EA4-5C13-EAC3-0311E37178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485626">
              <a:off x="901554" y="1735704"/>
              <a:ext cx="439365" cy="500147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7D9808F3-75A9-DD96-EDE1-1F03C4C7D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6442472" y="2309476"/>
              <a:ext cx="863323" cy="449422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E90AEC78-5752-350D-B019-1D5D614E64B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523975">
              <a:off x="7135712" y="2007039"/>
              <a:ext cx="515717" cy="441047"/>
            </a:xfrm>
            <a:prstGeom prst="rect">
              <a:avLst/>
            </a:pr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318DBFF3-6CD3-D7B5-67D9-1F17C99A4A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725653">
              <a:off x="8079186" y="2301077"/>
              <a:ext cx="439365" cy="500147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5A80F165-5780-1C92-EACE-DFD3718DE8B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50000"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139270" y="-2139269"/>
            <a:ext cx="864959" cy="5143499"/>
          </a:xfrm>
          <a:custGeom>
            <a:avLst/>
            <a:gdLst>
              <a:gd name="connsiteX0" fmla="*/ 1096020 w 1096020"/>
              <a:gd name="connsiteY0" fmla="*/ 0 h 5143501"/>
              <a:gd name="connsiteX1" fmla="*/ 1096020 w 1096020"/>
              <a:gd name="connsiteY1" fmla="*/ 5143501 h 5143501"/>
              <a:gd name="connsiteX2" fmla="*/ 0 w 1096020"/>
              <a:gd name="connsiteY2" fmla="*/ 5143500 h 5143501"/>
              <a:gd name="connsiteX3" fmla="*/ 1 w 1096020"/>
              <a:gd name="connsiteY3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020" h="5143501">
                <a:moveTo>
                  <a:pt x="1096020" y="0"/>
                </a:moveTo>
                <a:lnTo>
                  <a:pt x="1096020" y="5143501"/>
                </a:lnTo>
                <a:lnTo>
                  <a:pt x="0" y="5143500"/>
                </a:lnTo>
                <a:lnTo>
                  <a:pt x="1" y="0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DC88FA63-45B7-15EF-A6C4-6A3E85F1009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024239" y="2023740"/>
            <a:ext cx="1096020" cy="5143501"/>
          </a:xfrm>
          <a:custGeom>
            <a:avLst/>
            <a:gdLst>
              <a:gd name="connsiteX0" fmla="*/ 1096020 w 1096020"/>
              <a:gd name="connsiteY0" fmla="*/ 0 h 5143501"/>
              <a:gd name="connsiteX1" fmla="*/ 1096020 w 1096020"/>
              <a:gd name="connsiteY1" fmla="*/ 5143501 h 5143501"/>
              <a:gd name="connsiteX2" fmla="*/ 0 w 1096020"/>
              <a:gd name="connsiteY2" fmla="*/ 5143500 h 5143501"/>
              <a:gd name="connsiteX3" fmla="*/ 1 w 1096020"/>
              <a:gd name="connsiteY3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020" h="5143501">
                <a:moveTo>
                  <a:pt x="1096020" y="0"/>
                </a:moveTo>
                <a:lnTo>
                  <a:pt x="1096020" y="5143501"/>
                </a:lnTo>
                <a:lnTo>
                  <a:pt x="0" y="5143500"/>
                </a:lnTo>
                <a:lnTo>
                  <a:pt x="1" y="0"/>
                </a:lnTo>
                <a:close/>
              </a:path>
            </a:pathLst>
          </a:cu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ADDCE771-CE08-0711-FC44-9C8D022B3A97}"/>
              </a:ext>
            </a:extLst>
          </p:cNvPr>
          <p:cNvSpPr/>
          <p:nvPr/>
        </p:nvSpPr>
        <p:spPr>
          <a:xfrm>
            <a:off x="4003968" y="887098"/>
            <a:ext cx="1139532" cy="1139532"/>
          </a:xfrm>
          <a:prstGeom prst="ellipse">
            <a:avLst/>
          </a:prstGeom>
          <a:blipFill dpi="0" rotWithShape="1">
            <a:blip r:embed="rId10">
              <a:alphaModFix amt="35000"/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4217027" y="955886"/>
            <a:ext cx="713412" cy="7408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01</a:t>
            </a:r>
            <a:endParaRPr lang="zh-CN" altLang="en-US" sz="4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2704992" y="2558632"/>
            <a:ext cx="37374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A00AA67-4751-11B5-C9FA-AB97640B8672}"/>
              </a:ext>
            </a:extLst>
          </p:cNvPr>
          <p:cNvSpPr txBox="1"/>
          <p:nvPr/>
        </p:nvSpPr>
        <p:spPr>
          <a:xfrm>
            <a:off x="3263693" y="2879005"/>
            <a:ext cx="2616614" cy="307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/>
              <a:t>Click here to add title text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64F7D8-A9C5-64BF-A8C6-D824606586A2}"/>
              </a:ext>
            </a:extLst>
          </p:cNvPr>
          <p:cNvSpPr txBox="1"/>
          <p:nvPr/>
        </p:nvSpPr>
        <p:spPr>
          <a:xfrm>
            <a:off x="2704992" y="3450243"/>
            <a:ext cx="373401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模板网，幻灯片演示模板 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模板网 唯一访问网址：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www.51pptmoban.com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382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2953756" y="106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01</a:t>
            </a:r>
            <a:endParaRPr lang="zh-CN" altLang="en-US" sz="24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3399034" y="164552"/>
            <a:ext cx="2345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CCCA8E3-1EE9-24E1-77D7-7467AEF9D5D6}"/>
              </a:ext>
            </a:extLst>
          </p:cNvPr>
          <p:cNvGrpSpPr/>
          <p:nvPr/>
        </p:nvGrpSpPr>
        <p:grpSpPr>
          <a:xfrm>
            <a:off x="1239517" y="1339516"/>
            <a:ext cx="1232234" cy="1232234"/>
            <a:chOff x="1010917" y="1339516"/>
            <a:chExt cx="1232234" cy="123223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36F9F14-59C8-F1B2-8932-3F8C9CF88AC5}"/>
                </a:ext>
              </a:extLst>
            </p:cNvPr>
            <p:cNvSpPr/>
            <p:nvPr/>
          </p:nvSpPr>
          <p:spPr>
            <a:xfrm>
              <a:off x="1010917" y="1339516"/>
              <a:ext cx="1232234" cy="1232234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D726F2A-F18C-EEC9-4E48-35EC2C42B2C8}"/>
                </a:ext>
              </a:extLst>
            </p:cNvPr>
            <p:cNvGrpSpPr/>
            <p:nvPr/>
          </p:nvGrpSpPr>
          <p:grpSpPr>
            <a:xfrm>
              <a:off x="1396822" y="1729763"/>
              <a:ext cx="451739" cy="451739"/>
              <a:chOff x="3191434" y="2145028"/>
              <a:chExt cx="359165" cy="359165"/>
            </a:xfrm>
            <a:solidFill>
              <a:schemeClr val="bg1"/>
            </a:solidFill>
          </p:grpSpPr>
          <p:sp>
            <p:nvSpPr>
              <p:cNvPr id="21" name="AutoShape 123">
                <a:extLst>
                  <a:ext uri="{FF2B5EF4-FFF2-40B4-BE49-F238E27FC236}">
                    <a16:creationId xmlns:a16="http://schemas.microsoft.com/office/drawing/2014/main" id="{BC6D0FC6-0270-243C-0900-E2783195D457}"/>
                  </a:ext>
                </a:extLst>
              </p:cNvPr>
              <p:cNvSpPr/>
              <p:nvPr/>
            </p:nvSpPr>
            <p:spPr bwMode="auto">
              <a:xfrm>
                <a:off x="319143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AutoShape 124">
                <a:extLst>
                  <a:ext uri="{FF2B5EF4-FFF2-40B4-BE49-F238E27FC236}">
                    <a16:creationId xmlns:a16="http://schemas.microsoft.com/office/drawing/2014/main" id="{DA61F289-7392-BE3E-9496-2630B16ECD71}"/>
                  </a:ext>
                </a:extLst>
              </p:cNvPr>
              <p:cNvSpPr/>
              <p:nvPr/>
            </p:nvSpPr>
            <p:spPr bwMode="auto">
              <a:xfrm>
                <a:off x="3292736" y="2245717"/>
                <a:ext cx="157173" cy="1571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AutoShape 125">
                <a:extLst>
                  <a:ext uri="{FF2B5EF4-FFF2-40B4-BE49-F238E27FC236}">
                    <a16:creationId xmlns:a16="http://schemas.microsoft.com/office/drawing/2014/main" id="{E36005C1-DB90-C786-92D2-CBB206602EBA}"/>
                  </a:ext>
                </a:extLst>
              </p:cNvPr>
              <p:cNvSpPr/>
              <p:nvPr/>
            </p:nvSpPr>
            <p:spPr bwMode="auto">
              <a:xfrm>
                <a:off x="3325891" y="2279484"/>
                <a:ext cx="90253" cy="902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C3F0DF3-0685-CD93-E85D-AE1825992578}"/>
              </a:ext>
            </a:extLst>
          </p:cNvPr>
          <p:cNvGrpSpPr/>
          <p:nvPr/>
        </p:nvGrpSpPr>
        <p:grpSpPr>
          <a:xfrm>
            <a:off x="1155038" y="2783803"/>
            <a:ext cx="1531013" cy="883772"/>
            <a:chOff x="461288" y="1856096"/>
            <a:chExt cx="1531013" cy="88377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6CD3989-07BE-8929-0FBE-577EF4261DC8}"/>
                </a:ext>
              </a:extLst>
            </p:cNvPr>
            <p:cNvSpPr txBox="1"/>
            <p:nvPr/>
          </p:nvSpPr>
          <p:spPr>
            <a:xfrm>
              <a:off x="463551" y="2110850"/>
              <a:ext cx="152875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C904BBC-84DC-7A3C-1F94-11E5E760A2BA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id="{986FA664-EF70-FA43-7A29-DBB18F698453}"/>
              </a:ext>
            </a:extLst>
          </p:cNvPr>
          <p:cNvSpPr/>
          <p:nvPr/>
        </p:nvSpPr>
        <p:spPr>
          <a:xfrm>
            <a:off x="3058682" y="1339516"/>
            <a:ext cx="1232234" cy="123223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FDDD15C-8AE8-5A99-D8A3-75AA1D2EE60C}"/>
              </a:ext>
            </a:extLst>
          </p:cNvPr>
          <p:cNvGrpSpPr/>
          <p:nvPr/>
        </p:nvGrpSpPr>
        <p:grpSpPr>
          <a:xfrm>
            <a:off x="2974203" y="2783803"/>
            <a:ext cx="1531013" cy="1065169"/>
            <a:chOff x="461288" y="1856096"/>
            <a:chExt cx="1531013" cy="106516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548BF1E-B8C8-F863-2955-721D1323DF44}"/>
                </a:ext>
              </a:extLst>
            </p:cNvPr>
            <p:cNvSpPr txBox="1"/>
            <p:nvPr/>
          </p:nvSpPr>
          <p:spPr>
            <a:xfrm>
              <a:off x="463551" y="2110850"/>
              <a:ext cx="1528750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B152ED4-63C8-9E36-6E40-FC70FCC2AA52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id="{0E9B09E5-C4FE-AE64-8DC5-26CB68B32328}"/>
              </a:ext>
            </a:extLst>
          </p:cNvPr>
          <p:cNvSpPr/>
          <p:nvPr/>
        </p:nvSpPr>
        <p:spPr>
          <a:xfrm>
            <a:off x="4877847" y="1339516"/>
            <a:ext cx="1232234" cy="1232234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FE1785F-97C7-1BDE-8186-46E5A3800949}"/>
              </a:ext>
            </a:extLst>
          </p:cNvPr>
          <p:cNvGrpSpPr/>
          <p:nvPr/>
        </p:nvGrpSpPr>
        <p:grpSpPr>
          <a:xfrm>
            <a:off x="4793368" y="2783803"/>
            <a:ext cx="1531013" cy="883772"/>
            <a:chOff x="461288" y="1856096"/>
            <a:chExt cx="1531013" cy="88377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64C4B92-5369-0E01-8E65-70A1BBD1EE85}"/>
                </a:ext>
              </a:extLst>
            </p:cNvPr>
            <p:cNvSpPr txBox="1"/>
            <p:nvPr/>
          </p:nvSpPr>
          <p:spPr>
            <a:xfrm>
              <a:off x="463551" y="2110850"/>
              <a:ext cx="152875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A5BD6BB-A809-9C4F-54E8-7A984C63B944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id="{614DA2EC-310B-8AF0-F07C-5A932F692030}"/>
              </a:ext>
            </a:extLst>
          </p:cNvPr>
          <p:cNvSpPr/>
          <p:nvPr/>
        </p:nvSpPr>
        <p:spPr>
          <a:xfrm>
            <a:off x="6697012" y="1339516"/>
            <a:ext cx="1232234" cy="123223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B8224CCC-09D3-A534-C386-00B8D81A1EE9}"/>
              </a:ext>
            </a:extLst>
          </p:cNvPr>
          <p:cNvGrpSpPr/>
          <p:nvPr/>
        </p:nvGrpSpPr>
        <p:grpSpPr>
          <a:xfrm>
            <a:off x="6612533" y="2783803"/>
            <a:ext cx="1531013" cy="883772"/>
            <a:chOff x="461288" y="1856096"/>
            <a:chExt cx="1531013" cy="883772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B77FFB5-EACF-78FE-2BF0-6A15F52DD335}"/>
                </a:ext>
              </a:extLst>
            </p:cNvPr>
            <p:cNvSpPr txBox="1"/>
            <p:nvPr/>
          </p:nvSpPr>
          <p:spPr>
            <a:xfrm>
              <a:off x="463551" y="2110850"/>
              <a:ext cx="152875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95E57A8D-A8FE-DB62-A795-943EB95D24C5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0" name="Group 124">
            <a:extLst>
              <a:ext uri="{FF2B5EF4-FFF2-40B4-BE49-F238E27FC236}">
                <a16:creationId xmlns:a16="http://schemas.microsoft.com/office/drawing/2014/main" id="{99CACE16-5AF0-3108-5131-282A5D50BE41}"/>
              </a:ext>
            </a:extLst>
          </p:cNvPr>
          <p:cNvGrpSpPr/>
          <p:nvPr/>
        </p:nvGrpSpPr>
        <p:grpSpPr>
          <a:xfrm>
            <a:off x="3448543" y="1764898"/>
            <a:ext cx="452511" cy="380695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71" name="AutoShape 120">
              <a:extLst>
                <a:ext uri="{FF2B5EF4-FFF2-40B4-BE49-F238E27FC236}">
                  <a16:creationId xmlns:a16="http://schemas.microsoft.com/office/drawing/2014/main" id="{DF581C61-C56F-CD3E-BE09-BD36B35DE904}"/>
                </a:ext>
              </a:extLst>
            </p:cNvPr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AutoShape 121">
              <a:extLst>
                <a:ext uri="{FF2B5EF4-FFF2-40B4-BE49-F238E27FC236}">
                  <a16:creationId xmlns:a16="http://schemas.microsoft.com/office/drawing/2014/main" id="{AAB0DE7D-D5A9-A880-E1D7-DC0ADFD3B7BA}"/>
                </a:ext>
              </a:extLst>
            </p:cNvPr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AutoShape 122">
              <a:extLst>
                <a:ext uri="{FF2B5EF4-FFF2-40B4-BE49-F238E27FC236}">
                  <a16:creationId xmlns:a16="http://schemas.microsoft.com/office/drawing/2014/main" id="{C59BFF70-C453-FC6F-9927-26592FCE716D}"/>
                </a:ext>
              </a:extLst>
            </p:cNvPr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4" name="Group 112">
            <a:extLst>
              <a:ext uri="{FF2B5EF4-FFF2-40B4-BE49-F238E27FC236}">
                <a16:creationId xmlns:a16="http://schemas.microsoft.com/office/drawing/2014/main" id="{FB80961A-5D37-C01A-32C9-1413794688DB}"/>
              </a:ext>
            </a:extLst>
          </p:cNvPr>
          <p:cNvGrpSpPr/>
          <p:nvPr/>
        </p:nvGrpSpPr>
        <p:grpSpPr>
          <a:xfrm>
            <a:off x="5267708" y="1739801"/>
            <a:ext cx="452511" cy="423940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75" name="AutoShape 110">
              <a:extLst>
                <a:ext uri="{FF2B5EF4-FFF2-40B4-BE49-F238E27FC236}">
                  <a16:creationId xmlns:a16="http://schemas.microsoft.com/office/drawing/2014/main" id="{30729576-9C56-F882-A9BC-3A0009DB4BD7}"/>
                </a:ext>
              </a:extLst>
            </p:cNvPr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AutoShape 111">
              <a:extLst>
                <a:ext uri="{FF2B5EF4-FFF2-40B4-BE49-F238E27FC236}">
                  <a16:creationId xmlns:a16="http://schemas.microsoft.com/office/drawing/2014/main" id="{08E7F57F-C9C5-2E56-3334-672009BFE914}"/>
                </a:ext>
              </a:extLst>
            </p:cNvPr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7" name="AutoShape 112">
            <a:extLst>
              <a:ext uri="{FF2B5EF4-FFF2-40B4-BE49-F238E27FC236}">
                <a16:creationId xmlns:a16="http://schemas.microsoft.com/office/drawing/2014/main" id="{889EE0E9-F3E9-738B-9291-0265DBE1CDE2}"/>
              </a:ext>
            </a:extLst>
          </p:cNvPr>
          <p:cNvSpPr/>
          <p:nvPr/>
        </p:nvSpPr>
        <p:spPr bwMode="auto">
          <a:xfrm>
            <a:off x="7103792" y="1730253"/>
            <a:ext cx="453246" cy="45124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95743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2953756" y="106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01</a:t>
            </a:r>
            <a:endParaRPr lang="zh-CN" altLang="en-US" sz="24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3399034" y="164552"/>
            <a:ext cx="2345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5D654CC-CB41-B864-2041-82E588B14C50}"/>
              </a:ext>
            </a:extLst>
          </p:cNvPr>
          <p:cNvSpPr/>
          <p:nvPr/>
        </p:nvSpPr>
        <p:spPr>
          <a:xfrm>
            <a:off x="1239517" y="1495466"/>
            <a:ext cx="2694308" cy="115603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31A84A4-FF49-7F19-D6AC-D64A343FF430}"/>
              </a:ext>
            </a:extLst>
          </p:cNvPr>
          <p:cNvGrpSpPr/>
          <p:nvPr/>
        </p:nvGrpSpPr>
        <p:grpSpPr>
          <a:xfrm>
            <a:off x="4193403" y="1504221"/>
            <a:ext cx="3864747" cy="1068438"/>
            <a:chOff x="461288" y="1856096"/>
            <a:chExt cx="3864747" cy="106843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2D2CD09-E7AF-5B55-BB25-A15A546F5D26}"/>
                </a:ext>
              </a:extLst>
            </p:cNvPr>
            <p:cNvSpPr txBox="1"/>
            <p:nvPr/>
          </p:nvSpPr>
          <p:spPr>
            <a:xfrm>
              <a:off x="463550" y="2110850"/>
              <a:ext cx="3862485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5A9E9F9-E455-A07B-7BEE-5DE4CD6CD025}"/>
                </a:ext>
              </a:extLst>
            </p:cNvPr>
            <p:cNvSpPr txBox="1"/>
            <p:nvPr/>
          </p:nvSpPr>
          <p:spPr>
            <a:xfrm>
              <a:off x="461288" y="1856096"/>
              <a:ext cx="23459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4FDD654D-9ECF-E094-81B0-29ABE465A8F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027136"/>
            <a:ext cx="9144000" cy="2116364"/>
          </a:xfrm>
          <a:custGeom>
            <a:avLst/>
            <a:gdLst>
              <a:gd name="connsiteX0" fmla="*/ 1280159 w 9144000"/>
              <a:gd name="connsiteY0" fmla="*/ 30 h 2116364"/>
              <a:gd name="connsiteX1" fmla="*/ 2369819 w 9144000"/>
              <a:gd name="connsiteY1" fmla="*/ 167670 h 2116364"/>
              <a:gd name="connsiteX2" fmla="*/ 3497579 w 9144000"/>
              <a:gd name="connsiteY2" fmla="*/ 60990 h 2116364"/>
              <a:gd name="connsiteX3" fmla="*/ 4297679 w 9144000"/>
              <a:gd name="connsiteY3" fmla="*/ 198150 h 2116364"/>
              <a:gd name="connsiteX4" fmla="*/ 5189219 w 9144000"/>
              <a:gd name="connsiteY4" fmla="*/ 68610 h 2116364"/>
              <a:gd name="connsiteX5" fmla="*/ 6057899 w 9144000"/>
              <a:gd name="connsiteY5" fmla="*/ 259110 h 2116364"/>
              <a:gd name="connsiteX6" fmla="*/ 6880859 w 9144000"/>
              <a:gd name="connsiteY6" fmla="*/ 53370 h 2116364"/>
              <a:gd name="connsiteX7" fmla="*/ 7787639 w 9144000"/>
              <a:gd name="connsiteY7" fmla="*/ 320070 h 2116364"/>
              <a:gd name="connsiteX8" fmla="*/ 8633459 w 9144000"/>
              <a:gd name="connsiteY8" fmla="*/ 45750 h 2116364"/>
              <a:gd name="connsiteX9" fmla="*/ 9121824 w 9144000"/>
              <a:gd name="connsiteY9" fmla="*/ 155927 h 2116364"/>
              <a:gd name="connsiteX10" fmla="*/ 9144000 w 9144000"/>
              <a:gd name="connsiteY10" fmla="*/ 164998 h 2116364"/>
              <a:gd name="connsiteX11" fmla="*/ 9144000 w 9144000"/>
              <a:gd name="connsiteY11" fmla="*/ 2116364 h 2116364"/>
              <a:gd name="connsiteX12" fmla="*/ 0 w 9144000"/>
              <a:gd name="connsiteY12" fmla="*/ 2116364 h 2116364"/>
              <a:gd name="connsiteX13" fmla="*/ 0 w 9144000"/>
              <a:gd name="connsiteY13" fmla="*/ 137812 h 2116364"/>
              <a:gd name="connsiteX14" fmla="*/ 142115 w 9144000"/>
              <a:gd name="connsiteY14" fmla="*/ 117485 h 2116364"/>
              <a:gd name="connsiteX15" fmla="*/ 1280159 w 9144000"/>
              <a:gd name="connsiteY15" fmla="*/ 30 h 211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144000" h="2116364">
                <a:moveTo>
                  <a:pt x="1280159" y="30"/>
                </a:moveTo>
                <a:cubicBezTo>
                  <a:pt x="1695766" y="2273"/>
                  <a:pt x="2000249" y="157510"/>
                  <a:pt x="2369819" y="167670"/>
                </a:cubicBezTo>
                <a:cubicBezTo>
                  <a:pt x="2739389" y="177830"/>
                  <a:pt x="3176269" y="55910"/>
                  <a:pt x="3497579" y="60990"/>
                </a:cubicBezTo>
                <a:cubicBezTo>
                  <a:pt x="3818889" y="66070"/>
                  <a:pt x="4015739" y="196880"/>
                  <a:pt x="4297679" y="198150"/>
                </a:cubicBezTo>
                <a:cubicBezTo>
                  <a:pt x="4579619" y="199420"/>
                  <a:pt x="4895849" y="58450"/>
                  <a:pt x="5189219" y="68610"/>
                </a:cubicBezTo>
                <a:cubicBezTo>
                  <a:pt x="5482589" y="78770"/>
                  <a:pt x="5775959" y="261650"/>
                  <a:pt x="6057899" y="259110"/>
                </a:cubicBezTo>
                <a:cubicBezTo>
                  <a:pt x="6339839" y="256570"/>
                  <a:pt x="6592569" y="43210"/>
                  <a:pt x="6880859" y="53370"/>
                </a:cubicBezTo>
                <a:cubicBezTo>
                  <a:pt x="7169149" y="63530"/>
                  <a:pt x="7495539" y="321340"/>
                  <a:pt x="7787639" y="320070"/>
                </a:cubicBezTo>
                <a:cubicBezTo>
                  <a:pt x="8079739" y="318800"/>
                  <a:pt x="8391524" y="65455"/>
                  <a:pt x="8633459" y="45750"/>
                </a:cubicBezTo>
                <a:cubicBezTo>
                  <a:pt x="8814910" y="30971"/>
                  <a:pt x="8989218" y="101158"/>
                  <a:pt x="9121824" y="155927"/>
                </a:cubicBezTo>
                <a:lnTo>
                  <a:pt x="9144000" y="164998"/>
                </a:lnTo>
                <a:lnTo>
                  <a:pt x="9144000" y="2116364"/>
                </a:lnTo>
                <a:lnTo>
                  <a:pt x="0" y="2116364"/>
                </a:lnTo>
                <a:lnTo>
                  <a:pt x="0" y="137812"/>
                </a:lnTo>
                <a:lnTo>
                  <a:pt x="142115" y="117485"/>
                </a:lnTo>
                <a:cubicBezTo>
                  <a:pt x="474582" y="69487"/>
                  <a:pt x="968454" y="-1652"/>
                  <a:pt x="1280159" y="30"/>
                </a:cubicBezTo>
                <a:close/>
              </a:path>
            </a:pathLst>
          </a:cu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9C15E20-7A28-5625-AD53-2F36A1BBE6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5479" y="1768683"/>
            <a:ext cx="1748346" cy="91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9906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2953756" y="106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01</a:t>
            </a:r>
            <a:endParaRPr lang="zh-CN" altLang="en-US" sz="24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3399034" y="164552"/>
            <a:ext cx="2345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sp>
        <p:nvSpPr>
          <p:cNvPr id="2" name="AutoShape 3">
            <a:extLst>
              <a:ext uri="{FF2B5EF4-FFF2-40B4-BE49-F238E27FC236}">
                <a16:creationId xmlns:a16="http://schemas.microsoft.com/office/drawing/2014/main" id="{AD4DDB20-8057-CC49-C152-E468546173AC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834633" y="1317947"/>
            <a:ext cx="1655286" cy="2752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CA411058-FA62-2233-28BE-3E3E33E81868}"/>
              </a:ext>
            </a:extLst>
          </p:cNvPr>
          <p:cNvSpPr/>
          <p:nvPr/>
        </p:nvSpPr>
        <p:spPr bwMode="auto">
          <a:xfrm>
            <a:off x="3834633" y="2418952"/>
            <a:ext cx="1103524" cy="1101005"/>
          </a:xfrm>
          <a:custGeom>
            <a:avLst/>
            <a:gdLst>
              <a:gd name="T0" fmla="*/ 0 w 1752"/>
              <a:gd name="T1" fmla="*/ 874 h 1748"/>
              <a:gd name="T2" fmla="*/ 876 w 1752"/>
              <a:gd name="T3" fmla="*/ 1748 h 1748"/>
              <a:gd name="T4" fmla="*/ 1752 w 1752"/>
              <a:gd name="T5" fmla="*/ 874 h 1748"/>
              <a:gd name="T6" fmla="*/ 876 w 1752"/>
              <a:gd name="T7" fmla="*/ 0 h 1748"/>
              <a:gd name="T8" fmla="*/ 0 w 1752"/>
              <a:gd name="T9" fmla="*/ 874 h 1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2" h="1748">
                <a:moveTo>
                  <a:pt x="0" y="874"/>
                </a:moveTo>
                <a:lnTo>
                  <a:pt x="876" y="1748"/>
                </a:lnTo>
                <a:lnTo>
                  <a:pt x="1752" y="874"/>
                </a:lnTo>
                <a:lnTo>
                  <a:pt x="876" y="0"/>
                </a:lnTo>
                <a:lnTo>
                  <a:pt x="0" y="874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ED505DEC-F098-D852-6CA6-ED2BD018E83B}"/>
              </a:ext>
            </a:extLst>
          </p:cNvPr>
          <p:cNvSpPr/>
          <p:nvPr/>
        </p:nvSpPr>
        <p:spPr bwMode="auto">
          <a:xfrm>
            <a:off x="3834633" y="2694202"/>
            <a:ext cx="551762" cy="550502"/>
          </a:xfrm>
          <a:custGeom>
            <a:avLst/>
            <a:gdLst>
              <a:gd name="T0" fmla="*/ 876 w 876"/>
              <a:gd name="T1" fmla="*/ 437 h 874"/>
              <a:gd name="T2" fmla="*/ 438 w 876"/>
              <a:gd name="T3" fmla="*/ 874 h 874"/>
              <a:gd name="T4" fmla="*/ 0 w 876"/>
              <a:gd name="T5" fmla="*/ 437 h 874"/>
              <a:gd name="T6" fmla="*/ 438 w 876"/>
              <a:gd name="T7" fmla="*/ 0 h 874"/>
              <a:gd name="T8" fmla="*/ 876 w 876"/>
              <a:gd name="T9" fmla="*/ 437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6" h="874">
                <a:moveTo>
                  <a:pt x="876" y="437"/>
                </a:moveTo>
                <a:lnTo>
                  <a:pt x="438" y="874"/>
                </a:lnTo>
                <a:lnTo>
                  <a:pt x="0" y="437"/>
                </a:lnTo>
                <a:lnTo>
                  <a:pt x="438" y="0"/>
                </a:lnTo>
                <a:lnTo>
                  <a:pt x="876" y="437"/>
                </a:lnTo>
                <a:close/>
              </a:path>
            </a:pathLst>
          </a:custGeom>
          <a:ln>
            <a:solidFill>
              <a:schemeClr val="accent1">
                <a:shade val="50000"/>
              </a:schemeClr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D23FCEB3-85FC-A7D5-8612-618C6D993B1E}"/>
              </a:ext>
            </a:extLst>
          </p:cNvPr>
          <p:cNvSpPr/>
          <p:nvPr/>
        </p:nvSpPr>
        <p:spPr bwMode="auto">
          <a:xfrm>
            <a:off x="4386395" y="2969454"/>
            <a:ext cx="1103524" cy="1101005"/>
          </a:xfrm>
          <a:custGeom>
            <a:avLst/>
            <a:gdLst>
              <a:gd name="T0" fmla="*/ 0 w 1752"/>
              <a:gd name="T1" fmla="*/ 874 h 1748"/>
              <a:gd name="T2" fmla="*/ 876 w 1752"/>
              <a:gd name="T3" fmla="*/ 1748 h 1748"/>
              <a:gd name="T4" fmla="*/ 1752 w 1752"/>
              <a:gd name="T5" fmla="*/ 874 h 1748"/>
              <a:gd name="T6" fmla="*/ 876 w 1752"/>
              <a:gd name="T7" fmla="*/ 0 h 1748"/>
              <a:gd name="T8" fmla="*/ 0 w 1752"/>
              <a:gd name="T9" fmla="*/ 874 h 1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2" h="1748">
                <a:moveTo>
                  <a:pt x="0" y="874"/>
                </a:moveTo>
                <a:lnTo>
                  <a:pt x="876" y="1748"/>
                </a:lnTo>
                <a:lnTo>
                  <a:pt x="1752" y="874"/>
                </a:lnTo>
                <a:lnTo>
                  <a:pt x="876" y="0"/>
                </a:lnTo>
                <a:lnTo>
                  <a:pt x="0" y="874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0E70E71A-BCF8-A567-3A6A-4FB5909A432C}"/>
              </a:ext>
            </a:extLst>
          </p:cNvPr>
          <p:cNvSpPr/>
          <p:nvPr/>
        </p:nvSpPr>
        <p:spPr bwMode="auto">
          <a:xfrm>
            <a:off x="4386395" y="3244705"/>
            <a:ext cx="551762" cy="550502"/>
          </a:xfrm>
          <a:custGeom>
            <a:avLst/>
            <a:gdLst>
              <a:gd name="T0" fmla="*/ 876 w 876"/>
              <a:gd name="T1" fmla="*/ 437 h 874"/>
              <a:gd name="T2" fmla="*/ 438 w 876"/>
              <a:gd name="T3" fmla="*/ 874 h 874"/>
              <a:gd name="T4" fmla="*/ 0 w 876"/>
              <a:gd name="T5" fmla="*/ 437 h 874"/>
              <a:gd name="T6" fmla="*/ 438 w 876"/>
              <a:gd name="T7" fmla="*/ 0 h 874"/>
              <a:gd name="T8" fmla="*/ 876 w 876"/>
              <a:gd name="T9" fmla="*/ 437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6" h="874">
                <a:moveTo>
                  <a:pt x="876" y="437"/>
                </a:moveTo>
                <a:lnTo>
                  <a:pt x="438" y="874"/>
                </a:lnTo>
                <a:lnTo>
                  <a:pt x="0" y="437"/>
                </a:lnTo>
                <a:lnTo>
                  <a:pt x="438" y="0"/>
                </a:lnTo>
                <a:lnTo>
                  <a:pt x="876" y="437"/>
                </a:lnTo>
                <a:close/>
              </a:path>
            </a:pathLst>
          </a:custGeom>
          <a:ln>
            <a:solidFill>
              <a:srgbClr val="F7FBFE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CB32CCC2-6442-6800-2F08-FC4CAEE0DE25}"/>
              </a:ext>
            </a:extLst>
          </p:cNvPr>
          <p:cNvSpPr/>
          <p:nvPr/>
        </p:nvSpPr>
        <p:spPr bwMode="auto">
          <a:xfrm>
            <a:off x="3834633" y="1317947"/>
            <a:ext cx="1103524" cy="1101005"/>
          </a:xfrm>
          <a:custGeom>
            <a:avLst/>
            <a:gdLst>
              <a:gd name="T0" fmla="*/ 0 w 1752"/>
              <a:gd name="T1" fmla="*/ 874 h 1748"/>
              <a:gd name="T2" fmla="*/ 876 w 1752"/>
              <a:gd name="T3" fmla="*/ 1748 h 1748"/>
              <a:gd name="T4" fmla="*/ 1752 w 1752"/>
              <a:gd name="T5" fmla="*/ 874 h 1748"/>
              <a:gd name="T6" fmla="*/ 876 w 1752"/>
              <a:gd name="T7" fmla="*/ 0 h 1748"/>
              <a:gd name="T8" fmla="*/ 0 w 1752"/>
              <a:gd name="T9" fmla="*/ 874 h 1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2" h="1748">
                <a:moveTo>
                  <a:pt x="0" y="874"/>
                </a:moveTo>
                <a:lnTo>
                  <a:pt x="876" y="1748"/>
                </a:lnTo>
                <a:lnTo>
                  <a:pt x="1752" y="874"/>
                </a:lnTo>
                <a:lnTo>
                  <a:pt x="876" y="0"/>
                </a:lnTo>
                <a:lnTo>
                  <a:pt x="0" y="874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801981EB-235A-257C-81CB-613DCA0288F5}"/>
              </a:ext>
            </a:extLst>
          </p:cNvPr>
          <p:cNvSpPr/>
          <p:nvPr/>
        </p:nvSpPr>
        <p:spPr bwMode="auto">
          <a:xfrm>
            <a:off x="3834633" y="1593198"/>
            <a:ext cx="551762" cy="550502"/>
          </a:xfrm>
          <a:custGeom>
            <a:avLst/>
            <a:gdLst>
              <a:gd name="T0" fmla="*/ 876 w 876"/>
              <a:gd name="T1" fmla="*/ 437 h 874"/>
              <a:gd name="T2" fmla="*/ 438 w 876"/>
              <a:gd name="T3" fmla="*/ 874 h 874"/>
              <a:gd name="T4" fmla="*/ 0 w 876"/>
              <a:gd name="T5" fmla="*/ 437 h 874"/>
              <a:gd name="T6" fmla="*/ 438 w 876"/>
              <a:gd name="T7" fmla="*/ 0 h 874"/>
              <a:gd name="T8" fmla="*/ 876 w 876"/>
              <a:gd name="T9" fmla="*/ 437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6" h="874">
                <a:moveTo>
                  <a:pt x="876" y="437"/>
                </a:moveTo>
                <a:lnTo>
                  <a:pt x="438" y="874"/>
                </a:lnTo>
                <a:lnTo>
                  <a:pt x="0" y="437"/>
                </a:lnTo>
                <a:lnTo>
                  <a:pt x="438" y="0"/>
                </a:lnTo>
                <a:lnTo>
                  <a:pt x="876" y="437"/>
                </a:lnTo>
                <a:close/>
              </a:path>
            </a:pathLst>
          </a:custGeom>
          <a:ln>
            <a:solidFill>
              <a:schemeClr val="accent1">
                <a:shade val="50000"/>
              </a:schemeClr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B2461FB8-7916-7BCD-12B6-8433B086C6AA}"/>
              </a:ext>
            </a:extLst>
          </p:cNvPr>
          <p:cNvSpPr/>
          <p:nvPr/>
        </p:nvSpPr>
        <p:spPr bwMode="auto">
          <a:xfrm>
            <a:off x="4386395" y="1868449"/>
            <a:ext cx="1103524" cy="1101005"/>
          </a:xfrm>
          <a:custGeom>
            <a:avLst/>
            <a:gdLst>
              <a:gd name="T0" fmla="*/ 0 w 1752"/>
              <a:gd name="T1" fmla="*/ 874 h 1748"/>
              <a:gd name="T2" fmla="*/ 876 w 1752"/>
              <a:gd name="T3" fmla="*/ 1748 h 1748"/>
              <a:gd name="T4" fmla="*/ 1752 w 1752"/>
              <a:gd name="T5" fmla="*/ 874 h 1748"/>
              <a:gd name="T6" fmla="*/ 876 w 1752"/>
              <a:gd name="T7" fmla="*/ 0 h 1748"/>
              <a:gd name="T8" fmla="*/ 0 w 1752"/>
              <a:gd name="T9" fmla="*/ 874 h 1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2" h="1748">
                <a:moveTo>
                  <a:pt x="0" y="874"/>
                </a:moveTo>
                <a:lnTo>
                  <a:pt x="876" y="1748"/>
                </a:lnTo>
                <a:lnTo>
                  <a:pt x="1752" y="874"/>
                </a:lnTo>
                <a:lnTo>
                  <a:pt x="876" y="0"/>
                </a:lnTo>
                <a:lnTo>
                  <a:pt x="0" y="874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2491712A-3E32-66D1-59DB-EDAD6114EACD}"/>
              </a:ext>
            </a:extLst>
          </p:cNvPr>
          <p:cNvSpPr/>
          <p:nvPr/>
        </p:nvSpPr>
        <p:spPr bwMode="auto">
          <a:xfrm>
            <a:off x="4386395" y="2143701"/>
            <a:ext cx="551762" cy="550502"/>
          </a:xfrm>
          <a:custGeom>
            <a:avLst/>
            <a:gdLst>
              <a:gd name="T0" fmla="*/ 876 w 876"/>
              <a:gd name="T1" fmla="*/ 437 h 874"/>
              <a:gd name="T2" fmla="*/ 438 w 876"/>
              <a:gd name="T3" fmla="*/ 874 h 874"/>
              <a:gd name="T4" fmla="*/ 0 w 876"/>
              <a:gd name="T5" fmla="*/ 437 h 874"/>
              <a:gd name="T6" fmla="*/ 438 w 876"/>
              <a:gd name="T7" fmla="*/ 0 h 874"/>
              <a:gd name="T8" fmla="*/ 876 w 876"/>
              <a:gd name="T9" fmla="*/ 437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6" h="874">
                <a:moveTo>
                  <a:pt x="876" y="437"/>
                </a:moveTo>
                <a:lnTo>
                  <a:pt x="438" y="874"/>
                </a:lnTo>
                <a:lnTo>
                  <a:pt x="0" y="437"/>
                </a:lnTo>
                <a:lnTo>
                  <a:pt x="438" y="0"/>
                </a:lnTo>
                <a:lnTo>
                  <a:pt x="876" y="437"/>
                </a:lnTo>
                <a:close/>
              </a:path>
            </a:pathLst>
          </a:custGeom>
          <a:ln>
            <a:solidFill>
              <a:srgbClr val="F7FBFE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900"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999F8B1-254A-10B5-0D8B-2FF831BDAF04}"/>
              </a:ext>
            </a:extLst>
          </p:cNvPr>
          <p:cNvGrpSpPr/>
          <p:nvPr/>
        </p:nvGrpSpPr>
        <p:grpSpPr>
          <a:xfrm>
            <a:off x="5020039" y="2339588"/>
            <a:ext cx="154947" cy="154318"/>
            <a:chOff x="5020039" y="2339588"/>
            <a:chExt cx="154947" cy="154318"/>
          </a:xfrm>
          <a:solidFill>
            <a:schemeClr val="bg1"/>
          </a:solidFill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C00221BF-4BAB-6DEC-D09F-AD00BDE16A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7123" y="2339588"/>
              <a:ext cx="127863" cy="127233"/>
            </a:xfrm>
            <a:custGeom>
              <a:avLst/>
              <a:gdLst>
                <a:gd name="T0" fmla="*/ 224 w 273"/>
                <a:gd name="T1" fmla="*/ 48 h 272"/>
                <a:gd name="T2" fmla="*/ 48 w 273"/>
                <a:gd name="T3" fmla="*/ 48 h 272"/>
                <a:gd name="T4" fmla="*/ 48 w 273"/>
                <a:gd name="T5" fmla="*/ 224 h 272"/>
                <a:gd name="T6" fmla="*/ 224 w 273"/>
                <a:gd name="T7" fmla="*/ 224 h 272"/>
                <a:gd name="T8" fmla="*/ 224 w 273"/>
                <a:gd name="T9" fmla="*/ 48 h 272"/>
                <a:gd name="T10" fmla="*/ 74 w 273"/>
                <a:gd name="T11" fmla="*/ 198 h 272"/>
                <a:gd name="T12" fmla="*/ 74 w 273"/>
                <a:gd name="T13" fmla="*/ 74 h 272"/>
                <a:gd name="T14" fmla="*/ 198 w 273"/>
                <a:gd name="T15" fmla="*/ 74 h 272"/>
                <a:gd name="T16" fmla="*/ 198 w 273"/>
                <a:gd name="T17" fmla="*/ 198 h 272"/>
                <a:gd name="T18" fmla="*/ 74 w 273"/>
                <a:gd name="T19" fmla="*/ 19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2">
                  <a:moveTo>
                    <a:pt x="224" y="48"/>
                  </a:moveTo>
                  <a:cubicBezTo>
                    <a:pt x="176" y="0"/>
                    <a:pt x="97" y="0"/>
                    <a:pt x="48" y="48"/>
                  </a:cubicBezTo>
                  <a:cubicBezTo>
                    <a:pt x="0" y="97"/>
                    <a:pt x="0" y="175"/>
                    <a:pt x="48" y="224"/>
                  </a:cubicBezTo>
                  <a:cubicBezTo>
                    <a:pt x="97" y="272"/>
                    <a:pt x="176" y="272"/>
                    <a:pt x="224" y="224"/>
                  </a:cubicBezTo>
                  <a:cubicBezTo>
                    <a:pt x="273" y="175"/>
                    <a:pt x="273" y="97"/>
                    <a:pt x="224" y="48"/>
                  </a:cubicBezTo>
                  <a:close/>
                  <a:moveTo>
                    <a:pt x="74" y="198"/>
                  </a:moveTo>
                  <a:cubicBezTo>
                    <a:pt x="40" y="164"/>
                    <a:pt x="40" y="108"/>
                    <a:pt x="74" y="74"/>
                  </a:cubicBezTo>
                  <a:cubicBezTo>
                    <a:pt x="108" y="40"/>
                    <a:pt x="164" y="40"/>
                    <a:pt x="198" y="74"/>
                  </a:cubicBezTo>
                  <a:cubicBezTo>
                    <a:pt x="233" y="108"/>
                    <a:pt x="233" y="164"/>
                    <a:pt x="198" y="198"/>
                  </a:cubicBezTo>
                  <a:cubicBezTo>
                    <a:pt x="164" y="232"/>
                    <a:pt x="108" y="232"/>
                    <a:pt x="74" y="1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56AC4608-5DF7-0868-1D13-451BABDD0DAE}"/>
                </a:ext>
              </a:extLst>
            </p:cNvPr>
            <p:cNvSpPr/>
            <p:nvPr/>
          </p:nvSpPr>
          <p:spPr bwMode="auto">
            <a:xfrm>
              <a:off x="5020039" y="2427140"/>
              <a:ext cx="66766" cy="66766"/>
            </a:xfrm>
            <a:custGeom>
              <a:avLst/>
              <a:gdLst>
                <a:gd name="T0" fmla="*/ 13 w 143"/>
                <a:gd name="T1" fmla="*/ 134 h 143"/>
                <a:gd name="T2" fmla="*/ 10 w 143"/>
                <a:gd name="T3" fmla="*/ 130 h 143"/>
                <a:gd name="T4" fmla="*/ 10 w 143"/>
                <a:gd name="T5" fmla="*/ 96 h 143"/>
                <a:gd name="T6" fmla="*/ 96 w 143"/>
                <a:gd name="T7" fmla="*/ 10 h 143"/>
                <a:gd name="T8" fmla="*/ 130 w 143"/>
                <a:gd name="T9" fmla="*/ 10 h 143"/>
                <a:gd name="T10" fmla="*/ 134 w 143"/>
                <a:gd name="T11" fmla="*/ 13 h 143"/>
                <a:gd name="T12" fmla="*/ 134 w 143"/>
                <a:gd name="T13" fmla="*/ 47 h 143"/>
                <a:gd name="T14" fmla="*/ 47 w 143"/>
                <a:gd name="T15" fmla="*/ 134 h 143"/>
                <a:gd name="T16" fmla="*/ 13 w 143"/>
                <a:gd name="T17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43">
                  <a:moveTo>
                    <a:pt x="13" y="134"/>
                  </a:moveTo>
                  <a:cubicBezTo>
                    <a:pt x="10" y="130"/>
                    <a:pt x="10" y="130"/>
                    <a:pt x="10" y="130"/>
                  </a:cubicBezTo>
                  <a:cubicBezTo>
                    <a:pt x="0" y="121"/>
                    <a:pt x="0" y="106"/>
                    <a:pt x="10" y="96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106" y="0"/>
                    <a:pt x="121" y="0"/>
                    <a:pt x="130" y="10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43" y="22"/>
                    <a:pt x="143" y="38"/>
                    <a:pt x="134" y="47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38" y="143"/>
                    <a:pt x="22" y="143"/>
                    <a:pt x="13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B13A7AE-1626-1D90-BF78-B7C8FEFEFC6C}"/>
              </a:ext>
            </a:extLst>
          </p:cNvPr>
          <p:cNvGrpSpPr/>
          <p:nvPr/>
        </p:nvGrpSpPr>
        <p:grpSpPr>
          <a:xfrm>
            <a:off x="4462608" y="1780269"/>
            <a:ext cx="195258" cy="176362"/>
            <a:chOff x="4462608" y="1780269"/>
            <a:chExt cx="195258" cy="176362"/>
          </a:xfrm>
          <a:solidFill>
            <a:schemeClr val="bg1"/>
          </a:solidFill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BB7E2843-76EC-128D-49C5-54BFB75B642E}"/>
                </a:ext>
              </a:extLst>
            </p:cNvPr>
            <p:cNvSpPr/>
            <p:nvPr/>
          </p:nvSpPr>
          <p:spPr bwMode="auto">
            <a:xfrm>
              <a:off x="4494102" y="1860891"/>
              <a:ext cx="132271" cy="95740"/>
            </a:xfrm>
            <a:custGeom>
              <a:avLst/>
              <a:gdLst>
                <a:gd name="T0" fmla="*/ 0 w 210"/>
                <a:gd name="T1" fmla="*/ 0 h 152"/>
                <a:gd name="T2" fmla="*/ 0 w 210"/>
                <a:gd name="T3" fmla="*/ 152 h 152"/>
                <a:gd name="T4" fmla="*/ 70 w 210"/>
                <a:gd name="T5" fmla="*/ 152 h 152"/>
                <a:gd name="T6" fmla="*/ 70 w 210"/>
                <a:gd name="T7" fmla="*/ 42 h 152"/>
                <a:gd name="T8" fmla="*/ 140 w 210"/>
                <a:gd name="T9" fmla="*/ 42 h 152"/>
                <a:gd name="T10" fmla="*/ 140 w 210"/>
                <a:gd name="T11" fmla="*/ 152 h 152"/>
                <a:gd name="T12" fmla="*/ 210 w 210"/>
                <a:gd name="T13" fmla="*/ 152 h 152"/>
                <a:gd name="T14" fmla="*/ 210 w 210"/>
                <a:gd name="T15" fmla="*/ 0 h 152"/>
                <a:gd name="T16" fmla="*/ 0 w 210"/>
                <a:gd name="T1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152">
                  <a:moveTo>
                    <a:pt x="0" y="0"/>
                  </a:moveTo>
                  <a:lnTo>
                    <a:pt x="0" y="152"/>
                  </a:lnTo>
                  <a:lnTo>
                    <a:pt x="70" y="152"/>
                  </a:lnTo>
                  <a:lnTo>
                    <a:pt x="70" y="42"/>
                  </a:lnTo>
                  <a:lnTo>
                    <a:pt x="140" y="42"/>
                  </a:lnTo>
                  <a:lnTo>
                    <a:pt x="140" y="152"/>
                  </a:lnTo>
                  <a:lnTo>
                    <a:pt x="210" y="152"/>
                  </a:lnTo>
                  <a:lnTo>
                    <a:pt x="2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36422C86-0FE9-4E9B-0538-7395A005BC54}"/>
                </a:ext>
              </a:extLst>
            </p:cNvPr>
            <p:cNvSpPr/>
            <p:nvPr/>
          </p:nvSpPr>
          <p:spPr bwMode="auto">
            <a:xfrm>
              <a:off x="4462608" y="1780269"/>
              <a:ext cx="195258" cy="83142"/>
            </a:xfrm>
            <a:custGeom>
              <a:avLst/>
              <a:gdLst>
                <a:gd name="T0" fmla="*/ 155 w 310"/>
                <a:gd name="T1" fmla="*/ 0 h 132"/>
                <a:gd name="T2" fmla="*/ 0 w 310"/>
                <a:gd name="T3" fmla="*/ 132 h 132"/>
                <a:gd name="T4" fmla="*/ 310 w 310"/>
                <a:gd name="T5" fmla="*/ 132 h 132"/>
                <a:gd name="T6" fmla="*/ 155 w 31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132">
                  <a:moveTo>
                    <a:pt x="155" y="0"/>
                  </a:moveTo>
                  <a:lnTo>
                    <a:pt x="0" y="132"/>
                  </a:lnTo>
                  <a:lnTo>
                    <a:pt x="310" y="132"/>
                  </a:lnTo>
                  <a:lnTo>
                    <a:pt x="15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78AEC1C-80D4-2C2C-680A-0900555585B0}"/>
              </a:ext>
            </a:extLst>
          </p:cNvPr>
          <p:cNvGrpSpPr/>
          <p:nvPr/>
        </p:nvGrpSpPr>
        <p:grpSpPr>
          <a:xfrm>
            <a:off x="5009962" y="3455079"/>
            <a:ext cx="152427" cy="117156"/>
            <a:chOff x="5009962" y="3455079"/>
            <a:chExt cx="152427" cy="117156"/>
          </a:xfrm>
          <a:solidFill>
            <a:schemeClr val="bg1"/>
          </a:solidFill>
        </p:grpSpPr>
        <p:sp>
          <p:nvSpPr>
            <p:cNvPr id="17" name="Rectangle 17">
              <a:extLst>
                <a:ext uri="{FF2B5EF4-FFF2-40B4-BE49-F238E27FC236}">
                  <a16:creationId xmlns:a16="http://schemas.microsoft.com/office/drawing/2014/main" id="{724A562D-8D4A-D959-D5A6-71BEFA6E7F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9962" y="3490982"/>
              <a:ext cx="37792" cy="8125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8" name="Rectangle 18">
              <a:extLst>
                <a:ext uri="{FF2B5EF4-FFF2-40B4-BE49-F238E27FC236}">
                  <a16:creationId xmlns:a16="http://schemas.microsoft.com/office/drawing/2014/main" id="{E16D5346-762F-FF54-8717-B17AFACE1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279" y="3473346"/>
              <a:ext cx="37792" cy="9888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9" name="Rectangle 19">
              <a:extLst>
                <a:ext uri="{FF2B5EF4-FFF2-40B4-BE49-F238E27FC236}">
                  <a16:creationId xmlns:a16="http://schemas.microsoft.com/office/drawing/2014/main" id="{87818953-38F7-1DCB-6F24-D0F40ABB8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4597" y="3455079"/>
              <a:ext cx="37792" cy="11715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F5302D6-64DA-91A5-99EC-EB9DBB4E0158}"/>
              </a:ext>
            </a:extLst>
          </p:cNvPr>
          <p:cNvGrpSpPr/>
          <p:nvPr/>
        </p:nvGrpSpPr>
        <p:grpSpPr>
          <a:xfrm>
            <a:off x="4457570" y="2902688"/>
            <a:ext cx="158097" cy="128493"/>
            <a:chOff x="4457570" y="2902688"/>
            <a:chExt cx="158097" cy="128493"/>
          </a:xfrm>
          <a:solidFill>
            <a:schemeClr val="bg1"/>
          </a:solidFill>
        </p:grpSpPr>
        <p:sp>
          <p:nvSpPr>
            <p:cNvPr id="20" name="Oval 20">
              <a:extLst>
                <a:ext uri="{FF2B5EF4-FFF2-40B4-BE49-F238E27FC236}">
                  <a16:creationId xmlns:a16="http://schemas.microsoft.com/office/drawing/2014/main" id="{2F147BC9-6F5E-8E0F-4F07-C6BEFF7513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4180" y="2902688"/>
              <a:ext cx="64877" cy="6487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A60B92F3-32D7-B7F3-A0E6-8E11895B54CA}"/>
                </a:ext>
              </a:extLst>
            </p:cNvPr>
            <p:cNvSpPr/>
            <p:nvPr/>
          </p:nvSpPr>
          <p:spPr bwMode="auto">
            <a:xfrm>
              <a:off x="4457570" y="2957486"/>
              <a:ext cx="158097" cy="73695"/>
            </a:xfrm>
            <a:custGeom>
              <a:avLst/>
              <a:gdLst>
                <a:gd name="T0" fmla="*/ 286 w 337"/>
                <a:gd name="T1" fmla="*/ 0 h 157"/>
                <a:gd name="T2" fmla="*/ 254 w 337"/>
                <a:gd name="T3" fmla="*/ 0 h 157"/>
                <a:gd name="T4" fmla="*/ 168 w 337"/>
                <a:gd name="T5" fmla="*/ 50 h 157"/>
                <a:gd name="T6" fmla="*/ 83 w 337"/>
                <a:gd name="T7" fmla="*/ 0 h 157"/>
                <a:gd name="T8" fmla="*/ 51 w 337"/>
                <a:gd name="T9" fmla="*/ 0 h 157"/>
                <a:gd name="T10" fmla="*/ 6 w 337"/>
                <a:gd name="T11" fmla="*/ 157 h 157"/>
                <a:gd name="T12" fmla="*/ 330 w 337"/>
                <a:gd name="T13" fmla="*/ 157 h 157"/>
                <a:gd name="T14" fmla="*/ 286 w 337"/>
                <a:gd name="T1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7" h="157">
                  <a:moveTo>
                    <a:pt x="286" y="0"/>
                  </a:moveTo>
                  <a:cubicBezTo>
                    <a:pt x="254" y="0"/>
                    <a:pt x="254" y="0"/>
                    <a:pt x="254" y="0"/>
                  </a:cubicBezTo>
                  <a:cubicBezTo>
                    <a:pt x="237" y="30"/>
                    <a:pt x="205" y="50"/>
                    <a:pt x="168" y="50"/>
                  </a:cubicBezTo>
                  <a:cubicBezTo>
                    <a:pt x="131" y="50"/>
                    <a:pt x="99" y="30"/>
                    <a:pt x="8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0" y="0"/>
                    <a:pt x="6" y="106"/>
                    <a:pt x="6" y="157"/>
                  </a:cubicBezTo>
                  <a:cubicBezTo>
                    <a:pt x="330" y="157"/>
                    <a:pt x="330" y="157"/>
                    <a:pt x="330" y="157"/>
                  </a:cubicBezTo>
                  <a:cubicBezTo>
                    <a:pt x="330" y="106"/>
                    <a:pt x="337" y="0"/>
                    <a:pt x="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sp>
        <p:nvSpPr>
          <p:cNvPr id="25" name="任意多边形: 形状 71">
            <a:extLst>
              <a:ext uri="{FF2B5EF4-FFF2-40B4-BE49-F238E27FC236}">
                <a16:creationId xmlns:a16="http://schemas.microsoft.com/office/drawing/2014/main" id="{9172C82F-5BC0-3235-0507-B1E2DEA465AF}"/>
              </a:ext>
            </a:extLst>
          </p:cNvPr>
          <p:cNvSpPr/>
          <p:nvPr/>
        </p:nvSpPr>
        <p:spPr>
          <a:xfrm rot="13500000">
            <a:off x="3653347" y="3407132"/>
            <a:ext cx="1557033" cy="132191"/>
          </a:xfrm>
          <a:custGeom>
            <a:avLst/>
            <a:gdLst>
              <a:gd name="connsiteX0" fmla="*/ 0 w 3750016"/>
              <a:gd name="connsiteY0" fmla="*/ 0 h 213360"/>
              <a:gd name="connsiteX1" fmla="*/ 3750016 w 3750016"/>
              <a:gd name="connsiteY1" fmla="*/ 0 h 213360"/>
              <a:gd name="connsiteX2" fmla="*/ 3715177 w 3750016"/>
              <a:gd name="connsiteY2" fmla="*/ 39958 h 213360"/>
              <a:gd name="connsiteX3" fmla="*/ 1875008 w 3750016"/>
              <a:gd name="connsiteY3" fmla="*/ 213360 h 213360"/>
              <a:gd name="connsiteX4" fmla="*/ 34839 w 3750016"/>
              <a:gd name="connsiteY4" fmla="*/ 39958 h 21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0016" h="213360">
                <a:moveTo>
                  <a:pt x="0" y="0"/>
                </a:moveTo>
                <a:lnTo>
                  <a:pt x="3750016" y="0"/>
                </a:lnTo>
                <a:lnTo>
                  <a:pt x="3715177" y="39958"/>
                </a:lnTo>
                <a:cubicBezTo>
                  <a:pt x="3540030" y="138918"/>
                  <a:pt x="2782710" y="213360"/>
                  <a:pt x="1875008" y="213360"/>
                </a:cubicBezTo>
                <a:cubicBezTo>
                  <a:pt x="967307" y="213360"/>
                  <a:pt x="209986" y="138918"/>
                  <a:pt x="34839" y="39958"/>
                </a:cubicBezTo>
                <a:close/>
              </a:path>
            </a:pathLst>
          </a:custGeom>
          <a:gradFill flip="none" rotWithShape="1">
            <a:gsLst>
              <a:gs pos="50000">
                <a:srgbClr val="7F7F7F">
                  <a:alpha val="0"/>
                </a:srgbClr>
              </a:gs>
              <a:gs pos="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50000"/>
                  <a:alpha val="2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cs typeface="+mn-ea"/>
              <a:sym typeface="+mn-lt"/>
            </a:endParaRPr>
          </a:p>
        </p:txBody>
      </p:sp>
      <p:sp>
        <p:nvSpPr>
          <p:cNvPr id="27" name="文本框 32">
            <a:extLst>
              <a:ext uri="{FF2B5EF4-FFF2-40B4-BE49-F238E27FC236}">
                <a16:creationId xmlns:a16="http://schemas.microsoft.com/office/drawing/2014/main" id="{6DA697FE-E91B-FAC0-7E45-8E19B6413299}"/>
              </a:ext>
            </a:extLst>
          </p:cNvPr>
          <p:cNvSpPr txBox="1"/>
          <p:nvPr/>
        </p:nvSpPr>
        <p:spPr>
          <a:xfrm>
            <a:off x="4016635" y="1690331"/>
            <a:ext cx="16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</a:p>
        </p:txBody>
      </p:sp>
      <p:sp>
        <p:nvSpPr>
          <p:cNvPr id="28" name="文本框 32">
            <a:extLst>
              <a:ext uri="{FF2B5EF4-FFF2-40B4-BE49-F238E27FC236}">
                <a16:creationId xmlns:a16="http://schemas.microsoft.com/office/drawing/2014/main" id="{01D16F48-92A4-E8E0-8D19-7E83BB91FB73}"/>
              </a:ext>
            </a:extLst>
          </p:cNvPr>
          <p:cNvSpPr txBox="1"/>
          <p:nvPr/>
        </p:nvSpPr>
        <p:spPr>
          <a:xfrm>
            <a:off x="4581476" y="2231407"/>
            <a:ext cx="16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</a:p>
        </p:txBody>
      </p:sp>
      <p:sp>
        <p:nvSpPr>
          <p:cNvPr id="29" name="文本框 32">
            <a:extLst>
              <a:ext uri="{FF2B5EF4-FFF2-40B4-BE49-F238E27FC236}">
                <a16:creationId xmlns:a16="http://schemas.microsoft.com/office/drawing/2014/main" id="{07377C81-57C0-FF9E-3A99-385B11FAC2F4}"/>
              </a:ext>
            </a:extLst>
          </p:cNvPr>
          <p:cNvSpPr txBox="1"/>
          <p:nvPr/>
        </p:nvSpPr>
        <p:spPr>
          <a:xfrm>
            <a:off x="4016635" y="2813976"/>
            <a:ext cx="16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</a:p>
        </p:txBody>
      </p:sp>
      <p:sp>
        <p:nvSpPr>
          <p:cNvPr id="30" name="文本框 32">
            <a:extLst>
              <a:ext uri="{FF2B5EF4-FFF2-40B4-BE49-F238E27FC236}">
                <a16:creationId xmlns:a16="http://schemas.microsoft.com/office/drawing/2014/main" id="{B6A4DBA8-B3F6-3D6B-C5CB-CDFEE2A94C58}"/>
              </a:ext>
            </a:extLst>
          </p:cNvPr>
          <p:cNvSpPr txBox="1"/>
          <p:nvPr/>
        </p:nvSpPr>
        <p:spPr>
          <a:xfrm>
            <a:off x="4581476" y="3355053"/>
            <a:ext cx="16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cs typeface="+mn-ea"/>
                <a:sym typeface="+mn-lt"/>
              </a:rPr>
              <a:t>D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6AE461C-411D-EC6A-F315-9B8FE0F5AF63}"/>
              </a:ext>
            </a:extLst>
          </p:cNvPr>
          <p:cNvGrpSpPr/>
          <p:nvPr/>
        </p:nvGrpSpPr>
        <p:grpSpPr>
          <a:xfrm>
            <a:off x="5517003" y="2105135"/>
            <a:ext cx="2611743" cy="658762"/>
            <a:chOff x="461288" y="1856096"/>
            <a:chExt cx="2611743" cy="65876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7FD1CBF-39EC-DBFD-AD1D-43E794EE278C}"/>
                </a:ext>
              </a:extLst>
            </p:cNvPr>
            <p:cNvSpPr txBox="1"/>
            <p:nvPr/>
          </p:nvSpPr>
          <p:spPr>
            <a:xfrm>
              <a:off x="463550" y="2070506"/>
              <a:ext cx="26094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386FDDB-BD7A-FF6D-3EEE-6F6133D930F0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0F88C79-BBB2-CDC7-CB93-33548DFA7166}"/>
              </a:ext>
            </a:extLst>
          </p:cNvPr>
          <p:cNvGrpSpPr/>
          <p:nvPr/>
        </p:nvGrpSpPr>
        <p:grpSpPr>
          <a:xfrm>
            <a:off x="5517003" y="3244704"/>
            <a:ext cx="2611743" cy="658762"/>
            <a:chOff x="461288" y="1856096"/>
            <a:chExt cx="2611743" cy="65876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CFB2B13-4530-993D-1831-0BD281006F8E}"/>
                </a:ext>
              </a:extLst>
            </p:cNvPr>
            <p:cNvSpPr txBox="1"/>
            <p:nvPr/>
          </p:nvSpPr>
          <p:spPr>
            <a:xfrm>
              <a:off x="463550" y="2070506"/>
              <a:ext cx="26094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D843CE8-6C61-D89E-E49D-38C44D44ABC0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D0352D7-CF5B-5B7B-D456-83A45E843C3F}"/>
              </a:ext>
            </a:extLst>
          </p:cNvPr>
          <p:cNvGrpSpPr/>
          <p:nvPr/>
        </p:nvGrpSpPr>
        <p:grpSpPr>
          <a:xfrm>
            <a:off x="1143270" y="1627250"/>
            <a:ext cx="2609481" cy="658762"/>
            <a:chOff x="463550" y="1856096"/>
            <a:chExt cx="2609481" cy="65876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7CC03BC-FC9C-DFD3-3BFB-AE7555D8A1AD}"/>
                </a:ext>
              </a:extLst>
            </p:cNvPr>
            <p:cNvSpPr txBox="1"/>
            <p:nvPr/>
          </p:nvSpPr>
          <p:spPr>
            <a:xfrm>
              <a:off x="463550" y="2070506"/>
              <a:ext cx="26094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B90AADB-B5C8-2846-9E48-3123C6E97F34}"/>
                </a:ext>
              </a:extLst>
            </p:cNvPr>
            <p:cNvSpPr txBox="1"/>
            <p:nvPr/>
          </p:nvSpPr>
          <p:spPr>
            <a:xfrm>
              <a:off x="1744363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EE59724-6BDD-A191-591B-BE3C22CF15CD}"/>
              </a:ext>
            </a:extLst>
          </p:cNvPr>
          <p:cNvGrpSpPr/>
          <p:nvPr/>
        </p:nvGrpSpPr>
        <p:grpSpPr>
          <a:xfrm>
            <a:off x="1143270" y="2700926"/>
            <a:ext cx="2609481" cy="658762"/>
            <a:chOff x="463550" y="1856096"/>
            <a:chExt cx="2609481" cy="65876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1B271FD-13C1-7174-6379-DADFE74E128B}"/>
                </a:ext>
              </a:extLst>
            </p:cNvPr>
            <p:cNvSpPr txBox="1"/>
            <p:nvPr/>
          </p:nvSpPr>
          <p:spPr>
            <a:xfrm>
              <a:off x="463550" y="2070506"/>
              <a:ext cx="26094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C48B911-4B3B-E871-B380-8FCD02325EF9}"/>
                </a:ext>
              </a:extLst>
            </p:cNvPr>
            <p:cNvSpPr txBox="1"/>
            <p:nvPr/>
          </p:nvSpPr>
          <p:spPr>
            <a:xfrm>
              <a:off x="1744363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27448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2953756" y="106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01</a:t>
            </a:r>
            <a:endParaRPr lang="zh-CN" altLang="en-US" sz="24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3399034" y="164552"/>
            <a:ext cx="2345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5D4F8357-A2A0-1C84-3668-1758B3FAF763}"/>
              </a:ext>
            </a:extLst>
          </p:cNvPr>
          <p:cNvSpPr/>
          <p:nvPr/>
        </p:nvSpPr>
        <p:spPr>
          <a:xfrm>
            <a:off x="1211512" y="1556988"/>
            <a:ext cx="597205" cy="597205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9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836DAB9B-0FDD-17AA-6CA4-65573FF85FEB}"/>
              </a:ext>
            </a:extLst>
          </p:cNvPr>
          <p:cNvSpPr/>
          <p:nvPr/>
        </p:nvSpPr>
        <p:spPr>
          <a:xfrm>
            <a:off x="1211512" y="2539184"/>
            <a:ext cx="597205" cy="597205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9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D26F0D8-5E52-037A-F4D4-FA311C87B536}"/>
              </a:ext>
            </a:extLst>
          </p:cNvPr>
          <p:cNvSpPr/>
          <p:nvPr/>
        </p:nvSpPr>
        <p:spPr>
          <a:xfrm>
            <a:off x="1211512" y="3521380"/>
            <a:ext cx="597205" cy="597205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90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3" name="Group 112">
            <a:extLst>
              <a:ext uri="{FF2B5EF4-FFF2-40B4-BE49-F238E27FC236}">
                <a16:creationId xmlns:a16="http://schemas.microsoft.com/office/drawing/2014/main" id="{ECF8BB2C-3CD6-792F-B844-9E5C6FDE64AE}"/>
              </a:ext>
            </a:extLst>
          </p:cNvPr>
          <p:cNvGrpSpPr/>
          <p:nvPr/>
        </p:nvGrpSpPr>
        <p:grpSpPr>
          <a:xfrm>
            <a:off x="1366095" y="2712252"/>
            <a:ext cx="288039" cy="26985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4" name="AutoShape 110">
              <a:extLst>
                <a:ext uri="{FF2B5EF4-FFF2-40B4-BE49-F238E27FC236}">
                  <a16:creationId xmlns:a16="http://schemas.microsoft.com/office/drawing/2014/main" id="{C91F95E1-0A13-BB94-A542-86C61BEF7C9C}"/>
                </a:ext>
              </a:extLst>
            </p:cNvPr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AutoShape 111">
              <a:extLst>
                <a:ext uri="{FF2B5EF4-FFF2-40B4-BE49-F238E27FC236}">
                  <a16:creationId xmlns:a16="http://schemas.microsoft.com/office/drawing/2014/main" id="{3C91D600-705D-6745-B4BD-F3AA4A2808A5}"/>
                </a:ext>
              </a:extLst>
            </p:cNvPr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AutoShape 112">
            <a:extLst>
              <a:ext uri="{FF2B5EF4-FFF2-40B4-BE49-F238E27FC236}">
                <a16:creationId xmlns:a16="http://schemas.microsoft.com/office/drawing/2014/main" id="{36444A8E-5965-78A7-992A-6D95B19986A4}"/>
              </a:ext>
            </a:extLst>
          </p:cNvPr>
          <p:cNvSpPr/>
          <p:nvPr/>
        </p:nvSpPr>
        <p:spPr bwMode="auto">
          <a:xfrm>
            <a:off x="1365861" y="3647767"/>
            <a:ext cx="288506" cy="28723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Group 124">
            <a:extLst>
              <a:ext uri="{FF2B5EF4-FFF2-40B4-BE49-F238E27FC236}">
                <a16:creationId xmlns:a16="http://schemas.microsoft.com/office/drawing/2014/main" id="{2EEF9F4E-0B08-BAD3-C044-D78F4AB46704}"/>
              </a:ext>
            </a:extLst>
          </p:cNvPr>
          <p:cNvGrpSpPr/>
          <p:nvPr/>
        </p:nvGrpSpPr>
        <p:grpSpPr>
          <a:xfrm>
            <a:off x="1366095" y="1718242"/>
            <a:ext cx="288039" cy="242326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8" name="AutoShape 120">
              <a:extLst>
                <a:ext uri="{FF2B5EF4-FFF2-40B4-BE49-F238E27FC236}">
                  <a16:creationId xmlns:a16="http://schemas.microsoft.com/office/drawing/2014/main" id="{9A6B285C-E729-58D9-19B9-ACDDB402F42F}"/>
                </a:ext>
              </a:extLst>
            </p:cNvPr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AutoShape 121">
              <a:extLst>
                <a:ext uri="{FF2B5EF4-FFF2-40B4-BE49-F238E27FC236}">
                  <a16:creationId xmlns:a16="http://schemas.microsoft.com/office/drawing/2014/main" id="{9FF15A17-5BB6-01A4-FB03-C2372F844DC1}"/>
                </a:ext>
              </a:extLst>
            </p:cNvPr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AutoShape 122">
              <a:extLst>
                <a:ext uri="{FF2B5EF4-FFF2-40B4-BE49-F238E27FC236}">
                  <a16:creationId xmlns:a16="http://schemas.microsoft.com/office/drawing/2014/main" id="{9861EDE2-A639-CEC9-009F-B3FF7D1485F5}"/>
                </a:ext>
              </a:extLst>
            </p:cNvPr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4364253-F9C8-5C98-5F53-465C6348EE64}"/>
              </a:ext>
            </a:extLst>
          </p:cNvPr>
          <p:cNvGrpSpPr/>
          <p:nvPr/>
        </p:nvGrpSpPr>
        <p:grpSpPr>
          <a:xfrm>
            <a:off x="1894105" y="1556988"/>
            <a:ext cx="2611743" cy="658762"/>
            <a:chOff x="461288" y="1856096"/>
            <a:chExt cx="2611743" cy="65876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99D9F65-E4F3-E555-964D-6CD5E6BAA3AA}"/>
                </a:ext>
              </a:extLst>
            </p:cNvPr>
            <p:cNvSpPr txBox="1"/>
            <p:nvPr/>
          </p:nvSpPr>
          <p:spPr>
            <a:xfrm>
              <a:off x="463550" y="2070506"/>
              <a:ext cx="26094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0322002-5F2E-B293-32E8-EB6BFC5B184D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E198FA4-333E-26B0-525F-DD4F76810109}"/>
              </a:ext>
            </a:extLst>
          </p:cNvPr>
          <p:cNvGrpSpPr/>
          <p:nvPr/>
        </p:nvGrpSpPr>
        <p:grpSpPr>
          <a:xfrm>
            <a:off x="1894105" y="2508405"/>
            <a:ext cx="2611743" cy="658762"/>
            <a:chOff x="461288" y="1856096"/>
            <a:chExt cx="2611743" cy="65876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97DBDAC-79B3-7025-117F-D16C4676C601}"/>
                </a:ext>
              </a:extLst>
            </p:cNvPr>
            <p:cNvSpPr txBox="1"/>
            <p:nvPr/>
          </p:nvSpPr>
          <p:spPr>
            <a:xfrm>
              <a:off x="463550" y="2070506"/>
              <a:ext cx="26094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CA09BFB-1124-6A6B-3E4D-561CAEAC3FD2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68064C9-1616-4A7C-D811-442129A96E1A}"/>
              </a:ext>
            </a:extLst>
          </p:cNvPr>
          <p:cNvGrpSpPr/>
          <p:nvPr/>
        </p:nvGrpSpPr>
        <p:grpSpPr>
          <a:xfrm>
            <a:off x="1894105" y="3490394"/>
            <a:ext cx="2611743" cy="658762"/>
            <a:chOff x="461288" y="1856096"/>
            <a:chExt cx="2611743" cy="65876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6C271C7-BC8B-3B6E-F413-471EA3751C46}"/>
                </a:ext>
              </a:extLst>
            </p:cNvPr>
            <p:cNvSpPr txBox="1"/>
            <p:nvPr/>
          </p:nvSpPr>
          <p:spPr>
            <a:xfrm>
              <a:off x="463550" y="2070506"/>
              <a:ext cx="26094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9E14F20-D9DE-4B25-E4C5-1A778E017829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FD70C9E8-0A0E-9296-A107-B9786E1C9CB4}"/>
              </a:ext>
            </a:extLst>
          </p:cNvPr>
          <p:cNvSpPr/>
          <p:nvPr/>
        </p:nvSpPr>
        <p:spPr>
          <a:xfrm>
            <a:off x="4572000" y="1556988"/>
            <a:ext cx="4572000" cy="2561597"/>
          </a:xfrm>
          <a:prstGeom prst="rect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263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605559C-E5EA-2CA0-8794-D7278FB35A65}"/>
              </a:ext>
            </a:extLst>
          </p:cNvPr>
          <p:cNvGrpSpPr/>
          <p:nvPr/>
        </p:nvGrpSpPr>
        <p:grpSpPr>
          <a:xfrm>
            <a:off x="-213360" y="1765526"/>
            <a:ext cx="9654540" cy="1004738"/>
            <a:chOff x="-213360" y="1766095"/>
            <a:chExt cx="9654540" cy="1004738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B054FF8-8F19-E0A0-138A-1037CC915706}"/>
                </a:ext>
              </a:extLst>
            </p:cNvPr>
            <p:cNvSpPr/>
            <p:nvPr/>
          </p:nvSpPr>
          <p:spPr>
            <a:xfrm>
              <a:off x="-213360" y="2149451"/>
              <a:ext cx="9654540" cy="320051"/>
            </a:xfrm>
            <a:custGeom>
              <a:avLst/>
              <a:gdLst>
                <a:gd name="connsiteX0" fmla="*/ 0 w 9654540"/>
                <a:gd name="connsiteY0" fmla="*/ 175267 h 320051"/>
                <a:gd name="connsiteX1" fmla="*/ 1493520 w 9654540"/>
                <a:gd name="connsiteY1" fmla="*/ 7 h 320051"/>
                <a:gd name="connsiteX2" fmla="*/ 2583180 w 9654540"/>
                <a:gd name="connsiteY2" fmla="*/ 167647 h 320051"/>
                <a:gd name="connsiteX3" fmla="*/ 3710940 w 9654540"/>
                <a:gd name="connsiteY3" fmla="*/ 60967 h 320051"/>
                <a:gd name="connsiteX4" fmla="*/ 4511040 w 9654540"/>
                <a:gd name="connsiteY4" fmla="*/ 198127 h 320051"/>
                <a:gd name="connsiteX5" fmla="*/ 5402580 w 9654540"/>
                <a:gd name="connsiteY5" fmla="*/ 68587 h 320051"/>
                <a:gd name="connsiteX6" fmla="*/ 6271260 w 9654540"/>
                <a:gd name="connsiteY6" fmla="*/ 259087 h 320051"/>
                <a:gd name="connsiteX7" fmla="*/ 7094220 w 9654540"/>
                <a:gd name="connsiteY7" fmla="*/ 53347 h 320051"/>
                <a:gd name="connsiteX8" fmla="*/ 8001000 w 9654540"/>
                <a:gd name="connsiteY8" fmla="*/ 320047 h 320051"/>
                <a:gd name="connsiteX9" fmla="*/ 8846820 w 9654540"/>
                <a:gd name="connsiteY9" fmla="*/ 45727 h 320051"/>
                <a:gd name="connsiteX10" fmla="*/ 9654540 w 9654540"/>
                <a:gd name="connsiteY10" fmla="*/ 312427 h 32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54540" h="320051">
                  <a:moveTo>
                    <a:pt x="0" y="175267"/>
                  </a:moveTo>
                  <a:cubicBezTo>
                    <a:pt x="531495" y="88272"/>
                    <a:pt x="1062990" y="1277"/>
                    <a:pt x="1493520" y="7"/>
                  </a:cubicBezTo>
                  <a:cubicBezTo>
                    <a:pt x="1924050" y="-1263"/>
                    <a:pt x="2213610" y="157487"/>
                    <a:pt x="2583180" y="167647"/>
                  </a:cubicBezTo>
                  <a:cubicBezTo>
                    <a:pt x="2952750" y="177807"/>
                    <a:pt x="3389630" y="55887"/>
                    <a:pt x="3710940" y="60967"/>
                  </a:cubicBezTo>
                  <a:cubicBezTo>
                    <a:pt x="4032250" y="66047"/>
                    <a:pt x="4229100" y="196857"/>
                    <a:pt x="4511040" y="198127"/>
                  </a:cubicBezTo>
                  <a:cubicBezTo>
                    <a:pt x="4792980" y="199397"/>
                    <a:pt x="5109210" y="58427"/>
                    <a:pt x="5402580" y="68587"/>
                  </a:cubicBezTo>
                  <a:cubicBezTo>
                    <a:pt x="5695950" y="78747"/>
                    <a:pt x="5989320" y="261627"/>
                    <a:pt x="6271260" y="259087"/>
                  </a:cubicBezTo>
                  <a:cubicBezTo>
                    <a:pt x="6553200" y="256547"/>
                    <a:pt x="6805930" y="43187"/>
                    <a:pt x="7094220" y="53347"/>
                  </a:cubicBezTo>
                  <a:cubicBezTo>
                    <a:pt x="7382510" y="63507"/>
                    <a:pt x="7708900" y="321317"/>
                    <a:pt x="8001000" y="320047"/>
                  </a:cubicBezTo>
                  <a:cubicBezTo>
                    <a:pt x="8293100" y="318777"/>
                    <a:pt x="8571230" y="46997"/>
                    <a:pt x="8846820" y="45727"/>
                  </a:cubicBezTo>
                  <a:cubicBezTo>
                    <a:pt x="9122410" y="44457"/>
                    <a:pt x="9388475" y="178442"/>
                    <a:pt x="9654540" y="312427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3C7802B2-1167-37F6-8773-29D6C0B89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717943">
              <a:off x="2294284" y="1578163"/>
              <a:ext cx="222636" cy="966654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FBB08847-CCFB-8545-0A8F-2A294740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260284">
              <a:off x="1326188" y="2015029"/>
              <a:ext cx="584447" cy="857395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01BDBA5D-9EA4-5C13-EAC3-0311E37178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485626">
              <a:off x="901554" y="1735704"/>
              <a:ext cx="439365" cy="500147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7D9808F3-75A9-DD96-EDE1-1F03C4C7D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6442472" y="2309476"/>
              <a:ext cx="863323" cy="449422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E90AEC78-5752-350D-B019-1D5D614E64B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523975">
              <a:off x="7135712" y="2007039"/>
              <a:ext cx="515717" cy="441047"/>
            </a:xfrm>
            <a:prstGeom prst="rect">
              <a:avLst/>
            </a:pr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318DBFF3-6CD3-D7B5-67D9-1F17C99A4A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725653">
              <a:off x="8079186" y="2301077"/>
              <a:ext cx="439365" cy="500147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5A80F165-5780-1C92-EACE-DFD3718DE8B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50000"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139270" y="-2139269"/>
            <a:ext cx="864959" cy="5143499"/>
          </a:xfrm>
          <a:custGeom>
            <a:avLst/>
            <a:gdLst>
              <a:gd name="connsiteX0" fmla="*/ 1096020 w 1096020"/>
              <a:gd name="connsiteY0" fmla="*/ 0 h 5143501"/>
              <a:gd name="connsiteX1" fmla="*/ 1096020 w 1096020"/>
              <a:gd name="connsiteY1" fmla="*/ 5143501 h 5143501"/>
              <a:gd name="connsiteX2" fmla="*/ 0 w 1096020"/>
              <a:gd name="connsiteY2" fmla="*/ 5143500 h 5143501"/>
              <a:gd name="connsiteX3" fmla="*/ 1 w 1096020"/>
              <a:gd name="connsiteY3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020" h="5143501">
                <a:moveTo>
                  <a:pt x="1096020" y="0"/>
                </a:moveTo>
                <a:lnTo>
                  <a:pt x="1096020" y="5143501"/>
                </a:lnTo>
                <a:lnTo>
                  <a:pt x="0" y="5143500"/>
                </a:lnTo>
                <a:lnTo>
                  <a:pt x="1" y="0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DC88FA63-45B7-15EF-A6C4-6A3E85F1009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024239" y="2023740"/>
            <a:ext cx="1096020" cy="5143501"/>
          </a:xfrm>
          <a:custGeom>
            <a:avLst/>
            <a:gdLst>
              <a:gd name="connsiteX0" fmla="*/ 1096020 w 1096020"/>
              <a:gd name="connsiteY0" fmla="*/ 0 h 5143501"/>
              <a:gd name="connsiteX1" fmla="*/ 1096020 w 1096020"/>
              <a:gd name="connsiteY1" fmla="*/ 5143501 h 5143501"/>
              <a:gd name="connsiteX2" fmla="*/ 0 w 1096020"/>
              <a:gd name="connsiteY2" fmla="*/ 5143500 h 5143501"/>
              <a:gd name="connsiteX3" fmla="*/ 1 w 1096020"/>
              <a:gd name="connsiteY3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020" h="5143501">
                <a:moveTo>
                  <a:pt x="1096020" y="0"/>
                </a:moveTo>
                <a:lnTo>
                  <a:pt x="1096020" y="5143501"/>
                </a:lnTo>
                <a:lnTo>
                  <a:pt x="0" y="5143500"/>
                </a:lnTo>
                <a:lnTo>
                  <a:pt x="1" y="0"/>
                </a:lnTo>
                <a:close/>
              </a:path>
            </a:pathLst>
          </a:cu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ADDCE771-CE08-0711-FC44-9C8D022B3A97}"/>
              </a:ext>
            </a:extLst>
          </p:cNvPr>
          <p:cNvSpPr/>
          <p:nvPr/>
        </p:nvSpPr>
        <p:spPr>
          <a:xfrm>
            <a:off x="4003968" y="887098"/>
            <a:ext cx="1139532" cy="1139532"/>
          </a:xfrm>
          <a:prstGeom prst="ellipse">
            <a:avLst/>
          </a:prstGeom>
          <a:blipFill dpi="0" rotWithShape="1">
            <a:blip r:embed="rId10">
              <a:alphaModFix amt="35000"/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4197977" y="95588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02</a:t>
            </a:r>
            <a:endParaRPr lang="zh-CN" altLang="en-US" sz="48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2704992" y="2558632"/>
            <a:ext cx="37374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A00AA67-4751-11B5-C9FA-AB97640B8672}"/>
              </a:ext>
            </a:extLst>
          </p:cNvPr>
          <p:cNvSpPr txBox="1"/>
          <p:nvPr/>
        </p:nvSpPr>
        <p:spPr>
          <a:xfrm>
            <a:off x="3263693" y="2879005"/>
            <a:ext cx="2616614" cy="307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/>
              <a:t>Click here to add title text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64F7D8-A9C5-64BF-A8C6-D824606586A2}"/>
              </a:ext>
            </a:extLst>
          </p:cNvPr>
          <p:cNvSpPr txBox="1"/>
          <p:nvPr/>
        </p:nvSpPr>
        <p:spPr>
          <a:xfrm>
            <a:off x="2704992" y="3450243"/>
            <a:ext cx="373401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5190493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CF28C88F-0EAC-2DE8-0867-577EA5729FB7}"/>
              </a:ext>
            </a:extLst>
          </p:cNvPr>
          <p:cNvSpPr txBox="1"/>
          <p:nvPr/>
        </p:nvSpPr>
        <p:spPr>
          <a:xfrm>
            <a:off x="2953756" y="10653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02</a:t>
            </a:r>
            <a:endParaRPr lang="zh-CN" altLang="en-US" sz="2400" dirty="0">
              <a:latin typeface="851tegakizatsu" panose="02000600000000000000" pitchFamily="2" charset="-128"/>
              <a:ea typeface="851tegakizatsu" panose="02000600000000000000" pitchFamily="2" charset="-128"/>
              <a:cs typeface="851tegakizatsu" panose="020006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C2855-4A47-837C-9F0B-E6B8059C54F2}"/>
              </a:ext>
            </a:extLst>
          </p:cNvPr>
          <p:cNvSpPr txBox="1"/>
          <p:nvPr/>
        </p:nvSpPr>
        <p:spPr>
          <a:xfrm>
            <a:off x="3399034" y="164552"/>
            <a:ext cx="23459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</a:rPr>
              <a:t>单击此处添加标题文本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57AA41C-84EA-6AC1-CE10-5E265245968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611586" y="1083171"/>
            <a:ext cx="3391069" cy="1282545"/>
          </a:xfrm>
          <a:prstGeom prst="snip2Diag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E3D6C0BB-BCF1-8B31-141B-481A747BD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4267" y="2552730"/>
            <a:ext cx="500283" cy="502557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4" name="Oval 12">
            <a:extLst>
              <a:ext uri="{FF2B5EF4-FFF2-40B4-BE49-F238E27FC236}">
                <a16:creationId xmlns:a16="http://schemas.microsoft.com/office/drawing/2014/main" id="{1ECAEE88-0362-4950-20A0-7BC3CFECE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188" y="2552730"/>
            <a:ext cx="501421" cy="502557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5" name="Oval 14">
            <a:extLst>
              <a:ext uri="{FF2B5EF4-FFF2-40B4-BE49-F238E27FC236}">
                <a16:creationId xmlns:a16="http://schemas.microsoft.com/office/drawing/2014/main" id="{0383371B-8D55-FF71-9E73-7AE7EA874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9253" y="2552730"/>
            <a:ext cx="500283" cy="502557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6" name="Oval 16">
            <a:extLst>
              <a:ext uri="{FF2B5EF4-FFF2-40B4-BE49-F238E27FC236}">
                <a16:creationId xmlns:a16="http://schemas.microsoft.com/office/drawing/2014/main" id="{9D77389F-22F7-F0D8-BC4A-5EDFD1650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7292" y="2552730"/>
            <a:ext cx="499147" cy="502557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900" dirty="0">
              <a:cs typeface="+mn-ea"/>
              <a:sym typeface="+mn-lt"/>
            </a:endParaRPr>
          </a:p>
        </p:txBody>
      </p:sp>
      <p:grpSp>
        <p:nvGrpSpPr>
          <p:cNvPr id="7" name="Group 20">
            <a:extLst>
              <a:ext uri="{FF2B5EF4-FFF2-40B4-BE49-F238E27FC236}">
                <a16:creationId xmlns:a16="http://schemas.microsoft.com/office/drawing/2014/main" id="{9823F1A1-0689-05CC-9C61-9025432B63D3}"/>
              </a:ext>
            </a:extLst>
          </p:cNvPr>
          <p:cNvGrpSpPr>
            <a:grpSpLocks/>
          </p:cNvGrpSpPr>
          <p:nvPr/>
        </p:nvGrpSpPr>
        <p:grpSpPr bwMode="auto">
          <a:xfrm>
            <a:off x="1863988" y="2660745"/>
            <a:ext cx="280841" cy="283115"/>
            <a:chOff x="0" y="0"/>
            <a:chExt cx="401822" cy="404317"/>
          </a:xfrm>
          <a:solidFill>
            <a:schemeClr val="accent2"/>
          </a:solidFill>
        </p:grpSpPr>
        <p:sp>
          <p:nvSpPr>
            <p:cNvPr id="9" name="Freeform 42">
              <a:extLst>
                <a:ext uri="{FF2B5EF4-FFF2-40B4-BE49-F238E27FC236}">
                  <a16:creationId xmlns:a16="http://schemas.microsoft.com/office/drawing/2014/main" id="{838635EA-D94B-7988-7815-A873CBF8F41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661681284 w 121"/>
                <a:gd name="T1" fmla="*/ 0 h 121"/>
                <a:gd name="T2" fmla="*/ 0 w 121"/>
                <a:gd name="T3" fmla="*/ 681087023 h 121"/>
                <a:gd name="T4" fmla="*/ 661681284 w 121"/>
                <a:gd name="T5" fmla="*/ 1351010219 h 121"/>
                <a:gd name="T6" fmla="*/ 1334387766 w 121"/>
                <a:gd name="T7" fmla="*/ 681087023 h 121"/>
                <a:gd name="T8" fmla="*/ 661681284 w 121"/>
                <a:gd name="T9" fmla="*/ 0 h 121"/>
                <a:gd name="T10" fmla="*/ 661681284 w 121"/>
                <a:gd name="T11" fmla="*/ 1239355239 h 121"/>
                <a:gd name="T12" fmla="*/ 110278554 w 121"/>
                <a:gd name="T13" fmla="*/ 681087023 h 121"/>
                <a:gd name="T14" fmla="*/ 661681284 w 121"/>
                <a:gd name="T15" fmla="*/ 111654980 h 121"/>
                <a:gd name="T16" fmla="*/ 1224109212 w 121"/>
                <a:gd name="T17" fmla="*/ 681087023 h 121"/>
                <a:gd name="T18" fmla="*/ 661681284 w 121"/>
                <a:gd name="T19" fmla="*/ 1239355239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1" name="Freeform 43">
              <a:extLst>
                <a:ext uri="{FF2B5EF4-FFF2-40B4-BE49-F238E27FC236}">
                  <a16:creationId xmlns:a16="http://schemas.microsoft.com/office/drawing/2014/main" id="{D8FF31B5-46F3-0640-AA7F-A8E15BBF9E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465094659 w 42"/>
                <a:gd name="T1" fmla="*/ 664415237 h 60"/>
                <a:gd name="T2" fmla="*/ 465094659 w 42"/>
                <a:gd name="T3" fmla="*/ 0 h 60"/>
                <a:gd name="T4" fmla="*/ 0 w 42"/>
                <a:gd name="T5" fmla="*/ 465089335 h 60"/>
                <a:gd name="T6" fmla="*/ 465094659 w 42"/>
                <a:gd name="T7" fmla="*/ 664415237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</p:grpSp>
      <p:grpSp>
        <p:nvGrpSpPr>
          <p:cNvPr id="12" name="Group 23">
            <a:extLst>
              <a:ext uri="{FF2B5EF4-FFF2-40B4-BE49-F238E27FC236}">
                <a16:creationId xmlns:a16="http://schemas.microsoft.com/office/drawing/2014/main" id="{38788C84-2767-528B-2763-8B00E63CEB88}"/>
              </a:ext>
            </a:extLst>
          </p:cNvPr>
          <p:cNvGrpSpPr>
            <a:grpSpLocks/>
          </p:cNvGrpSpPr>
          <p:nvPr/>
        </p:nvGrpSpPr>
        <p:grpSpPr bwMode="auto">
          <a:xfrm>
            <a:off x="3556026" y="2694855"/>
            <a:ext cx="271745" cy="236498"/>
            <a:chOff x="0" y="0"/>
            <a:chExt cx="389342" cy="339426"/>
          </a:xfrm>
          <a:solidFill>
            <a:schemeClr val="bg1"/>
          </a:solidFill>
        </p:grpSpPr>
        <p:sp>
          <p:nvSpPr>
            <p:cNvPr id="13" name="Freeform 110">
              <a:extLst>
                <a:ext uri="{FF2B5EF4-FFF2-40B4-BE49-F238E27FC236}">
                  <a16:creationId xmlns:a16="http://schemas.microsoft.com/office/drawing/2014/main" id="{82023456-7079-BE7C-9B1F-05BAD100A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242931664 h 41"/>
                <a:gd name="T2" fmla="*/ 18686091 w 41"/>
                <a:gd name="T3" fmla="*/ 255390722 h 41"/>
                <a:gd name="T4" fmla="*/ 255390722 w 41"/>
                <a:gd name="T5" fmla="*/ 18686091 h 41"/>
                <a:gd name="T6" fmla="*/ 242931664 w 41"/>
                <a:gd name="T7" fmla="*/ 0 h 41"/>
                <a:gd name="T8" fmla="*/ 0 w 41"/>
                <a:gd name="T9" fmla="*/ 24293166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4" name="Freeform 111">
              <a:extLst>
                <a:ext uri="{FF2B5EF4-FFF2-40B4-BE49-F238E27FC236}">
                  <a16:creationId xmlns:a16="http://schemas.microsoft.com/office/drawing/2014/main" id="{953E388A-9162-F2ED-10E0-9B8C0AEF43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230469637 w 44"/>
                <a:gd name="T1" fmla="*/ 0 h 46"/>
                <a:gd name="T2" fmla="*/ 0 w 44"/>
                <a:gd name="T3" fmla="*/ 242929496 h 46"/>
                <a:gd name="T4" fmla="*/ 37374197 w 44"/>
                <a:gd name="T5" fmla="*/ 286530818 h 46"/>
                <a:gd name="T6" fmla="*/ 274070786 w 44"/>
                <a:gd name="T7" fmla="*/ 49830796 h 46"/>
                <a:gd name="T8" fmla="*/ 2304696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5" name="Freeform 112">
              <a:extLst>
                <a:ext uri="{FF2B5EF4-FFF2-40B4-BE49-F238E27FC236}">
                  <a16:creationId xmlns:a16="http://schemas.microsoft.com/office/drawing/2014/main" id="{8D8F8529-7D35-7B0C-A8CD-B5A75E39DA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236700317 h 42"/>
                <a:gd name="T2" fmla="*/ 24915429 w 42"/>
                <a:gd name="T3" fmla="*/ 261615746 h 42"/>
                <a:gd name="T4" fmla="*/ 261615746 w 42"/>
                <a:gd name="T5" fmla="*/ 24915429 h 42"/>
                <a:gd name="T6" fmla="*/ 236700317 w 42"/>
                <a:gd name="T7" fmla="*/ 0 h 42"/>
                <a:gd name="T8" fmla="*/ 0 w 42"/>
                <a:gd name="T9" fmla="*/ 23670031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6" name="Freeform 113">
              <a:extLst>
                <a:ext uri="{FF2B5EF4-FFF2-40B4-BE49-F238E27FC236}">
                  <a16:creationId xmlns:a16="http://schemas.microsoft.com/office/drawing/2014/main" id="{7E07FF1D-B3B4-195C-733A-10BF49AB3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174410497 w 28"/>
                <a:gd name="T1" fmla="*/ 124579640 h 28"/>
                <a:gd name="T2" fmla="*/ 49830858 w 28"/>
                <a:gd name="T3" fmla="*/ 0 h 28"/>
                <a:gd name="T4" fmla="*/ 0 w 28"/>
                <a:gd name="T5" fmla="*/ 124579640 h 28"/>
                <a:gd name="T6" fmla="*/ 56060339 w 28"/>
                <a:gd name="T7" fmla="*/ 174410497 h 28"/>
                <a:gd name="T8" fmla="*/ 174410497 w 28"/>
                <a:gd name="T9" fmla="*/ 12457964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7" name="Freeform 114">
              <a:extLst>
                <a:ext uri="{FF2B5EF4-FFF2-40B4-BE49-F238E27FC236}">
                  <a16:creationId xmlns:a16="http://schemas.microsoft.com/office/drawing/2014/main" id="{19008262-8050-1E42-F794-CBC1C984CA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80980224 h 13"/>
                <a:gd name="T2" fmla="*/ 87205249 w 14"/>
                <a:gd name="T3" fmla="*/ 37375296 h 13"/>
                <a:gd name="T4" fmla="*/ 37374391 w 14"/>
                <a:gd name="T5" fmla="*/ 0 h 13"/>
                <a:gd name="T6" fmla="*/ 0 w 14"/>
                <a:gd name="T7" fmla="*/ 80980224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8" name="Freeform 115">
              <a:extLst>
                <a:ext uri="{FF2B5EF4-FFF2-40B4-BE49-F238E27FC236}">
                  <a16:creationId xmlns:a16="http://schemas.microsoft.com/office/drawing/2014/main" id="{83DEFDE3-8B58-B818-A579-033C6E2068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43603872 w 28"/>
                <a:gd name="T1" fmla="*/ 0 h 28"/>
                <a:gd name="T2" fmla="*/ 0 w 28"/>
                <a:gd name="T3" fmla="*/ 49830858 h 28"/>
                <a:gd name="T4" fmla="*/ 124579640 w 28"/>
                <a:gd name="T5" fmla="*/ 174410497 h 28"/>
                <a:gd name="T6" fmla="*/ 174410497 w 28"/>
                <a:gd name="T7" fmla="*/ 124579640 h 28"/>
                <a:gd name="T8" fmla="*/ 43603872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19" name="Freeform 116">
              <a:extLst>
                <a:ext uri="{FF2B5EF4-FFF2-40B4-BE49-F238E27FC236}">
                  <a16:creationId xmlns:a16="http://schemas.microsoft.com/office/drawing/2014/main" id="{CEA212D6-3532-B0B7-DB48-2D9059D23C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647806318 w 112"/>
                <a:gd name="T1" fmla="*/ 629121099 h 136"/>
                <a:gd name="T2" fmla="*/ 516997665 w 112"/>
                <a:gd name="T3" fmla="*/ 629121099 h 136"/>
                <a:gd name="T4" fmla="*/ 516997665 w 112"/>
                <a:gd name="T5" fmla="*/ 803531156 h 136"/>
                <a:gd name="T6" fmla="*/ 43601220 w 112"/>
                <a:gd name="T7" fmla="*/ 803531156 h 136"/>
                <a:gd name="T8" fmla="*/ 43601220 w 112"/>
                <a:gd name="T9" fmla="*/ 199325423 h 136"/>
                <a:gd name="T10" fmla="*/ 647806318 w 112"/>
                <a:gd name="T11" fmla="*/ 199325423 h 136"/>
                <a:gd name="T12" fmla="*/ 647806318 w 112"/>
                <a:gd name="T13" fmla="*/ 249156154 h 136"/>
                <a:gd name="T14" fmla="*/ 697636998 w 112"/>
                <a:gd name="T15" fmla="*/ 199325423 h 136"/>
                <a:gd name="T16" fmla="*/ 697636998 w 112"/>
                <a:gd name="T17" fmla="*/ 37374297 h 136"/>
                <a:gd name="T18" fmla="*/ 604202602 w 112"/>
                <a:gd name="T19" fmla="*/ 37374297 h 136"/>
                <a:gd name="T20" fmla="*/ 604202602 w 112"/>
                <a:gd name="T21" fmla="*/ 124579325 h 136"/>
                <a:gd name="T22" fmla="*/ 591746180 w 112"/>
                <a:gd name="T23" fmla="*/ 124579325 h 136"/>
                <a:gd name="T24" fmla="*/ 591746180 w 112"/>
                <a:gd name="T25" fmla="*/ 0 h 136"/>
                <a:gd name="T26" fmla="*/ 554371923 w 112"/>
                <a:gd name="T27" fmla="*/ 0 h 136"/>
                <a:gd name="T28" fmla="*/ 554371923 w 112"/>
                <a:gd name="T29" fmla="*/ 124579325 h 136"/>
                <a:gd name="T30" fmla="*/ 541915501 w 112"/>
                <a:gd name="T31" fmla="*/ 124579325 h 136"/>
                <a:gd name="T32" fmla="*/ 541915501 w 112"/>
                <a:gd name="T33" fmla="*/ 37374297 h 136"/>
                <a:gd name="T34" fmla="*/ 492082326 w 112"/>
                <a:gd name="T35" fmla="*/ 37374297 h 136"/>
                <a:gd name="T36" fmla="*/ 492082326 w 112"/>
                <a:gd name="T37" fmla="*/ 124579325 h 136"/>
                <a:gd name="T38" fmla="*/ 473396445 w 112"/>
                <a:gd name="T39" fmla="*/ 124579325 h 136"/>
                <a:gd name="T40" fmla="*/ 473396445 w 112"/>
                <a:gd name="T41" fmla="*/ 0 h 136"/>
                <a:gd name="T42" fmla="*/ 448481105 w 112"/>
                <a:gd name="T43" fmla="*/ 0 h 136"/>
                <a:gd name="T44" fmla="*/ 448481105 w 112"/>
                <a:gd name="T45" fmla="*/ 124579325 h 136"/>
                <a:gd name="T46" fmla="*/ 423565766 w 112"/>
                <a:gd name="T47" fmla="*/ 124579325 h 136"/>
                <a:gd name="T48" fmla="*/ 423565766 w 112"/>
                <a:gd name="T49" fmla="*/ 37374297 h 136"/>
                <a:gd name="T50" fmla="*/ 373735086 w 112"/>
                <a:gd name="T51" fmla="*/ 37374297 h 136"/>
                <a:gd name="T52" fmla="*/ 373735086 w 112"/>
                <a:gd name="T53" fmla="*/ 124579325 h 136"/>
                <a:gd name="T54" fmla="*/ 355046710 w 112"/>
                <a:gd name="T55" fmla="*/ 124579325 h 136"/>
                <a:gd name="T56" fmla="*/ 355046710 w 112"/>
                <a:gd name="T57" fmla="*/ 0 h 136"/>
                <a:gd name="T58" fmla="*/ 330131370 w 112"/>
                <a:gd name="T59" fmla="*/ 0 h 136"/>
                <a:gd name="T60" fmla="*/ 330131370 w 112"/>
                <a:gd name="T61" fmla="*/ 124579325 h 136"/>
                <a:gd name="T62" fmla="*/ 317674948 w 112"/>
                <a:gd name="T63" fmla="*/ 124579325 h 136"/>
                <a:gd name="T64" fmla="*/ 317674948 w 112"/>
                <a:gd name="T65" fmla="*/ 37374297 h 136"/>
                <a:gd name="T66" fmla="*/ 267841773 w 112"/>
                <a:gd name="T67" fmla="*/ 37374297 h 136"/>
                <a:gd name="T68" fmla="*/ 267841773 w 112"/>
                <a:gd name="T69" fmla="*/ 124579325 h 136"/>
                <a:gd name="T70" fmla="*/ 249155892 w 112"/>
                <a:gd name="T71" fmla="*/ 124579325 h 136"/>
                <a:gd name="T72" fmla="*/ 249155892 w 112"/>
                <a:gd name="T73" fmla="*/ 0 h 136"/>
                <a:gd name="T74" fmla="*/ 218011094 w 112"/>
                <a:gd name="T75" fmla="*/ 0 h 136"/>
                <a:gd name="T76" fmla="*/ 218011094 w 112"/>
                <a:gd name="T77" fmla="*/ 124579325 h 136"/>
                <a:gd name="T78" fmla="*/ 199325213 w 112"/>
                <a:gd name="T79" fmla="*/ 124579325 h 136"/>
                <a:gd name="T80" fmla="*/ 199325213 w 112"/>
                <a:gd name="T81" fmla="*/ 37374297 h 136"/>
                <a:gd name="T82" fmla="*/ 155721497 w 112"/>
                <a:gd name="T83" fmla="*/ 37374297 h 136"/>
                <a:gd name="T84" fmla="*/ 155721497 w 112"/>
                <a:gd name="T85" fmla="*/ 124579325 h 136"/>
                <a:gd name="T86" fmla="*/ 143265075 w 112"/>
                <a:gd name="T87" fmla="*/ 124579325 h 136"/>
                <a:gd name="T88" fmla="*/ 143265075 w 112"/>
                <a:gd name="T89" fmla="*/ 0 h 136"/>
                <a:gd name="T90" fmla="*/ 105890817 w 112"/>
                <a:gd name="T91" fmla="*/ 0 h 136"/>
                <a:gd name="T92" fmla="*/ 105890817 w 112"/>
                <a:gd name="T93" fmla="*/ 124579325 h 136"/>
                <a:gd name="T94" fmla="*/ 93434396 w 112"/>
                <a:gd name="T95" fmla="*/ 124579325 h 136"/>
                <a:gd name="T96" fmla="*/ 93434396 w 112"/>
                <a:gd name="T97" fmla="*/ 37374297 h 136"/>
                <a:gd name="T98" fmla="*/ 0 w 112"/>
                <a:gd name="T99" fmla="*/ 37374297 h 136"/>
                <a:gd name="T100" fmla="*/ 0 w 112"/>
                <a:gd name="T101" fmla="*/ 149494691 h 136"/>
                <a:gd name="T102" fmla="*/ 0 w 112"/>
                <a:gd name="T103" fmla="*/ 174410057 h 136"/>
                <a:gd name="T104" fmla="*/ 0 w 112"/>
                <a:gd name="T105" fmla="*/ 847132423 h 136"/>
                <a:gd name="T106" fmla="*/ 554371923 w 112"/>
                <a:gd name="T107" fmla="*/ 847132423 h 136"/>
                <a:gd name="T108" fmla="*/ 697636998 w 112"/>
                <a:gd name="T109" fmla="*/ 685181297 h 136"/>
                <a:gd name="T110" fmla="*/ 697636998 w 112"/>
                <a:gd name="T111" fmla="*/ 523227675 h 136"/>
                <a:gd name="T112" fmla="*/ 647806318 w 112"/>
                <a:gd name="T113" fmla="*/ 573060902 h 136"/>
                <a:gd name="T114" fmla="*/ 647806318 w 112"/>
                <a:gd name="T115" fmla="*/ 629121099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20" name="Rectangle 117">
              <a:extLst>
                <a:ext uri="{FF2B5EF4-FFF2-40B4-BE49-F238E27FC236}">
                  <a16:creationId xmlns:a16="http://schemas.microsoft.com/office/drawing/2014/main" id="{8C768997-3CAB-0821-13C4-E0D40BF718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200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Rectangle 118">
              <a:extLst>
                <a:ext uri="{FF2B5EF4-FFF2-40B4-BE49-F238E27FC236}">
                  <a16:creationId xmlns:a16="http://schemas.microsoft.com/office/drawing/2014/main" id="{4047DA86-FEDC-2E81-1FA4-6DD126F08C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200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Rectangle 119">
              <a:extLst>
                <a:ext uri="{FF2B5EF4-FFF2-40B4-BE49-F238E27FC236}">
                  <a16:creationId xmlns:a16="http://schemas.microsoft.com/office/drawing/2014/main" id="{84544F1F-1D9E-F394-F6A7-0EF2CAD326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200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Rectangle 120">
              <a:extLst>
                <a:ext uri="{FF2B5EF4-FFF2-40B4-BE49-F238E27FC236}">
                  <a16:creationId xmlns:a16="http://schemas.microsoft.com/office/drawing/2014/main" id="{6C3C3769-8E7A-E8B3-888B-1DC0F86FA1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200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Group 35">
            <a:extLst>
              <a:ext uri="{FF2B5EF4-FFF2-40B4-BE49-F238E27FC236}">
                <a16:creationId xmlns:a16="http://schemas.microsoft.com/office/drawing/2014/main" id="{5489B8A6-A630-7290-08B7-E6684E8347DF}"/>
              </a:ext>
            </a:extLst>
          </p:cNvPr>
          <p:cNvGrpSpPr>
            <a:grpSpLocks/>
          </p:cNvGrpSpPr>
          <p:nvPr/>
        </p:nvGrpSpPr>
        <p:grpSpPr bwMode="auto">
          <a:xfrm>
            <a:off x="6934404" y="2666430"/>
            <a:ext cx="264922" cy="262648"/>
            <a:chOff x="0" y="0"/>
            <a:chExt cx="379359" cy="376864"/>
          </a:xfrm>
          <a:solidFill>
            <a:schemeClr val="bg1"/>
          </a:solidFill>
        </p:grpSpPr>
        <p:sp>
          <p:nvSpPr>
            <p:cNvPr id="25" name="Freeform 150">
              <a:extLst>
                <a:ext uri="{FF2B5EF4-FFF2-40B4-BE49-F238E27FC236}">
                  <a16:creationId xmlns:a16="http://schemas.microsoft.com/office/drawing/2014/main" id="{569EDC0F-7A25-C37E-B13A-D7826370046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631200133 w 114"/>
                <a:gd name="T1" fmla="*/ 0 h 114"/>
                <a:gd name="T2" fmla="*/ 0 w 114"/>
                <a:gd name="T3" fmla="*/ 622923134 h 114"/>
                <a:gd name="T4" fmla="*/ 631200133 w 114"/>
                <a:gd name="T5" fmla="*/ 1245846268 h 114"/>
                <a:gd name="T6" fmla="*/ 1262396938 w 114"/>
                <a:gd name="T7" fmla="*/ 622923134 h 114"/>
                <a:gd name="T8" fmla="*/ 631200133 w 114"/>
                <a:gd name="T9" fmla="*/ 0 h 114"/>
                <a:gd name="T10" fmla="*/ 631200133 w 114"/>
                <a:gd name="T11" fmla="*/ 1180275237 h 114"/>
                <a:gd name="T12" fmla="*/ 66441068 w 114"/>
                <a:gd name="T13" fmla="*/ 622923134 h 114"/>
                <a:gd name="T14" fmla="*/ 631200133 w 114"/>
                <a:gd name="T15" fmla="*/ 65571030 h 114"/>
                <a:gd name="T16" fmla="*/ 1195955869 w 114"/>
                <a:gd name="T17" fmla="*/ 622923134 h 114"/>
                <a:gd name="T18" fmla="*/ 631200133 w 114"/>
                <a:gd name="T19" fmla="*/ 1180275237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26" name="Rectangle 151">
              <a:extLst>
                <a:ext uri="{FF2B5EF4-FFF2-40B4-BE49-F238E27FC236}">
                  <a16:creationId xmlns:a16="http://schemas.microsoft.com/office/drawing/2014/main" id="{D5563995-4691-CE87-7F9B-17EA32D4A3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200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Rectangle 152">
              <a:extLst>
                <a:ext uri="{FF2B5EF4-FFF2-40B4-BE49-F238E27FC236}">
                  <a16:creationId xmlns:a16="http://schemas.microsoft.com/office/drawing/2014/main" id="{CD7A488B-4474-E4F5-F86C-DBFF261F63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200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Rectangle 153">
              <a:extLst>
                <a:ext uri="{FF2B5EF4-FFF2-40B4-BE49-F238E27FC236}">
                  <a16:creationId xmlns:a16="http://schemas.microsoft.com/office/drawing/2014/main" id="{35C44C84-68C9-F5BF-4C74-263F32B284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200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154">
              <a:extLst>
                <a:ext uri="{FF2B5EF4-FFF2-40B4-BE49-F238E27FC236}">
                  <a16:creationId xmlns:a16="http://schemas.microsoft.com/office/drawing/2014/main" id="{AB44C75E-0525-88A1-AFDC-09021A7C32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206217976 w 25"/>
                <a:gd name="T1" fmla="*/ 253464465 h 25"/>
                <a:gd name="T2" fmla="*/ 238780616 w 25"/>
                <a:gd name="T3" fmla="*/ 288028418 h 25"/>
                <a:gd name="T4" fmla="*/ 271339962 w 25"/>
                <a:gd name="T5" fmla="*/ 253464465 h 25"/>
                <a:gd name="T6" fmla="*/ 238780616 w 25"/>
                <a:gd name="T7" fmla="*/ 218900511 h 25"/>
                <a:gd name="T8" fmla="*/ 227925304 w 25"/>
                <a:gd name="T9" fmla="*/ 218900511 h 25"/>
                <a:gd name="T10" fmla="*/ 0 w 25"/>
                <a:gd name="T11" fmla="*/ 0 h 25"/>
                <a:gd name="T12" fmla="*/ 206217976 w 25"/>
                <a:gd name="T13" fmla="*/ 253464465 h 25"/>
                <a:gd name="T14" fmla="*/ 206217976 w 25"/>
                <a:gd name="T15" fmla="*/ 253464465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30" name="Freeform 155">
              <a:extLst>
                <a:ext uri="{FF2B5EF4-FFF2-40B4-BE49-F238E27FC236}">
                  <a16:creationId xmlns:a16="http://schemas.microsoft.com/office/drawing/2014/main" id="{BC4DCA15-E71C-9692-197F-B29D5AE3E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37371361 h 8"/>
                <a:gd name="T2" fmla="*/ 18689216 w 9"/>
                <a:gd name="T3" fmla="*/ 49830145 h 8"/>
                <a:gd name="T4" fmla="*/ 56065152 w 9"/>
                <a:gd name="T5" fmla="*/ 6229392 h 8"/>
                <a:gd name="T6" fmla="*/ 43605675 w 9"/>
                <a:gd name="T7" fmla="*/ 0 h 8"/>
                <a:gd name="T8" fmla="*/ 0 w 9"/>
                <a:gd name="T9" fmla="*/ 3737136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31" name="Freeform 156">
              <a:extLst>
                <a:ext uri="{FF2B5EF4-FFF2-40B4-BE49-F238E27FC236}">
                  <a16:creationId xmlns:a16="http://schemas.microsoft.com/office/drawing/2014/main" id="{6ECB9F7D-077A-EC11-3733-7647099D8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56061068 w 11"/>
                <a:gd name="T1" fmla="*/ 0 h 6"/>
                <a:gd name="T2" fmla="*/ 0 w 11"/>
                <a:gd name="T3" fmla="*/ 18688800 h 6"/>
                <a:gd name="T4" fmla="*/ 6229562 w 11"/>
                <a:gd name="T5" fmla="*/ 37375104 h 6"/>
                <a:gd name="T6" fmla="*/ 68520192 w 11"/>
                <a:gd name="T7" fmla="*/ 18688800 h 6"/>
                <a:gd name="T8" fmla="*/ 56061068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32" name="Freeform 157">
              <a:extLst>
                <a:ext uri="{FF2B5EF4-FFF2-40B4-BE49-F238E27FC236}">
                  <a16:creationId xmlns:a16="http://schemas.microsoft.com/office/drawing/2014/main" id="{F1C5BC1E-83DE-E7AD-E0B0-176E2AEEA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18689216 h 9"/>
                <a:gd name="T2" fmla="*/ 43600753 w 8"/>
                <a:gd name="T3" fmla="*/ 56065152 h 9"/>
                <a:gd name="T4" fmla="*/ 49830145 w 8"/>
                <a:gd name="T5" fmla="*/ 43605675 h 9"/>
                <a:gd name="T6" fmla="*/ 12458784 w 8"/>
                <a:gd name="T7" fmla="*/ 0 h 9"/>
                <a:gd name="T8" fmla="*/ 0 w 8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33" name="Freeform 158">
              <a:extLst>
                <a:ext uri="{FF2B5EF4-FFF2-40B4-BE49-F238E27FC236}">
                  <a16:creationId xmlns:a16="http://schemas.microsoft.com/office/drawing/2014/main" id="{8E62F102-14D3-5BE1-7FD1-513CCCFDE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68520192 w 11"/>
                <a:gd name="T1" fmla="*/ 18690048 h 5"/>
                <a:gd name="T2" fmla="*/ 12459124 w 11"/>
                <a:gd name="T3" fmla="*/ 0 h 5"/>
                <a:gd name="T4" fmla="*/ 0 w 11"/>
                <a:gd name="T5" fmla="*/ 18690048 h 5"/>
                <a:gd name="T6" fmla="*/ 62290630 w 11"/>
                <a:gd name="T7" fmla="*/ 31150080 h 5"/>
                <a:gd name="T8" fmla="*/ 68520192 w 11"/>
                <a:gd name="T9" fmla="*/ 1869004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34" name="Rectangle 159">
              <a:extLst>
                <a:ext uri="{FF2B5EF4-FFF2-40B4-BE49-F238E27FC236}">
                  <a16:creationId xmlns:a16="http://schemas.microsoft.com/office/drawing/2014/main" id="{AAD47885-B187-6ACF-36E0-16C249C77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200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160">
              <a:extLst>
                <a:ext uri="{FF2B5EF4-FFF2-40B4-BE49-F238E27FC236}">
                  <a16:creationId xmlns:a16="http://schemas.microsoft.com/office/drawing/2014/main" id="{07CD303D-086E-01D0-5683-B2184062D8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43605120 w 7"/>
                <a:gd name="T1" fmla="*/ 49835413 h 9"/>
                <a:gd name="T2" fmla="*/ 18688978 w 7"/>
                <a:gd name="T3" fmla="*/ 0 h 9"/>
                <a:gd name="T4" fmla="*/ 0 w 7"/>
                <a:gd name="T5" fmla="*/ 12459477 h 9"/>
                <a:gd name="T6" fmla="*/ 24916142 w 7"/>
                <a:gd name="T7" fmla="*/ 56065152 h 9"/>
                <a:gd name="T8" fmla="*/ 43605120 w 7"/>
                <a:gd name="T9" fmla="*/ 4983541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36" name="Freeform 161">
              <a:extLst>
                <a:ext uri="{FF2B5EF4-FFF2-40B4-BE49-F238E27FC236}">
                  <a16:creationId xmlns:a16="http://schemas.microsoft.com/office/drawing/2014/main" id="{A7099263-5F18-D264-F98C-02C6F0E16F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56061068 h 11"/>
                <a:gd name="T2" fmla="*/ 12460032 w 5"/>
                <a:gd name="T3" fmla="*/ 68520192 h 11"/>
                <a:gd name="T4" fmla="*/ 31150080 w 5"/>
                <a:gd name="T5" fmla="*/ 12459124 h 11"/>
                <a:gd name="T6" fmla="*/ 12460032 w 5"/>
                <a:gd name="T7" fmla="*/ 0 h 11"/>
                <a:gd name="T8" fmla="*/ 0 w 5"/>
                <a:gd name="T9" fmla="*/ 5606106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37" name="Freeform 162">
              <a:extLst>
                <a:ext uri="{FF2B5EF4-FFF2-40B4-BE49-F238E27FC236}">
                  <a16:creationId xmlns:a16="http://schemas.microsoft.com/office/drawing/2014/main" id="{A1243249-6A00-3C1F-9EC1-813016D3FB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6229392 h 8"/>
                <a:gd name="T2" fmla="*/ 49835413 w 9"/>
                <a:gd name="T3" fmla="*/ 49830145 h 8"/>
                <a:gd name="T4" fmla="*/ 56065152 w 9"/>
                <a:gd name="T5" fmla="*/ 37371361 h 8"/>
                <a:gd name="T6" fmla="*/ 18689216 w 9"/>
                <a:gd name="T7" fmla="*/ 0 h 8"/>
                <a:gd name="T8" fmla="*/ 0 w 9"/>
                <a:gd name="T9" fmla="*/ 622939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38" name="Freeform 163">
              <a:extLst>
                <a:ext uri="{FF2B5EF4-FFF2-40B4-BE49-F238E27FC236}">
                  <a16:creationId xmlns:a16="http://schemas.microsoft.com/office/drawing/2014/main" id="{AC29CF5B-51BF-AC59-B800-BC421AF98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18688800 h 6"/>
                <a:gd name="T2" fmla="*/ 56060660 w 10"/>
                <a:gd name="T3" fmla="*/ 37375104 h 6"/>
                <a:gd name="T4" fmla="*/ 62290176 w 10"/>
                <a:gd name="T5" fmla="*/ 18688800 h 6"/>
                <a:gd name="T6" fmla="*/ 6229517 w 10"/>
                <a:gd name="T7" fmla="*/ 0 h 6"/>
                <a:gd name="T8" fmla="*/ 0 w 10"/>
                <a:gd name="T9" fmla="*/ 1868880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39" name="Freeform 164">
              <a:extLst>
                <a:ext uri="{FF2B5EF4-FFF2-40B4-BE49-F238E27FC236}">
                  <a16:creationId xmlns:a16="http://schemas.microsoft.com/office/drawing/2014/main" id="{F5172F24-66EF-55C4-B30F-E9F1044A6A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56065152 w 9"/>
                <a:gd name="T1" fmla="*/ 18689216 h 9"/>
                <a:gd name="T2" fmla="*/ 49835413 w 9"/>
                <a:gd name="T3" fmla="*/ 0 h 9"/>
                <a:gd name="T4" fmla="*/ 0 w 9"/>
                <a:gd name="T5" fmla="*/ 43605675 h 9"/>
                <a:gd name="T6" fmla="*/ 12459477 w 9"/>
                <a:gd name="T7" fmla="*/ 56065152 h 9"/>
                <a:gd name="T8" fmla="*/ 56065152 w 9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40" name="Freeform 165">
              <a:extLst>
                <a:ext uri="{FF2B5EF4-FFF2-40B4-BE49-F238E27FC236}">
                  <a16:creationId xmlns:a16="http://schemas.microsoft.com/office/drawing/2014/main" id="{DC78E004-5520-48BB-B19C-D392693A7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62290630 w 11"/>
                <a:gd name="T1" fmla="*/ 0 h 5"/>
                <a:gd name="T2" fmla="*/ 0 w 11"/>
                <a:gd name="T3" fmla="*/ 18690048 h 5"/>
                <a:gd name="T4" fmla="*/ 12459124 w 11"/>
                <a:gd name="T5" fmla="*/ 31150080 h 5"/>
                <a:gd name="T6" fmla="*/ 68520192 w 11"/>
                <a:gd name="T7" fmla="*/ 18690048 h 5"/>
                <a:gd name="T8" fmla="*/ 62290630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41" name="Rectangle 166">
              <a:extLst>
                <a:ext uri="{FF2B5EF4-FFF2-40B4-BE49-F238E27FC236}">
                  <a16:creationId xmlns:a16="http://schemas.microsoft.com/office/drawing/2014/main" id="{0D627E83-48BB-70BC-BB6C-C6A503385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200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Rectangle 167">
              <a:extLst>
                <a:ext uri="{FF2B5EF4-FFF2-40B4-BE49-F238E27FC236}">
                  <a16:creationId xmlns:a16="http://schemas.microsoft.com/office/drawing/2014/main" id="{4410B4ED-EA60-8F8F-A1BA-E4D1E7CBB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200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Group 54">
            <a:extLst>
              <a:ext uri="{FF2B5EF4-FFF2-40B4-BE49-F238E27FC236}">
                <a16:creationId xmlns:a16="http://schemas.microsoft.com/office/drawing/2014/main" id="{733601D6-4618-0F83-EC7C-1C8BADB880E0}"/>
              </a:ext>
            </a:extLst>
          </p:cNvPr>
          <p:cNvGrpSpPr>
            <a:grpSpLocks/>
          </p:cNvGrpSpPr>
          <p:nvPr/>
        </p:nvGrpSpPr>
        <p:grpSpPr bwMode="auto">
          <a:xfrm>
            <a:off x="5274790" y="2700541"/>
            <a:ext cx="209209" cy="271745"/>
            <a:chOff x="0" y="0"/>
            <a:chExt cx="299494" cy="389342"/>
          </a:xfrm>
          <a:solidFill>
            <a:schemeClr val="accent2"/>
          </a:solidFill>
        </p:grpSpPr>
        <p:sp>
          <p:nvSpPr>
            <p:cNvPr id="44" name="Freeform 170">
              <a:extLst>
                <a:ext uri="{FF2B5EF4-FFF2-40B4-BE49-F238E27FC236}">
                  <a16:creationId xmlns:a16="http://schemas.microsoft.com/office/drawing/2014/main" id="{ECAB01EB-9D43-D79F-C6E2-4113897E2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498314756 w 90"/>
                <a:gd name="T1" fmla="*/ 924659386 h 83"/>
                <a:gd name="T2" fmla="*/ 996629512 w 90"/>
                <a:gd name="T3" fmla="*/ 0 h 83"/>
                <a:gd name="T4" fmla="*/ 0 w 90"/>
                <a:gd name="T5" fmla="*/ 0 h 83"/>
                <a:gd name="T6" fmla="*/ 498314756 w 90"/>
                <a:gd name="T7" fmla="*/ 924659386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45" name="Freeform 171">
              <a:extLst>
                <a:ext uri="{FF2B5EF4-FFF2-40B4-BE49-F238E27FC236}">
                  <a16:creationId xmlns:a16="http://schemas.microsoft.com/office/drawing/2014/main" id="{89A48C58-B876-1ADC-8E9D-4865DB84D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930188431 w 90"/>
                <a:gd name="T1" fmla="*/ 0 h 29"/>
                <a:gd name="T2" fmla="*/ 753007781 w 90"/>
                <a:gd name="T3" fmla="*/ 171124063 h 29"/>
                <a:gd name="T4" fmla="*/ 575830458 w 90"/>
                <a:gd name="T5" fmla="*/ 0 h 29"/>
                <a:gd name="T6" fmla="*/ 431873676 w 90"/>
                <a:gd name="T7" fmla="*/ 0 h 29"/>
                <a:gd name="T8" fmla="*/ 254693025 w 90"/>
                <a:gd name="T9" fmla="*/ 171124063 h 29"/>
                <a:gd name="T10" fmla="*/ 77515703 w 90"/>
                <a:gd name="T11" fmla="*/ 0 h 29"/>
                <a:gd name="T12" fmla="*/ 0 w 90"/>
                <a:gd name="T13" fmla="*/ 0 h 29"/>
                <a:gd name="T14" fmla="*/ 0 w 90"/>
                <a:gd name="T15" fmla="*/ 310159503 h 29"/>
                <a:gd name="T16" fmla="*/ 996629512 w 90"/>
                <a:gd name="T17" fmla="*/ 310159503 h 29"/>
                <a:gd name="T18" fmla="*/ 996629512 w 90"/>
                <a:gd name="T19" fmla="*/ 0 h 29"/>
                <a:gd name="T20" fmla="*/ 930188431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 dirty="0">
                <a:cs typeface="+mn-ea"/>
                <a:sym typeface="+mn-lt"/>
              </a:endParaRPr>
            </a:p>
          </p:txBody>
        </p:sp>
      </p:grpSp>
      <p:sp>
        <p:nvSpPr>
          <p:cNvPr id="46" name="剪去对角的矩形 49">
            <a:extLst>
              <a:ext uri="{FF2B5EF4-FFF2-40B4-BE49-F238E27FC236}">
                <a16:creationId xmlns:a16="http://schemas.microsoft.com/office/drawing/2014/main" id="{C23AC1FD-1F4E-D724-F422-07DA0569DA4A}"/>
              </a:ext>
            </a:extLst>
          </p:cNvPr>
          <p:cNvSpPr/>
          <p:nvPr/>
        </p:nvSpPr>
        <p:spPr>
          <a:xfrm>
            <a:off x="1103244" y="1136611"/>
            <a:ext cx="3441266" cy="1242751"/>
          </a:xfrm>
          <a:prstGeom prst="snip2Diag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9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6387DE3-641C-E937-2C85-A4F10C8AB7D5}"/>
              </a:ext>
            </a:extLst>
          </p:cNvPr>
          <p:cNvGrpSpPr/>
          <p:nvPr/>
        </p:nvGrpSpPr>
        <p:grpSpPr>
          <a:xfrm>
            <a:off x="1518005" y="3208315"/>
            <a:ext cx="1316715" cy="1028094"/>
            <a:chOff x="461288" y="1856096"/>
            <a:chExt cx="1316715" cy="1028094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F17534D-033A-ED25-C547-65CFCE63296F}"/>
                </a:ext>
              </a:extLst>
            </p:cNvPr>
            <p:cNvSpPr txBox="1"/>
            <p:nvPr/>
          </p:nvSpPr>
          <p:spPr>
            <a:xfrm>
              <a:off x="463551" y="2070506"/>
              <a:ext cx="1314452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247204F-AC71-8C66-DC37-6D12374E43E9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D3530F7-6012-57D0-BEE7-5037E7B27CDF}"/>
              </a:ext>
            </a:extLst>
          </p:cNvPr>
          <p:cNvGrpSpPr/>
          <p:nvPr/>
        </p:nvGrpSpPr>
        <p:grpSpPr>
          <a:xfrm>
            <a:off x="3255285" y="3208315"/>
            <a:ext cx="1447343" cy="1024825"/>
            <a:chOff x="461288" y="1856096"/>
            <a:chExt cx="1447343" cy="1024825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B6FD5C8-34EF-52E1-955E-EAE1B3BC4B7E}"/>
                </a:ext>
              </a:extLst>
            </p:cNvPr>
            <p:cNvSpPr txBox="1"/>
            <p:nvPr/>
          </p:nvSpPr>
          <p:spPr>
            <a:xfrm>
              <a:off x="463550" y="2070506"/>
              <a:ext cx="1445081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F5E51D8-A505-1E0C-4668-8886F8116DAE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CAEAC4F3-AC19-A063-BF50-C2CAB556AF5B}"/>
              </a:ext>
            </a:extLst>
          </p:cNvPr>
          <p:cNvGrpSpPr/>
          <p:nvPr/>
        </p:nvGrpSpPr>
        <p:grpSpPr>
          <a:xfrm>
            <a:off x="4992565" y="3208315"/>
            <a:ext cx="1316715" cy="1028094"/>
            <a:chOff x="461288" y="1856096"/>
            <a:chExt cx="1316715" cy="1028094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0C60EA98-F75A-DA46-D70D-0269F902DB15}"/>
                </a:ext>
              </a:extLst>
            </p:cNvPr>
            <p:cNvSpPr txBox="1"/>
            <p:nvPr/>
          </p:nvSpPr>
          <p:spPr>
            <a:xfrm>
              <a:off x="463551" y="2070506"/>
              <a:ext cx="1314452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E7B75FF-737B-73E4-EB87-482E9BFAAF1B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2F00AEC8-62E9-06C4-894F-4767F080EC3E}"/>
              </a:ext>
            </a:extLst>
          </p:cNvPr>
          <p:cNvGrpSpPr/>
          <p:nvPr/>
        </p:nvGrpSpPr>
        <p:grpSpPr>
          <a:xfrm>
            <a:off x="6729845" y="3208315"/>
            <a:ext cx="1316715" cy="1028094"/>
            <a:chOff x="461288" y="1856096"/>
            <a:chExt cx="1316715" cy="1028094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81D6EC6F-30FD-A772-8B97-545808DA5E47}"/>
                </a:ext>
              </a:extLst>
            </p:cNvPr>
            <p:cNvSpPr txBox="1"/>
            <p:nvPr/>
          </p:nvSpPr>
          <p:spPr>
            <a:xfrm>
              <a:off x="463551" y="2070506"/>
              <a:ext cx="1314452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C57131AE-E525-1336-7073-8EAC11A4E9B0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13096620-6D9E-173B-8F9B-F45F64880D8E}"/>
              </a:ext>
            </a:extLst>
          </p:cNvPr>
          <p:cNvGrpSpPr/>
          <p:nvPr/>
        </p:nvGrpSpPr>
        <p:grpSpPr>
          <a:xfrm>
            <a:off x="1427380" y="1392813"/>
            <a:ext cx="2611743" cy="658762"/>
            <a:chOff x="461288" y="1856096"/>
            <a:chExt cx="2611743" cy="658762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8D3B547E-AA59-9011-0968-41AFF4649E62}"/>
                </a:ext>
              </a:extLst>
            </p:cNvPr>
            <p:cNvSpPr txBox="1"/>
            <p:nvPr/>
          </p:nvSpPr>
          <p:spPr>
            <a:xfrm>
              <a:off x="463550" y="2070506"/>
              <a:ext cx="2609481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9437481C-8B18-1477-0A00-65F0976F6BBF}"/>
                </a:ext>
              </a:extLst>
            </p:cNvPr>
            <p:cNvSpPr txBox="1"/>
            <p:nvPr/>
          </p:nvSpPr>
          <p:spPr>
            <a:xfrm>
              <a:off x="461288" y="1856096"/>
              <a:ext cx="1316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0873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简约答辩模板蓝蝴蝶"/>
</p:tagLst>
</file>

<file path=ppt/theme/theme1.xml><?xml version="1.0" encoding="utf-8"?>
<a:theme xmlns:a="http://schemas.openxmlformats.org/drawingml/2006/main" name="51PPT模板网，www.51pptmoban.com">
  <a:themeElements>
    <a:clrScheme name="素雅模板">
      <a:dk1>
        <a:sysClr val="windowText" lastClr="000000"/>
      </a:dk1>
      <a:lt1>
        <a:sysClr val="window" lastClr="FFFFFF"/>
      </a:lt1>
      <a:dk2>
        <a:srgbClr val="44546A"/>
      </a:dk2>
      <a:lt2>
        <a:srgbClr val="ECECEC"/>
      </a:lt2>
      <a:accent1>
        <a:srgbClr val="4C4C4C"/>
      </a:accent1>
      <a:accent2>
        <a:srgbClr val="939393"/>
      </a:accent2>
      <a:accent3>
        <a:srgbClr val="393939"/>
      </a:accent3>
      <a:accent4>
        <a:srgbClr val="262626"/>
      </a:accent4>
      <a:accent5>
        <a:srgbClr val="4472C4"/>
      </a:accent5>
      <a:accent6>
        <a:srgbClr val="70AD47"/>
      </a:accent6>
      <a:hlink>
        <a:srgbClr val="262626"/>
      </a:hlink>
      <a:folHlink>
        <a:srgbClr val="954F72"/>
      </a:folHlink>
    </a:clrScheme>
    <a:fontScheme name="3umkfzeb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3umkfzeb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368</TotalTime>
  <Words>2249</Words>
  <Application>Microsoft Office PowerPoint</Application>
  <PresentationFormat>全屏显示(16:9)</PresentationFormat>
  <Paragraphs>246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851tegakizatsu</vt:lpstr>
      <vt:lpstr>HarmonyOS Sans SC Light</vt:lpstr>
      <vt:lpstr>阿里巴巴普惠体 2.0 55 Regular</vt:lpstr>
      <vt:lpstr>阿里巴巴普惠体 2.0 65 Medium</vt:lpstr>
      <vt:lpstr>微软雅黑</vt:lpstr>
      <vt:lpstr>Arial</vt:lpstr>
      <vt:lpstr>Calibri</vt:lpstr>
      <vt:lpstr>51PPT模板网，www.51pptmoban.com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极简文艺清新风工作汇报ppt模板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494</cp:revision>
  <dcterms:created xsi:type="dcterms:W3CDTF">2017-06-24T07:30:00Z</dcterms:created>
  <dcterms:modified xsi:type="dcterms:W3CDTF">2023-04-18T03:11:38Z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