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11" r:id="rId2"/>
    <p:sldId id="313" r:id="rId3"/>
    <p:sldId id="314" r:id="rId4"/>
    <p:sldId id="315" r:id="rId5"/>
    <p:sldId id="316" r:id="rId6"/>
    <p:sldId id="317" r:id="rId7"/>
    <p:sldId id="318" r:id="rId8"/>
    <p:sldId id="320" r:id="rId9"/>
    <p:sldId id="319" r:id="rId10"/>
    <p:sldId id="321" r:id="rId11"/>
    <p:sldId id="322" r:id="rId12"/>
    <p:sldId id="323" r:id="rId13"/>
    <p:sldId id="325" r:id="rId14"/>
    <p:sldId id="324" r:id="rId15"/>
    <p:sldId id="326" r:id="rId16"/>
    <p:sldId id="327" r:id="rId17"/>
    <p:sldId id="328" r:id="rId18"/>
    <p:sldId id="330" r:id="rId19"/>
    <p:sldId id="329" r:id="rId20"/>
    <p:sldId id="331" r:id="rId21"/>
    <p:sldId id="332" r:id="rId22"/>
    <p:sldId id="333" r:id="rId23"/>
    <p:sldId id="335" r:id="rId24"/>
    <p:sldId id="33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C6F8"/>
    <a:srgbClr val="436AE6"/>
    <a:srgbClr val="4FB1D3"/>
    <a:srgbClr val="142585"/>
    <a:srgbClr val="E4EDFD"/>
    <a:srgbClr val="FFFBF0"/>
    <a:srgbClr val="F8DE7E"/>
    <a:srgbClr val="F8B5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308" y="10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9" d="100"/>
        <a:sy n="8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87538-5CFD-47E2-A06D-8DE78E2E0D8D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0CF4C-53BC-418B-A69B-7335A14AFAE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0076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0795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7270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859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644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740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9712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0337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440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1759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7577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0333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1539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3632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5714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07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699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353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44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3153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729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676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00CF4C-53BC-418B-A69B-7335A14AFAE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633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A33765EA-EFBF-9976-CB88-A8323C7F328D}"/>
              </a:ext>
            </a:extLst>
          </p:cNvPr>
          <p:cNvSpPr/>
          <p:nvPr userDrawn="1"/>
        </p:nvSpPr>
        <p:spPr bwMode="auto">
          <a:xfrm rot="5400000">
            <a:off x="522053" y="-144546"/>
            <a:ext cx="1057381" cy="1060516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A6E35B2-F9F5-24BC-C909-A96C7C8E548E}"/>
              </a:ext>
            </a:extLst>
          </p:cNvPr>
          <p:cNvSpPr/>
          <p:nvPr userDrawn="1"/>
        </p:nvSpPr>
        <p:spPr bwMode="auto">
          <a:xfrm rot="5400000">
            <a:off x="5989616" y="655618"/>
            <a:ext cx="212763" cy="12192001"/>
          </a:xfrm>
          <a:prstGeom prst="roundRect">
            <a:avLst>
              <a:gd name="adj" fmla="val 0"/>
            </a:avLst>
          </a:prstGeom>
          <a:blipFill dpi="0" rotWithShape="0">
            <a:blip r:embed="rId2">
              <a:alphaModFix amt="81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017DD0C-EF9A-BDAB-F752-93BE0A6BA359}"/>
              </a:ext>
            </a:extLst>
          </p:cNvPr>
          <p:cNvSpPr/>
          <p:nvPr userDrawn="1"/>
        </p:nvSpPr>
        <p:spPr bwMode="auto">
          <a:xfrm rot="5400000">
            <a:off x="291369" y="597867"/>
            <a:ext cx="484936" cy="486374"/>
          </a:xfrm>
          <a:prstGeom prst="roundRect">
            <a:avLst>
              <a:gd name="adj" fmla="val 50000"/>
            </a:avLst>
          </a:prstGeom>
          <a:blipFill dpi="0" rotWithShape="1">
            <a:blip r:embed="rId2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A519CD8-2470-97A0-6094-1AEC067934EB}"/>
              </a:ext>
            </a:extLst>
          </p:cNvPr>
          <p:cNvSpPr/>
          <p:nvPr userDrawn="1"/>
        </p:nvSpPr>
        <p:spPr bwMode="auto">
          <a:xfrm rot="5400000">
            <a:off x="9477710" y="3994390"/>
            <a:ext cx="1269364" cy="6195091"/>
          </a:xfrm>
          <a:prstGeom prst="roundRect">
            <a:avLst>
              <a:gd name="adj" fmla="val 50000"/>
            </a:avLst>
          </a:prstGeom>
          <a:blipFill dpi="0" rotWithShape="0">
            <a:blip r:embed="rId2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03606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551EA53-2A42-B46E-D124-684309A612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9"/>
          <a:stretch/>
        </p:blipFill>
        <p:spPr>
          <a:xfrm rot="5400000">
            <a:off x="2668585" y="-2670176"/>
            <a:ext cx="6853239" cy="1219358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91148-E46A-42F8-9C85-0B8ADFF06213}" type="datetimeFigureOut">
              <a:rPr lang="zh-CN" altLang="en-US" smtClean="0"/>
              <a:t>2023/4/13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FF3AD-26CA-4D33-BE35-D42424ACD2E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10.emf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2.jpeg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.jpe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jpe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2.jpe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7.jp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5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矩形: 圆角 22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1E37867-49C7-9B66-0BE2-62B121F3ACBC}"/>
              </a:ext>
            </a:extLst>
          </p:cNvPr>
          <p:cNvSpPr/>
          <p:nvPr/>
        </p:nvSpPr>
        <p:spPr bwMode="auto">
          <a:xfrm>
            <a:off x="847283" y="655749"/>
            <a:ext cx="4240544" cy="8864600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-2413000" ty="0" sx="100000" sy="100000" flip="none" algn="tl"/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63" name="PA_文本框 106"/>
          <p:cNvSpPr txBox="1"/>
          <p:nvPr>
            <p:custDataLst>
              <p:tags r:id="rId1"/>
            </p:custDataLst>
          </p:nvPr>
        </p:nvSpPr>
        <p:spPr>
          <a:xfrm>
            <a:off x="5663917" y="1966508"/>
            <a:ext cx="63713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医疗医学通用模板</a:t>
            </a:r>
            <a:endParaRPr lang="en-US" altLang="zh-CN" sz="6600" b="1" dirty="0">
              <a:gradFill>
                <a:gsLst>
                  <a:gs pos="0">
                    <a:srgbClr val="436AE6"/>
                  </a:gs>
                  <a:gs pos="100000">
                    <a:srgbClr val="A8C6F8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25" name="矩形: 圆角 224">
            <a:extLst>
              <a:ext uri="{FF2B5EF4-FFF2-40B4-BE49-F238E27FC236}">
                <a16:creationId xmlns:a16="http://schemas.microsoft.com/office/drawing/2014/main" id="{B16CFF1A-35C3-9E79-57EC-CF66ABAF5993}"/>
              </a:ext>
            </a:extLst>
          </p:cNvPr>
          <p:cNvSpPr/>
          <p:nvPr/>
        </p:nvSpPr>
        <p:spPr bwMode="auto">
          <a:xfrm rot="5400000">
            <a:off x="5989616" y="655618"/>
            <a:ext cx="212763" cy="12192001"/>
          </a:xfrm>
          <a:prstGeom prst="roundRect">
            <a:avLst>
              <a:gd name="adj" fmla="val 0"/>
            </a:avLst>
          </a:prstGeom>
          <a:blipFill dpi="0" rotWithShape="0">
            <a:blip r:embed="rId6">
              <a:alphaModFix amt="81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F2A5D0E-8E7C-0EFA-E969-441C9ED813E6}"/>
              </a:ext>
            </a:extLst>
          </p:cNvPr>
          <p:cNvSpPr/>
          <p:nvPr/>
        </p:nvSpPr>
        <p:spPr bwMode="auto">
          <a:xfrm rot="5400000">
            <a:off x="4024024" y="853599"/>
            <a:ext cx="1250893" cy="1254603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26C7B9C-0EC0-A205-4DC2-EFC244D46205}"/>
              </a:ext>
            </a:extLst>
          </p:cNvPr>
          <p:cNvSpPr/>
          <p:nvPr/>
        </p:nvSpPr>
        <p:spPr bwMode="auto">
          <a:xfrm rot="5400000">
            <a:off x="10931493" y="2296672"/>
            <a:ext cx="400110" cy="2913247"/>
          </a:xfrm>
          <a:prstGeom prst="roundRect">
            <a:avLst>
              <a:gd name="adj" fmla="val 50000"/>
            </a:avLst>
          </a:prstGeom>
          <a:blipFill dpi="0" rotWithShape="0">
            <a:blip r:embed="rId6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文本框 106">
            <a:extLst>
              <a:ext uri="{FF2B5EF4-FFF2-40B4-BE49-F238E27FC236}">
                <a16:creationId xmlns:a16="http://schemas.microsoft.com/office/drawing/2014/main" id="{23BA1018-C7AD-32FE-48EC-C1EF8A881F4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44229" y="1706237"/>
            <a:ext cx="2705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ea typeface="字体圈欣意冠黑体" panose="00000500000000000000" pitchFamily="2" charset="-122"/>
                <a:cs typeface="+mn-ea"/>
                <a:sym typeface="+mn-lt"/>
              </a:rPr>
              <a:t>Medical work report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1A38A16-CC6D-620F-C4EB-5F2E377B419A}"/>
              </a:ext>
            </a:extLst>
          </p:cNvPr>
          <p:cNvSpPr/>
          <p:nvPr/>
        </p:nvSpPr>
        <p:spPr bwMode="auto">
          <a:xfrm rot="5400000">
            <a:off x="8235204" y="777216"/>
            <a:ext cx="428207" cy="5364482"/>
          </a:xfrm>
          <a:prstGeom prst="roundRect">
            <a:avLst>
              <a:gd name="adj" fmla="val 0"/>
            </a:avLst>
          </a:prstGeom>
          <a:blipFill dpi="0" rotWithShape="0">
            <a:blip r:embed="rId7"/>
            <a:srcRect/>
            <a:tile tx="0" ty="0" sx="100000" sy="100000" flip="none" algn="tl"/>
          </a:blip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BEAACD-9FBE-A263-9479-99475F47EAD5}"/>
              </a:ext>
            </a:extLst>
          </p:cNvPr>
          <p:cNvSpPr txBox="1"/>
          <p:nvPr/>
        </p:nvSpPr>
        <p:spPr>
          <a:xfrm>
            <a:off x="6596877" y="3305568"/>
            <a:ext cx="3704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医生总结  </a:t>
            </a:r>
            <a:r>
              <a:rPr lang="en-US" altLang="zh-CN" sz="1400" dirty="0"/>
              <a:t>/  </a:t>
            </a:r>
            <a:r>
              <a:rPr lang="zh-CN" altLang="en-US" sz="1400" dirty="0"/>
              <a:t>医学汇报  </a:t>
            </a:r>
            <a:r>
              <a:rPr lang="en-US" altLang="zh-CN" sz="1400" dirty="0"/>
              <a:t>/  </a:t>
            </a:r>
            <a:r>
              <a:rPr lang="zh-CN" altLang="en-US" sz="1400" dirty="0"/>
              <a:t>护理  </a:t>
            </a:r>
            <a:r>
              <a:rPr lang="en-US" altLang="zh-CN" sz="1400" dirty="0"/>
              <a:t>/  </a:t>
            </a:r>
            <a:r>
              <a:rPr lang="zh-CN" altLang="en-US" sz="1400" dirty="0"/>
              <a:t>医疗  </a:t>
            </a:r>
            <a:r>
              <a:rPr lang="en-US" altLang="zh-CN" sz="1400" dirty="0"/>
              <a:t>/  </a:t>
            </a:r>
            <a:r>
              <a:rPr lang="zh-CN" altLang="en-US" sz="1400" dirty="0"/>
              <a:t>医学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593B90A-5B18-33B0-3B3D-B88F29B4E24D}"/>
              </a:ext>
            </a:extLst>
          </p:cNvPr>
          <p:cNvSpPr/>
          <p:nvPr/>
        </p:nvSpPr>
        <p:spPr bwMode="auto">
          <a:xfrm rot="5400000">
            <a:off x="9477709" y="-3140512"/>
            <a:ext cx="1269364" cy="6195091"/>
          </a:xfrm>
          <a:prstGeom prst="roundRect">
            <a:avLst>
              <a:gd name="adj" fmla="val 50000"/>
            </a:avLst>
          </a:prstGeom>
          <a:blipFill dpi="0" rotWithShape="0">
            <a:blip r:embed="rId6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F86FE8F-19E3-E0E7-EA94-37A60BEE2F71}"/>
              </a:ext>
            </a:extLst>
          </p:cNvPr>
          <p:cNvSpPr/>
          <p:nvPr/>
        </p:nvSpPr>
        <p:spPr bwMode="auto">
          <a:xfrm rot="5400000">
            <a:off x="273823" y="4370521"/>
            <a:ext cx="1773649" cy="1778909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68B06E-5470-406E-51B2-8AD2B96368F4}"/>
              </a:ext>
            </a:extLst>
          </p:cNvPr>
          <p:cNvGrpSpPr/>
          <p:nvPr/>
        </p:nvGrpSpPr>
        <p:grpSpPr>
          <a:xfrm>
            <a:off x="6504622" y="4751045"/>
            <a:ext cx="3797115" cy="307777"/>
            <a:chOff x="4069910" y="3815747"/>
            <a:chExt cx="3797115" cy="30777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C4AD374-9F87-7E86-0C58-F8EFB3ADC2B4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9B68495-1260-8BCE-AF15-DEB29195C66F}"/>
                </a:ext>
              </a:extLst>
            </p:cNvPr>
            <p:cNvSpPr txBox="1"/>
            <p:nvPr/>
          </p:nvSpPr>
          <p:spPr>
            <a:xfrm>
              <a:off x="6277430" y="3815747"/>
              <a:ext cx="1589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2023.04</a:t>
              </a:r>
              <a:endParaRPr lang="zh-CN" altLang="en-US" sz="1400" b="1" dirty="0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iconfont-1177-866132">
            <a:extLst>
              <a:ext uri="{FF2B5EF4-FFF2-40B4-BE49-F238E27FC236}">
                <a16:creationId xmlns:a16="http://schemas.microsoft.com/office/drawing/2014/main" id="{8A473E92-EB1C-0142-1779-9260AA632BD1}"/>
              </a:ext>
            </a:extLst>
          </p:cNvPr>
          <p:cNvSpPr/>
          <p:nvPr/>
        </p:nvSpPr>
        <p:spPr>
          <a:xfrm>
            <a:off x="4433454" y="1176057"/>
            <a:ext cx="520813" cy="609685"/>
          </a:xfrm>
          <a:custGeom>
            <a:avLst/>
            <a:gdLst>
              <a:gd name="T0" fmla="*/ 1472 w 9437"/>
              <a:gd name="T1" fmla="*/ 5801 h 11045"/>
              <a:gd name="T2" fmla="*/ 1826 w 9437"/>
              <a:gd name="T3" fmla="*/ 6349 h 11045"/>
              <a:gd name="T4" fmla="*/ 2362 w 9437"/>
              <a:gd name="T5" fmla="*/ 6566 h 11045"/>
              <a:gd name="T6" fmla="*/ 1733 w 9437"/>
              <a:gd name="T7" fmla="*/ 7956 h 11045"/>
              <a:gd name="T8" fmla="*/ 1723 w 9437"/>
              <a:gd name="T9" fmla="*/ 9652 h 11045"/>
              <a:gd name="T10" fmla="*/ 4263 w 9437"/>
              <a:gd name="T11" fmla="*/ 11045 h 11045"/>
              <a:gd name="T12" fmla="*/ 6080 w 9437"/>
              <a:gd name="T13" fmla="*/ 10104 h 11045"/>
              <a:gd name="T14" fmla="*/ 6458 w 9437"/>
              <a:gd name="T15" fmla="*/ 6677 h 11045"/>
              <a:gd name="T16" fmla="*/ 6912 w 9437"/>
              <a:gd name="T17" fmla="*/ 4590 h 11045"/>
              <a:gd name="T18" fmla="*/ 7946 w 9437"/>
              <a:gd name="T19" fmla="*/ 5008 h 11045"/>
              <a:gd name="T20" fmla="*/ 9437 w 9437"/>
              <a:gd name="T21" fmla="*/ 3516 h 11045"/>
              <a:gd name="T22" fmla="*/ 7946 w 9437"/>
              <a:gd name="T23" fmla="*/ 2024 h 11045"/>
              <a:gd name="T24" fmla="*/ 6454 w 9437"/>
              <a:gd name="T25" fmla="*/ 3516 h 11045"/>
              <a:gd name="T26" fmla="*/ 6493 w 9437"/>
              <a:gd name="T27" fmla="*/ 3853 h 11045"/>
              <a:gd name="T28" fmla="*/ 5657 w 9437"/>
              <a:gd name="T29" fmla="*/ 6928 h 11045"/>
              <a:gd name="T30" fmla="*/ 5403 w 9437"/>
              <a:gd name="T31" fmla="*/ 9607 h 11045"/>
              <a:gd name="T32" fmla="*/ 4262 w 9437"/>
              <a:gd name="T33" fmla="*/ 10206 h 11045"/>
              <a:gd name="T34" fmla="*/ 2456 w 9437"/>
              <a:gd name="T35" fmla="*/ 9245 h 11045"/>
              <a:gd name="T36" fmla="*/ 2444 w 9437"/>
              <a:gd name="T37" fmla="*/ 8400 h 11045"/>
              <a:gd name="T38" fmla="*/ 3219 w 9437"/>
              <a:gd name="T39" fmla="*/ 6615 h 11045"/>
              <a:gd name="T40" fmla="*/ 3941 w 9437"/>
              <a:gd name="T41" fmla="*/ 6373 h 11045"/>
              <a:gd name="T42" fmla="*/ 4303 w 9437"/>
              <a:gd name="T43" fmla="*/ 5846 h 11045"/>
              <a:gd name="T44" fmla="*/ 5770 w 9437"/>
              <a:gd name="T45" fmla="*/ 3255 h 11045"/>
              <a:gd name="T46" fmla="*/ 5563 w 9437"/>
              <a:gd name="T47" fmla="*/ 2774 h 11045"/>
              <a:gd name="T48" fmla="*/ 4984 w 9437"/>
              <a:gd name="T49" fmla="*/ 714 h 11045"/>
              <a:gd name="T50" fmla="*/ 4857 w 9437"/>
              <a:gd name="T51" fmla="*/ 408 h 11045"/>
              <a:gd name="T52" fmla="*/ 4362 w 9437"/>
              <a:gd name="T53" fmla="*/ 85 h 11045"/>
              <a:gd name="T54" fmla="*/ 4000 w 9437"/>
              <a:gd name="T55" fmla="*/ 180 h 11045"/>
              <a:gd name="T56" fmla="*/ 3764 w 9437"/>
              <a:gd name="T57" fmla="*/ 636 h 11045"/>
              <a:gd name="T58" fmla="*/ 3904 w 9437"/>
              <a:gd name="T59" fmla="*/ 964 h 11045"/>
              <a:gd name="T60" fmla="*/ 4463 w 9437"/>
              <a:gd name="T61" fmla="*/ 1129 h 11045"/>
              <a:gd name="T62" fmla="*/ 4855 w 9437"/>
              <a:gd name="T63" fmla="*/ 979 h 11045"/>
              <a:gd name="T64" fmla="*/ 5288 w 9437"/>
              <a:gd name="T65" fmla="*/ 2733 h 11045"/>
              <a:gd name="T66" fmla="*/ 4962 w 9437"/>
              <a:gd name="T67" fmla="*/ 3032 h 11045"/>
              <a:gd name="T68" fmla="*/ 3863 w 9437"/>
              <a:gd name="T69" fmla="*/ 5107 h 11045"/>
              <a:gd name="T70" fmla="*/ 3282 w 9437"/>
              <a:gd name="T71" fmla="*/ 5140 h 11045"/>
              <a:gd name="T72" fmla="*/ 2919 w 9437"/>
              <a:gd name="T73" fmla="*/ 5240 h 11045"/>
              <a:gd name="T74" fmla="*/ 2894 w 9437"/>
              <a:gd name="T75" fmla="*/ 5240 h 11045"/>
              <a:gd name="T76" fmla="*/ 2510 w 9437"/>
              <a:gd name="T77" fmla="*/ 5129 h 11045"/>
              <a:gd name="T78" fmla="*/ 1937 w 9437"/>
              <a:gd name="T79" fmla="*/ 5082 h 11045"/>
              <a:gd name="T80" fmla="*/ 862 w 9437"/>
              <a:gd name="T81" fmla="*/ 3032 h 11045"/>
              <a:gd name="T82" fmla="*/ 535 w 9437"/>
              <a:gd name="T83" fmla="*/ 2733 h 11045"/>
              <a:gd name="T84" fmla="*/ 968 w 9437"/>
              <a:gd name="T85" fmla="*/ 979 h 11045"/>
              <a:gd name="T86" fmla="*/ 1360 w 9437"/>
              <a:gd name="T87" fmla="*/ 1129 h 11045"/>
              <a:gd name="T88" fmla="*/ 1919 w 9437"/>
              <a:gd name="T89" fmla="*/ 964 h 11045"/>
              <a:gd name="T90" fmla="*/ 2059 w 9437"/>
              <a:gd name="T91" fmla="*/ 636 h 11045"/>
              <a:gd name="T92" fmla="*/ 1824 w 9437"/>
              <a:gd name="T93" fmla="*/ 181 h 11045"/>
              <a:gd name="T94" fmla="*/ 1461 w 9437"/>
              <a:gd name="T95" fmla="*/ 85 h 11045"/>
              <a:gd name="T96" fmla="*/ 966 w 9437"/>
              <a:gd name="T97" fmla="*/ 408 h 11045"/>
              <a:gd name="T98" fmla="*/ 839 w 9437"/>
              <a:gd name="T99" fmla="*/ 714 h 11045"/>
              <a:gd name="T100" fmla="*/ 260 w 9437"/>
              <a:gd name="T101" fmla="*/ 2775 h 11045"/>
              <a:gd name="T102" fmla="*/ 53 w 9437"/>
              <a:gd name="T103" fmla="*/ 3256 h 11045"/>
              <a:gd name="T104" fmla="*/ 1472 w 9437"/>
              <a:gd name="T105" fmla="*/ 5801 h 11045"/>
              <a:gd name="T106" fmla="*/ 7946 w 9437"/>
              <a:gd name="T107" fmla="*/ 2933 h 11045"/>
              <a:gd name="T108" fmla="*/ 8528 w 9437"/>
              <a:gd name="T109" fmla="*/ 3516 h 11045"/>
              <a:gd name="T110" fmla="*/ 7946 w 9437"/>
              <a:gd name="T111" fmla="*/ 4099 h 11045"/>
              <a:gd name="T112" fmla="*/ 7363 w 9437"/>
              <a:gd name="T113" fmla="*/ 3516 h 11045"/>
              <a:gd name="T114" fmla="*/ 7946 w 9437"/>
              <a:gd name="T115" fmla="*/ 2933 h 1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437" h="11045">
                <a:moveTo>
                  <a:pt x="1472" y="5801"/>
                </a:moveTo>
                <a:cubicBezTo>
                  <a:pt x="1492" y="6023"/>
                  <a:pt x="1617" y="6232"/>
                  <a:pt x="1826" y="6349"/>
                </a:cubicBezTo>
                <a:cubicBezTo>
                  <a:pt x="2000" y="6446"/>
                  <a:pt x="2179" y="6518"/>
                  <a:pt x="2362" y="6566"/>
                </a:cubicBezTo>
                <a:cubicBezTo>
                  <a:pt x="2259" y="6914"/>
                  <a:pt x="2070" y="7417"/>
                  <a:pt x="1733" y="7956"/>
                </a:cubicBezTo>
                <a:cubicBezTo>
                  <a:pt x="1413" y="8468"/>
                  <a:pt x="1409" y="9086"/>
                  <a:pt x="1723" y="9652"/>
                </a:cubicBezTo>
                <a:cubicBezTo>
                  <a:pt x="2185" y="10485"/>
                  <a:pt x="3205" y="11045"/>
                  <a:pt x="4263" y="11045"/>
                </a:cubicBezTo>
                <a:cubicBezTo>
                  <a:pt x="4989" y="11045"/>
                  <a:pt x="5634" y="10711"/>
                  <a:pt x="6080" y="10104"/>
                </a:cubicBezTo>
                <a:cubicBezTo>
                  <a:pt x="6717" y="9236"/>
                  <a:pt x="6859" y="7954"/>
                  <a:pt x="6458" y="6677"/>
                </a:cubicBezTo>
                <a:cubicBezTo>
                  <a:pt x="6086" y="5493"/>
                  <a:pt x="6583" y="4862"/>
                  <a:pt x="6912" y="4590"/>
                </a:cubicBezTo>
                <a:cubicBezTo>
                  <a:pt x="7180" y="4848"/>
                  <a:pt x="7544" y="5008"/>
                  <a:pt x="7946" y="5008"/>
                </a:cubicBezTo>
                <a:cubicBezTo>
                  <a:pt x="8769" y="5008"/>
                  <a:pt x="9437" y="4340"/>
                  <a:pt x="9437" y="3516"/>
                </a:cubicBezTo>
                <a:cubicBezTo>
                  <a:pt x="9437" y="2692"/>
                  <a:pt x="8769" y="2024"/>
                  <a:pt x="7946" y="2024"/>
                </a:cubicBezTo>
                <a:cubicBezTo>
                  <a:pt x="7122" y="2024"/>
                  <a:pt x="6454" y="2692"/>
                  <a:pt x="6454" y="3516"/>
                </a:cubicBezTo>
                <a:cubicBezTo>
                  <a:pt x="6454" y="3632"/>
                  <a:pt x="6468" y="3744"/>
                  <a:pt x="6493" y="3853"/>
                </a:cubicBezTo>
                <a:cubicBezTo>
                  <a:pt x="5872" y="4307"/>
                  <a:pt x="5155" y="5330"/>
                  <a:pt x="5657" y="6928"/>
                </a:cubicBezTo>
                <a:cubicBezTo>
                  <a:pt x="5973" y="7937"/>
                  <a:pt x="5876" y="8963"/>
                  <a:pt x="5403" y="9607"/>
                </a:cubicBezTo>
                <a:cubicBezTo>
                  <a:pt x="5203" y="9880"/>
                  <a:pt x="4842" y="10206"/>
                  <a:pt x="4262" y="10206"/>
                </a:cubicBezTo>
                <a:cubicBezTo>
                  <a:pt x="3513" y="10206"/>
                  <a:pt x="2770" y="9811"/>
                  <a:pt x="2456" y="9245"/>
                </a:cubicBezTo>
                <a:cubicBezTo>
                  <a:pt x="2341" y="9036"/>
                  <a:pt x="2245" y="8720"/>
                  <a:pt x="2444" y="8400"/>
                </a:cubicBezTo>
                <a:cubicBezTo>
                  <a:pt x="2890" y="7687"/>
                  <a:pt x="3113" y="7022"/>
                  <a:pt x="3219" y="6615"/>
                </a:cubicBezTo>
                <a:cubicBezTo>
                  <a:pt x="3466" y="6577"/>
                  <a:pt x="3708" y="6497"/>
                  <a:pt x="3941" y="6373"/>
                </a:cubicBezTo>
                <a:cubicBezTo>
                  <a:pt x="4148" y="6263"/>
                  <a:pt x="4275" y="6062"/>
                  <a:pt x="4303" y="5846"/>
                </a:cubicBezTo>
                <a:cubicBezTo>
                  <a:pt x="5289" y="4955"/>
                  <a:pt x="5744" y="3349"/>
                  <a:pt x="5770" y="3255"/>
                </a:cubicBezTo>
                <a:cubicBezTo>
                  <a:pt x="5823" y="3062"/>
                  <a:pt x="5733" y="2864"/>
                  <a:pt x="5563" y="2774"/>
                </a:cubicBezTo>
                <a:cubicBezTo>
                  <a:pt x="5699" y="1569"/>
                  <a:pt x="5253" y="962"/>
                  <a:pt x="4984" y="714"/>
                </a:cubicBezTo>
                <a:cubicBezTo>
                  <a:pt x="5005" y="598"/>
                  <a:pt x="4958" y="474"/>
                  <a:pt x="4857" y="408"/>
                </a:cubicBezTo>
                <a:lnTo>
                  <a:pt x="4362" y="85"/>
                </a:lnTo>
                <a:cubicBezTo>
                  <a:pt x="4233" y="0"/>
                  <a:pt x="4070" y="43"/>
                  <a:pt x="4000" y="180"/>
                </a:cubicBezTo>
                <a:lnTo>
                  <a:pt x="3764" y="636"/>
                </a:lnTo>
                <a:cubicBezTo>
                  <a:pt x="3693" y="773"/>
                  <a:pt x="3756" y="920"/>
                  <a:pt x="3904" y="964"/>
                </a:cubicBezTo>
                <a:lnTo>
                  <a:pt x="4463" y="1129"/>
                </a:lnTo>
                <a:cubicBezTo>
                  <a:pt x="4605" y="1171"/>
                  <a:pt x="4775" y="1103"/>
                  <a:pt x="4855" y="979"/>
                </a:cubicBezTo>
                <a:cubicBezTo>
                  <a:pt x="5078" y="1213"/>
                  <a:pt x="5399" y="1736"/>
                  <a:pt x="5288" y="2733"/>
                </a:cubicBezTo>
                <a:cubicBezTo>
                  <a:pt x="5136" y="2762"/>
                  <a:pt x="5006" y="2873"/>
                  <a:pt x="4962" y="3032"/>
                </a:cubicBezTo>
                <a:cubicBezTo>
                  <a:pt x="4827" y="3514"/>
                  <a:pt x="4439" y="4510"/>
                  <a:pt x="3863" y="5107"/>
                </a:cubicBezTo>
                <a:cubicBezTo>
                  <a:pt x="3680" y="5037"/>
                  <a:pt x="3469" y="5040"/>
                  <a:pt x="3282" y="5140"/>
                </a:cubicBezTo>
                <a:cubicBezTo>
                  <a:pt x="3160" y="5205"/>
                  <a:pt x="3041" y="5238"/>
                  <a:pt x="2919" y="5240"/>
                </a:cubicBezTo>
                <a:lnTo>
                  <a:pt x="2894" y="5240"/>
                </a:lnTo>
                <a:cubicBezTo>
                  <a:pt x="2765" y="5237"/>
                  <a:pt x="2639" y="5201"/>
                  <a:pt x="2510" y="5129"/>
                </a:cubicBezTo>
                <a:cubicBezTo>
                  <a:pt x="2328" y="5027"/>
                  <a:pt x="2120" y="5018"/>
                  <a:pt x="1937" y="5082"/>
                </a:cubicBezTo>
                <a:cubicBezTo>
                  <a:pt x="1374" y="4482"/>
                  <a:pt x="994" y="3507"/>
                  <a:pt x="862" y="3032"/>
                </a:cubicBezTo>
                <a:cubicBezTo>
                  <a:pt x="817" y="2873"/>
                  <a:pt x="687" y="2762"/>
                  <a:pt x="535" y="2733"/>
                </a:cubicBezTo>
                <a:cubicBezTo>
                  <a:pt x="424" y="1736"/>
                  <a:pt x="745" y="1214"/>
                  <a:pt x="968" y="979"/>
                </a:cubicBezTo>
                <a:cubicBezTo>
                  <a:pt x="1049" y="1103"/>
                  <a:pt x="1218" y="1171"/>
                  <a:pt x="1360" y="1129"/>
                </a:cubicBezTo>
                <a:lnTo>
                  <a:pt x="1919" y="964"/>
                </a:lnTo>
                <a:cubicBezTo>
                  <a:pt x="2067" y="920"/>
                  <a:pt x="2130" y="773"/>
                  <a:pt x="2059" y="636"/>
                </a:cubicBezTo>
                <a:lnTo>
                  <a:pt x="1824" y="181"/>
                </a:lnTo>
                <a:cubicBezTo>
                  <a:pt x="1753" y="43"/>
                  <a:pt x="1590" y="1"/>
                  <a:pt x="1461" y="85"/>
                </a:cubicBezTo>
                <a:lnTo>
                  <a:pt x="966" y="408"/>
                </a:lnTo>
                <a:cubicBezTo>
                  <a:pt x="865" y="475"/>
                  <a:pt x="818" y="599"/>
                  <a:pt x="839" y="714"/>
                </a:cubicBezTo>
                <a:cubicBezTo>
                  <a:pt x="570" y="962"/>
                  <a:pt x="124" y="1569"/>
                  <a:pt x="260" y="2775"/>
                </a:cubicBezTo>
                <a:cubicBezTo>
                  <a:pt x="90" y="2865"/>
                  <a:pt x="0" y="3063"/>
                  <a:pt x="53" y="3256"/>
                </a:cubicBezTo>
                <a:cubicBezTo>
                  <a:pt x="78" y="3348"/>
                  <a:pt x="520" y="4902"/>
                  <a:pt x="1472" y="5801"/>
                </a:cubicBezTo>
                <a:close/>
                <a:moveTo>
                  <a:pt x="7946" y="2933"/>
                </a:moveTo>
                <a:cubicBezTo>
                  <a:pt x="8267" y="2933"/>
                  <a:pt x="8528" y="3194"/>
                  <a:pt x="8528" y="3516"/>
                </a:cubicBezTo>
                <a:cubicBezTo>
                  <a:pt x="8528" y="3838"/>
                  <a:pt x="8267" y="4099"/>
                  <a:pt x="7946" y="4099"/>
                </a:cubicBezTo>
                <a:cubicBezTo>
                  <a:pt x="7624" y="4099"/>
                  <a:pt x="7363" y="3838"/>
                  <a:pt x="7363" y="3516"/>
                </a:cubicBezTo>
                <a:cubicBezTo>
                  <a:pt x="7363" y="3194"/>
                  <a:pt x="7624" y="2933"/>
                  <a:pt x="7946" y="29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图形 15" descr="搏动的心 纯色填充">
            <a:extLst>
              <a:ext uri="{FF2B5EF4-FFF2-40B4-BE49-F238E27FC236}">
                <a16:creationId xmlns:a16="http://schemas.microsoft.com/office/drawing/2014/main" id="{AEFD6CC5-0652-2140-4270-63E857EF4FD9}"/>
              </a:ext>
            </a:extLst>
          </p:cNvPr>
          <p:cNvSpPr/>
          <p:nvPr/>
        </p:nvSpPr>
        <p:spPr>
          <a:xfrm>
            <a:off x="837397" y="4992416"/>
            <a:ext cx="647074" cy="613772"/>
          </a:xfrm>
          <a:custGeom>
            <a:avLst/>
            <a:gdLst>
              <a:gd name="connsiteX0" fmla="*/ 325917 w 647074"/>
              <a:gd name="connsiteY0" fmla="*/ 611677 h 613772"/>
              <a:gd name="connsiteX1" fmla="*/ 445265 w 647074"/>
              <a:gd name="connsiteY1" fmla="*/ 505854 h 613772"/>
              <a:gd name="connsiteX2" fmla="*/ 589378 w 647074"/>
              <a:gd name="connsiteY2" fmla="*/ 331928 h 613772"/>
              <a:gd name="connsiteX3" fmla="*/ 638813 w 647074"/>
              <a:gd name="connsiteY3" fmla="*/ 118187 h 613772"/>
              <a:gd name="connsiteX4" fmla="*/ 497557 w 647074"/>
              <a:gd name="connsiteY4" fmla="*/ 648 h 613772"/>
              <a:gd name="connsiteX5" fmla="*/ 323250 w 647074"/>
              <a:gd name="connsiteY5" fmla="*/ 127902 h 613772"/>
              <a:gd name="connsiteX6" fmla="*/ 169040 w 647074"/>
              <a:gd name="connsiteY6" fmla="*/ 267 h 613772"/>
              <a:gd name="connsiteX7" fmla="*/ 15878 w 647074"/>
              <a:gd name="connsiteY7" fmla="*/ 98565 h 613772"/>
              <a:gd name="connsiteX8" fmla="*/ 46167 w 647074"/>
              <a:gd name="connsiteY8" fmla="*/ 313640 h 613772"/>
              <a:gd name="connsiteX9" fmla="*/ 188471 w 647074"/>
              <a:gd name="connsiteY9" fmla="*/ 493091 h 613772"/>
              <a:gd name="connsiteX10" fmla="*/ 323250 w 647074"/>
              <a:gd name="connsiteY10" fmla="*/ 613773 h 613772"/>
              <a:gd name="connsiteX11" fmla="*/ 170850 w 647074"/>
              <a:gd name="connsiteY11" fmla="*/ 287827 h 613772"/>
              <a:gd name="connsiteX12" fmla="*/ 199425 w 647074"/>
              <a:gd name="connsiteY12" fmla="*/ 202102 h 613772"/>
              <a:gd name="connsiteX13" fmla="*/ 216379 w 647074"/>
              <a:gd name="connsiteY13" fmla="*/ 151143 h 613772"/>
              <a:gd name="connsiteX14" fmla="*/ 245811 w 647074"/>
              <a:gd name="connsiteY14" fmla="*/ 127807 h 613772"/>
              <a:gd name="connsiteX15" fmla="*/ 259432 w 647074"/>
              <a:gd name="connsiteY15" fmla="*/ 153906 h 613772"/>
              <a:gd name="connsiteX16" fmla="*/ 267338 w 647074"/>
              <a:gd name="connsiteY16" fmla="*/ 196101 h 613772"/>
              <a:gd name="connsiteX17" fmla="*/ 290198 w 647074"/>
              <a:gd name="connsiteY17" fmla="*/ 318021 h 613772"/>
              <a:gd name="connsiteX18" fmla="*/ 305343 w 647074"/>
              <a:gd name="connsiteY18" fmla="*/ 398984 h 613772"/>
              <a:gd name="connsiteX19" fmla="*/ 360588 w 647074"/>
              <a:gd name="connsiteY19" fmla="*/ 252870 h 613772"/>
              <a:gd name="connsiteX20" fmla="*/ 372780 w 647074"/>
              <a:gd name="connsiteY20" fmla="*/ 220676 h 613772"/>
              <a:gd name="connsiteX21" fmla="*/ 391830 w 647074"/>
              <a:gd name="connsiteY21" fmla="*/ 200578 h 613772"/>
              <a:gd name="connsiteX22" fmla="*/ 414785 w 647074"/>
              <a:gd name="connsiteY22" fmla="*/ 223438 h 613772"/>
              <a:gd name="connsiteX23" fmla="*/ 426501 w 647074"/>
              <a:gd name="connsiteY23" fmla="*/ 263634 h 613772"/>
              <a:gd name="connsiteX24" fmla="*/ 449742 w 647074"/>
              <a:gd name="connsiteY24" fmla="*/ 343548 h 613772"/>
              <a:gd name="connsiteX25" fmla="*/ 472697 w 647074"/>
              <a:gd name="connsiteY25" fmla="*/ 318307 h 613772"/>
              <a:gd name="connsiteX26" fmla="*/ 497367 w 647074"/>
              <a:gd name="connsiteY26" fmla="*/ 291828 h 613772"/>
              <a:gd name="connsiteX27" fmla="*/ 535467 w 647074"/>
              <a:gd name="connsiteY27" fmla="*/ 288208 h 613772"/>
              <a:gd name="connsiteX28" fmla="*/ 570900 w 647074"/>
              <a:gd name="connsiteY28" fmla="*/ 288208 h 613772"/>
              <a:gd name="connsiteX29" fmla="*/ 547563 w 647074"/>
              <a:gd name="connsiteY29" fmla="*/ 326308 h 613772"/>
              <a:gd name="connsiteX30" fmla="*/ 516607 w 647074"/>
              <a:gd name="connsiteY30" fmla="*/ 326308 h 613772"/>
              <a:gd name="connsiteX31" fmla="*/ 455361 w 647074"/>
              <a:gd name="connsiteY31" fmla="*/ 393745 h 613772"/>
              <a:gd name="connsiteX32" fmla="*/ 428527 w 647074"/>
              <a:gd name="connsiteY32" fmla="*/ 396129 h 613772"/>
              <a:gd name="connsiteX33" fmla="*/ 424500 w 647074"/>
              <a:gd name="connsiteY33" fmla="*/ 391459 h 613772"/>
              <a:gd name="connsiteX34" fmla="*/ 420024 w 647074"/>
              <a:gd name="connsiteY34" fmla="*/ 378505 h 613772"/>
              <a:gd name="connsiteX35" fmla="*/ 404117 w 647074"/>
              <a:gd name="connsiteY35" fmla="*/ 324117 h 613772"/>
              <a:gd name="connsiteX36" fmla="*/ 391163 w 647074"/>
              <a:gd name="connsiteY36" fmla="*/ 279540 h 613772"/>
              <a:gd name="connsiteX37" fmla="*/ 318487 w 647074"/>
              <a:gd name="connsiteY37" fmla="*/ 471660 h 613772"/>
              <a:gd name="connsiteX38" fmla="*/ 309819 w 647074"/>
              <a:gd name="connsiteY38" fmla="*/ 484804 h 613772"/>
              <a:gd name="connsiteX39" fmla="*/ 283331 w 647074"/>
              <a:gd name="connsiteY39" fmla="*/ 479888 h 613772"/>
              <a:gd name="connsiteX40" fmla="*/ 280292 w 647074"/>
              <a:gd name="connsiteY40" fmla="*/ 472517 h 613772"/>
              <a:gd name="connsiteX41" fmla="*/ 275244 w 647074"/>
              <a:gd name="connsiteY41" fmla="*/ 445847 h 613772"/>
              <a:gd name="connsiteX42" fmla="*/ 251145 w 647074"/>
              <a:gd name="connsiteY42" fmla="*/ 317259 h 613772"/>
              <a:gd name="connsiteX43" fmla="*/ 233143 w 647074"/>
              <a:gd name="connsiteY43" fmla="*/ 221152 h 613772"/>
              <a:gd name="connsiteX44" fmla="*/ 206283 w 647074"/>
              <a:gd name="connsiteY44" fmla="*/ 301829 h 613772"/>
              <a:gd name="connsiteX45" fmla="*/ 183518 w 647074"/>
              <a:gd name="connsiteY45" fmla="*/ 326308 h 613772"/>
              <a:gd name="connsiteX46" fmla="*/ 141513 w 647074"/>
              <a:gd name="connsiteY46" fmla="*/ 326308 h 613772"/>
              <a:gd name="connsiteX47" fmla="*/ 98650 w 647074"/>
              <a:gd name="connsiteY47" fmla="*/ 326308 h 613772"/>
              <a:gd name="connsiteX48" fmla="*/ 75314 w 647074"/>
              <a:gd name="connsiteY48" fmla="*/ 288208 h 61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47074" h="613772">
                <a:moveTo>
                  <a:pt x="325917" y="611677"/>
                </a:moveTo>
                <a:cubicBezTo>
                  <a:pt x="367682" y="578705"/>
                  <a:pt x="407530" y="543373"/>
                  <a:pt x="445265" y="505854"/>
                </a:cubicBezTo>
                <a:cubicBezTo>
                  <a:pt x="499966" y="453739"/>
                  <a:pt x="548337" y="395362"/>
                  <a:pt x="589378" y="331928"/>
                </a:cubicBezTo>
                <a:cubicBezTo>
                  <a:pt x="627478" y="270587"/>
                  <a:pt x="663864" y="190958"/>
                  <a:pt x="638813" y="118187"/>
                </a:cubicBezTo>
                <a:cubicBezTo>
                  <a:pt x="618525" y="57989"/>
                  <a:pt x="562232" y="6840"/>
                  <a:pt x="497557" y="648"/>
                </a:cubicBezTo>
                <a:cubicBezTo>
                  <a:pt x="415833" y="-7448"/>
                  <a:pt x="356682" y="61704"/>
                  <a:pt x="323250" y="127902"/>
                </a:cubicBezTo>
                <a:cubicBezTo>
                  <a:pt x="292674" y="67323"/>
                  <a:pt x="242097" y="4839"/>
                  <a:pt x="169040" y="267"/>
                </a:cubicBezTo>
                <a:cubicBezTo>
                  <a:pt x="104175" y="-3733"/>
                  <a:pt x="43786" y="41892"/>
                  <a:pt x="15878" y="98565"/>
                </a:cubicBezTo>
                <a:cubicBezTo>
                  <a:pt x="-19079" y="169717"/>
                  <a:pt x="9401" y="249727"/>
                  <a:pt x="46167" y="313640"/>
                </a:cubicBezTo>
                <a:cubicBezTo>
                  <a:pt x="84267" y="380315"/>
                  <a:pt x="134940" y="438894"/>
                  <a:pt x="188471" y="493091"/>
                </a:cubicBezTo>
                <a:cubicBezTo>
                  <a:pt x="230670" y="536264"/>
                  <a:pt x="275695" y="576580"/>
                  <a:pt x="323250" y="613773"/>
                </a:cubicBezTo>
                <a:close/>
                <a:moveTo>
                  <a:pt x="170850" y="287827"/>
                </a:moveTo>
                <a:lnTo>
                  <a:pt x="199425" y="202102"/>
                </a:lnTo>
                <a:lnTo>
                  <a:pt x="216379" y="151143"/>
                </a:lnTo>
                <a:cubicBezTo>
                  <a:pt x="220761" y="137904"/>
                  <a:pt x="227523" y="120187"/>
                  <a:pt x="245811" y="127807"/>
                </a:cubicBezTo>
                <a:cubicBezTo>
                  <a:pt x="256860" y="132474"/>
                  <a:pt x="257527" y="143904"/>
                  <a:pt x="259432" y="153906"/>
                </a:cubicBezTo>
                <a:lnTo>
                  <a:pt x="267338" y="196101"/>
                </a:lnTo>
                <a:lnTo>
                  <a:pt x="290198" y="318021"/>
                </a:lnTo>
                <a:lnTo>
                  <a:pt x="305343" y="398984"/>
                </a:lnTo>
                <a:lnTo>
                  <a:pt x="360588" y="252870"/>
                </a:lnTo>
                <a:lnTo>
                  <a:pt x="372780" y="220676"/>
                </a:lnTo>
                <a:cubicBezTo>
                  <a:pt x="376304" y="211151"/>
                  <a:pt x="379923" y="201626"/>
                  <a:pt x="391830" y="200578"/>
                </a:cubicBezTo>
                <a:cubicBezTo>
                  <a:pt x="406974" y="199054"/>
                  <a:pt x="411451" y="212008"/>
                  <a:pt x="414785" y="223438"/>
                </a:cubicBezTo>
                <a:lnTo>
                  <a:pt x="426501" y="263634"/>
                </a:lnTo>
                <a:lnTo>
                  <a:pt x="449742" y="343548"/>
                </a:lnTo>
                <a:lnTo>
                  <a:pt x="472697" y="318307"/>
                </a:lnTo>
                <a:cubicBezTo>
                  <a:pt x="480040" y="308699"/>
                  <a:pt x="488302" y="299831"/>
                  <a:pt x="497367" y="291828"/>
                </a:cubicBezTo>
                <a:cubicBezTo>
                  <a:pt x="506892" y="285160"/>
                  <a:pt x="524513" y="288208"/>
                  <a:pt x="535467" y="288208"/>
                </a:cubicBezTo>
                <a:lnTo>
                  <a:pt x="570900" y="288208"/>
                </a:lnTo>
                <a:cubicBezTo>
                  <a:pt x="563851" y="300876"/>
                  <a:pt x="556041" y="313640"/>
                  <a:pt x="547563" y="326308"/>
                </a:cubicBezTo>
                <a:lnTo>
                  <a:pt x="516607" y="326308"/>
                </a:lnTo>
                <a:cubicBezTo>
                  <a:pt x="496319" y="348692"/>
                  <a:pt x="476888" y="372504"/>
                  <a:pt x="455361" y="393745"/>
                </a:cubicBezTo>
                <a:cubicBezTo>
                  <a:pt x="448609" y="401814"/>
                  <a:pt x="436595" y="402882"/>
                  <a:pt x="428527" y="396129"/>
                </a:cubicBezTo>
                <a:cubicBezTo>
                  <a:pt x="426940" y="394802"/>
                  <a:pt x="425580" y="393224"/>
                  <a:pt x="424500" y="391459"/>
                </a:cubicBezTo>
                <a:cubicBezTo>
                  <a:pt x="422431" y="387363"/>
                  <a:pt x="420925" y="383006"/>
                  <a:pt x="420024" y="378505"/>
                </a:cubicBezTo>
                <a:lnTo>
                  <a:pt x="404117" y="324117"/>
                </a:lnTo>
                <a:lnTo>
                  <a:pt x="391163" y="279540"/>
                </a:lnTo>
                <a:cubicBezTo>
                  <a:pt x="366874" y="343644"/>
                  <a:pt x="343538" y="407842"/>
                  <a:pt x="318487" y="471660"/>
                </a:cubicBezTo>
                <a:cubicBezTo>
                  <a:pt x="317086" y="476858"/>
                  <a:pt x="314047" y="481469"/>
                  <a:pt x="309819" y="484804"/>
                </a:cubicBezTo>
                <a:cubicBezTo>
                  <a:pt x="301147" y="490761"/>
                  <a:pt x="289288" y="488560"/>
                  <a:pt x="283331" y="479888"/>
                </a:cubicBezTo>
                <a:cubicBezTo>
                  <a:pt x="281809" y="477673"/>
                  <a:pt x="280774" y="475161"/>
                  <a:pt x="280292" y="472517"/>
                </a:cubicBezTo>
                <a:cubicBezTo>
                  <a:pt x="278101" y="463754"/>
                  <a:pt x="276958" y="454610"/>
                  <a:pt x="275244" y="445847"/>
                </a:cubicBezTo>
                <a:lnTo>
                  <a:pt x="251145" y="317259"/>
                </a:lnTo>
                <a:lnTo>
                  <a:pt x="233143" y="221152"/>
                </a:lnTo>
                <a:lnTo>
                  <a:pt x="206283" y="301829"/>
                </a:lnTo>
                <a:cubicBezTo>
                  <a:pt x="202187" y="313830"/>
                  <a:pt x="198948" y="325546"/>
                  <a:pt x="183518" y="326308"/>
                </a:cubicBezTo>
                <a:cubicBezTo>
                  <a:pt x="169516" y="326975"/>
                  <a:pt x="155419" y="326308"/>
                  <a:pt x="141513" y="326308"/>
                </a:cubicBezTo>
                <a:lnTo>
                  <a:pt x="98650" y="326308"/>
                </a:lnTo>
                <a:cubicBezTo>
                  <a:pt x="90268" y="313640"/>
                  <a:pt x="82362" y="300876"/>
                  <a:pt x="75314" y="28820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21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cxnSp>
        <p:nvCxnSpPr>
          <p:cNvPr id="2" name="直接连接符 84">
            <a:extLst>
              <a:ext uri="{FF2B5EF4-FFF2-40B4-BE49-F238E27FC236}">
                <a16:creationId xmlns:a16="http://schemas.microsoft.com/office/drawing/2014/main" id="{503076A3-EA29-85E1-90EF-9337B4D608FC}"/>
              </a:ext>
            </a:extLst>
          </p:cNvPr>
          <p:cNvCxnSpPr/>
          <p:nvPr/>
        </p:nvCxnSpPr>
        <p:spPr>
          <a:xfrm flipV="1">
            <a:off x="4705906" y="3453077"/>
            <a:ext cx="846758" cy="1"/>
          </a:xfrm>
          <a:prstGeom prst="line">
            <a:avLst/>
          </a:prstGeom>
          <a:noFill/>
          <a:ln w="127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Group 78">
            <a:extLst>
              <a:ext uri="{FF2B5EF4-FFF2-40B4-BE49-F238E27FC236}">
                <a16:creationId xmlns:a16="http://schemas.microsoft.com/office/drawing/2014/main" id="{186676C5-1E1A-FA1A-5413-79501CBCA005}"/>
              </a:ext>
            </a:extLst>
          </p:cNvPr>
          <p:cNvGrpSpPr/>
          <p:nvPr/>
        </p:nvGrpSpPr>
        <p:grpSpPr>
          <a:xfrm>
            <a:off x="1597324" y="2801257"/>
            <a:ext cx="1288558" cy="1288894"/>
            <a:chOff x="4524822" y="4571200"/>
            <a:chExt cx="4355108" cy="4356245"/>
          </a:xfrm>
        </p:grpSpPr>
        <p:sp>
          <p:nvSpPr>
            <p:cNvPr id="6" name="Oval 81">
              <a:extLst>
                <a:ext uri="{FF2B5EF4-FFF2-40B4-BE49-F238E27FC236}">
                  <a16:creationId xmlns:a16="http://schemas.microsoft.com/office/drawing/2014/main" id="{6CA409DB-1DD6-0252-30F6-A604D564A019}"/>
                </a:ext>
              </a:extLst>
            </p:cNvPr>
            <p:cNvSpPr/>
            <p:nvPr/>
          </p:nvSpPr>
          <p:spPr>
            <a:xfrm>
              <a:off x="4524822" y="4571200"/>
              <a:ext cx="4355108" cy="435624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7" name="Oval 82">
              <a:extLst>
                <a:ext uri="{FF2B5EF4-FFF2-40B4-BE49-F238E27FC236}">
                  <a16:creationId xmlns:a16="http://schemas.microsoft.com/office/drawing/2014/main" id="{2EA040C8-B201-6F7C-4947-35F0A2C99415}"/>
                </a:ext>
              </a:extLst>
            </p:cNvPr>
            <p:cNvSpPr/>
            <p:nvPr/>
          </p:nvSpPr>
          <p:spPr>
            <a:xfrm>
              <a:off x="5286106" y="5332686"/>
              <a:ext cx="2832538" cy="2833276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8" name="Group 74">
            <a:extLst>
              <a:ext uri="{FF2B5EF4-FFF2-40B4-BE49-F238E27FC236}">
                <a16:creationId xmlns:a16="http://schemas.microsoft.com/office/drawing/2014/main" id="{BCC0F038-F021-7879-9765-E7804FE86CB8}"/>
              </a:ext>
            </a:extLst>
          </p:cNvPr>
          <p:cNvGrpSpPr/>
          <p:nvPr/>
        </p:nvGrpSpPr>
        <p:grpSpPr>
          <a:xfrm>
            <a:off x="7413087" y="2751150"/>
            <a:ext cx="1389168" cy="1389530"/>
            <a:chOff x="4354800" y="4401133"/>
            <a:chExt cx="4695153" cy="4696378"/>
          </a:xfrm>
        </p:grpSpPr>
        <p:sp>
          <p:nvSpPr>
            <p:cNvPr id="9" name="Oval 76">
              <a:extLst>
                <a:ext uri="{FF2B5EF4-FFF2-40B4-BE49-F238E27FC236}">
                  <a16:creationId xmlns:a16="http://schemas.microsoft.com/office/drawing/2014/main" id="{548EE7BF-23EA-7448-A3E8-1BA0A97F15A4}"/>
                </a:ext>
              </a:extLst>
            </p:cNvPr>
            <p:cNvSpPr/>
            <p:nvPr/>
          </p:nvSpPr>
          <p:spPr>
            <a:xfrm>
              <a:off x="4354800" y="4401133"/>
              <a:ext cx="4695153" cy="469637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10" name="Oval 77">
              <a:extLst>
                <a:ext uri="{FF2B5EF4-FFF2-40B4-BE49-F238E27FC236}">
                  <a16:creationId xmlns:a16="http://schemas.microsoft.com/office/drawing/2014/main" id="{68D78D49-4F62-2990-94B6-5D7BC6B12B59}"/>
                </a:ext>
              </a:extLst>
            </p:cNvPr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11" name="Group 61">
            <a:extLst>
              <a:ext uri="{FF2B5EF4-FFF2-40B4-BE49-F238E27FC236}">
                <a16:creationId xmlns:a16="http://schemas.microsoft.com/office/drawing/2014/main" id="{CC193D05-1539-7E4F-70B6-608AADEAA4CF}"/>
              </a:ext>
            </a:extLst>
          </p:cNvPr>
          <p:cNvGrpSpPr/>
          <p:nvPr/>
        </p:nvGrpSpPr>
        <p:grpSpPr>
          <a:xfrm>
            <a:off x="5505864" y="2794652"/>
            <a:ext cx="1291904" cy="1292240"/>
            <a:chOff x="4519168" y="4565545"/>
            <a:chExt cx="4366417" cy="4367554"/>
          </a:xfrm>
        </p:grpSpPr>
        <p:sp>
          <p:nvSpPr>
            <p:cNvPr id="12" name="Oval 63">
              <a:extLst>
                <a:ext uri="{FF2B5EF4-FFF2-40B4-BE49-F238E27FC236}">
                  <a16:creationId xmlns:a16="http://schemas.microsoft.com/office/drawing/2014/main" id="{B076A472-0F1D-5E0F-FFE0-4491AB643A23}"/>
                </a:ext>
              </a:extLst>
            </p:cNvPr>
            <p:cNvSpPr/>
            <p:nvPr/>
          </p:nvSpPr>
          <p:spPr>
            <a:xfrm>
              <a:off x="4519168" y="4565545"/>
              <a:ext cx="4366417" cy="4367554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13" name="Oval 73">
              <a:extLst>
                <a:ext uri="{FF2B5EF4-FFF2-40B4-BE49-F238E27FC236}">
                  <a16:creationId xmlns:a16="http://schemas.microsoft.com/office/drawing/2014/main" id="{90350CAF-1FB8-0E80-66EA-B53615FF12AA}"/>
                </a:ext>
              </a:extLst>
            </p:cNvPr>
            <p:cNvSpPr/>
            <p:nvPr/>
          </p:nvSpPr>
          <p:spPr>
            <a:xfrm>
              <a:off x="5286107" y="5332685"/>
              <a:ext cx="2832537" cy="2833275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14" name="Group 57">
            <a:extLst>
              <a:ext uri="{FF2B5EF4-FFF2-40B4-BE49-F238E27FC236}">
                <a16:creationId xmlns:a16="http://schemas.microsoft.com/office/drawing/2014/main" id="{92A4DAA3-6FEC-BBB0-43C5-41095503E588}"/>
              </a:ext>
            </a:extLst>
          </p:cNvPr>
          <p:cNvGrpSpPr/>
          <p:nvPr/>
        </p:nvGrpSpPr>
        <p:grpSpPr>
          <a:xfrm>
            <a:off x="3554654" y="2801257"/>
            <a:ext cx="1272776" cy="1273106"/>
            <a:chOff x="4551493" y="4597880"/>
            <a:chExt cx="4301768" cy="4302885"/>
          </a:xfrm>
        </p:grpSpPr>
        <p:sp>
          <p:nvSpPr>
            <p:cNvPr id="15" name="Oval 59">
              <a:extLst>
                <a:ext uri="{FF2B5EF4-FFF2-40B4-BE49-F238E27FC236}">
                  <a16:creationId xmlns:a16="http://schemas.microsoft.com/office/drawing/2014/main" id="{DACAEBB3-50B3-6AE4-CD36-E7CDE920E5A8}"/>
                </a:ext>
              </a:extLst>
            </p:cNvPr>
            <p:cNvSpPr/>
            <p:nvPr/>
          </p:nvSpPr>
          <p:spPr>
            <a:xfrm>
              <a:off x="4551493" y="4597880"/>
              <a:ext cx="4301768" cy="430288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16" name="Oval 60">
              <a:extLst>
                <a:ext uri="{FF2B5EF4-FFF2-40B4-BE49-F238E27FC236}">
                  <a16:creationId xmlns:a16="http://schemas.microsoft.com/office/drawing/2014/main" id="{F77A331C-46A3-2EAD-01DF-6E8417567C88}"/>
                </a:ext>
              </a:extLst>
            </p:cNvPr>
            <p:cNvSpPr/>
            <p:nvPr/>
          </p:nvSpPr>
          <p:spPr>
            <a:xfrm>
              <a:off x="5286108" y="5332684"/>
              <a:ext cx="2832536" cy="2833274"/>
            </a:xfrm>
            <a:prstGeom prst="ellipse">
              <a:avLst/>
            </a:pr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sym typeface="+mn-lt"/>
              </a:endParaRPr>
            </a:p>
          </p:txBody>
        </p:sp>
      </p:grpSp>
      <p:cxnSp>
        <p:nvCxnSpPr>
          <p:cNvPr id="17" name="直接连接符 84">
            <a:extLst>
              <a:ext uri="{FF2B5EF4-FFF2-40B4-BE49-F238E27FC236}">
                <a16:creationId xmlns:a16="http://schemas.microsoft.com/office/drawing/2014/main" id="{06CD1201-6DFA-7BE7-9A7A-09A41D9ECFB5}"/>
              </a:ext>
            </a:extLst>
          </p:cNvPr>
          <p:cNvCxnSpPr/>
          <p:nvPr/>
        </p:nvCxnSpPr>
        <p:spPr>
          <a:xfrm flipV="1">
            <a:off x="6664705" y="3453077"/>
            <a:ext cx="846758" cy="1"/>
          </a:xfrm>
          <a:prstGeom prst="line">
            <a:avLst/>
          </a:prstGeom>
          <a:noFill/>
          <a:ln w="127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84">
            <a:extLst>
              <a:ext uri="{FF2B5EF4-FFF2-40B4-BE49-F238E27FC236}">
                <a16:creationId xmlns:a16="http://schemas.microsoft.com/office/drawing/2014/main" id="{FF392E4C-7B79-422A-72A2-7B303AC068BF}"/>
              </a:ext>
            </a:extLst>
          </p:cNvPr>
          <p:cNvCxnSpPr/>
          <p:nvPr/>
        </p:nvCxnSpPr>
        <p:spPr>
          <a:xfrm flipV="1">
            <a:off x="8620560" y="3453077"/>
            <a:ext cx="846758" cy="1"/>
          </a:xfrm>
          <a:prstGeom prst="line">
            <a:avLst/>
          </a:prstGeom>
          <a:noFill/>
          <a:ln w="127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84">
            <a:extLst>
              <a:ext uri="{FF2B5EF4-FFF2-40B4-BE49-F238E27FC236}">
                <a16:creationId xmlns:a16="http://schemas.microsoft.com/office/drawing/2014/main" id="{6D5567FC-8242-10F8-BA55-483A75E454A8}"/>
              </a:ext>
            </a:extLst>
          </p:cNvPr>
          <p:cNvCxnSpPr/>
          <p:nvPr/>
        </p:nvCxnSpPr>
        <p:spPr>
          <a:xfrm flipV="1">
            <a:off x="2747446" y="3453077"/>
            <a:ext cx="846758" cy="1"/>
          </a:xfrm>
          <a:prstGeom prst="line">
            <a:avLst/>
          </a:prstGeom>
          <a:noFill/>
          <a:ln w="12700">
            <a:solidFill>
              <a:schemeClr val="bg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0" name="Group 108">
            <a:extLst>
              <a:ext uri="{FF2B5EF4-FFF2-40B4-BE49-F238E27FC236}">
                <a16:creationId xmlns:a16="http://schemas.microsoft.com/office/drawing/2014/main" id="{E8A1C8EB-EFD4-6F06-7D80-3CD1EE51C70E}"/>
              </a:ext>
            </a:extLst>
          </p:cNvPr>
          <p:cNvGrpSpPr/>
          <p:nvPr/>
        </p:nvGrpSpPr>
        <p:grpSpPr>
          <a:xfrm>
            <a:off x="9371192" y="2797190"/>
            <a:ext cx="1296808" cy="1297146"/>
            <a:chOff x="4510881" y="4557255"/>
            <a:chExt cx="4382992" cy="4384136"/>
          </a:xfrm>
        </p:grpSpPr>
        <p:sp>
          <p:nvSpPr>
            <p:cNvPr id="21" name="Oval 110">
              <a:extLst>
                <a:ext uri="{FF2B5EF4-FFF2-40B4-BE49-F238E27FC236}">
                  <a16:creationId xmlns:a16="http://schemas.microsoft.com/office/drawing/2014/main" id="{16DB382C-D47D-A42B-5679-2E47810D6453}"/>
                </a:ext>
              </a:extLst>
            </p:cNvPr>
            <p:cNvSpPr/>
            <p:nvPr/>
          </p:nvSpPr>
          <p:spPr>
            <a:xfrm>
              <a:off x="4510881" y="4557255"/>
              <a:ext cx="4382992" cy="4384136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9710" tIns="54855" rIns="109710" bIns="54855" rtlCol="0" anchor="ctr"/>
            <a:lstStyle/>
            <a:p>
              <a:pPr algn="ctr"/>
              <a:endParaRPr lang="bg-BG" sz="900" dirty="0">
                <a:cs typeface="+mn-ea"/>
                <a:sym typeface="+mn-lt"/>
              </a:endParaRPr>
            </a:p>
          </p:txBody>
        </p:sp>
        <p:sp>
          <p:nvSpPr>
            <p:cNvPr id="22" name="Oval 111">
              <a:extLst>
                <a:ext uri="{FF2B5EF4-FFF2-40B4-BE49-F238E27FC236}">
                  <a16:creationId xmlns:a16="http://schemas.microsoft.com/office/drawing/2014/main" id="{89EA1D06-92DB-BBA8-138C-FF66D0B15A71}"/>
                </a:ext>
              </a:extLst>
            </p:cNvPr>
            <p:cNvSpPr/>
            <p:nvPr/>
          </p:nvSpPr>
          <p:spPr>
            <a:xfrm>
              <a:off x="5286108" y="5332684"/>
              <a:ext cx="2832536" cy="2833274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bg-BG" dirty="0">
                <a:solidFill>
                  <a:schemeClr val="tx1"/>
                </a:solidFill>
                <a:sym typeface="+mn-lt"/>
              </a:endParaRPr>
            </a:p>
          </p:txBody>
        </p:sp>
      </p:grpSp>
      <p:sp>
        <p:nvSpPr>
          <p:cNvPr id="33" name="Freeform 182">
            <a:extLst>
              <a:ext uri="{FF2B5EF4-FFF2-40B4-BE49-F238E27FC236}">
                <a16:creationId xmlns:a16="http://schemas.microsoft.com/office/drawing/2014/main" id="{CA9BA12C-F02F-BB18-0D63-24EB87A20316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020289" y="3240681"/>
            <a:ext cx="341506" cy="394258"/>
          </a:xfrm>
          <a:custGeom>
            <a:avLst/>
            <a:gdLst>
              <a:gd name="T0" fmla="*/ 225 w 1200"/>
              <a:gd name="T1" fmla="*/ 525 h 1391"/>
              <a:gd name="T2" fmla="*/ 0 w 1200"/>
              <a:gd name="T3" fmla="*/ 759 h 1391"/>
              <a:gd name="T4" fmla="*/ 0 w 1200"/>
              <a:gd name="T5" fmla="*/ 1123 h 1391"/>
              <a:gd name="T6" fmla="*/ 225 w 1200"/>
              <a:gd name="T7" fmla="*/ 1350 h 1391"/>
              <a:gd name="T8" fmla="*/ 150 w 1200"/>
              <a:gd name="T9" fmla="*/ 1180 h 1391"/>
              <a:gd name="T10" fmla="*/ 150 w 1200"/>
              <a:gd name="T11" fmla="*/ 702 h 1391"/>
              <a:gd name="T12" fmla="*/ 225 w 1200"/>
              <a:gd name="T13" fmla="*/ 525 h 1391"/>
              <a:gd name="T14" fmla="*/ 874 w 1200"/>
              <a:gd name="T15" fmla="*/ 518 h 1391"/>
              <a:gd name="T16" fmla="*/ 979 w 1200"/>
              <a:gd name="T17" fmla="*/ 46 h 1391"/>
              <a:gd name="T18" fmla="*/ 632 w 1200"/>
              <a:gd name="T19" fmla="*/ 392 h 1391"/>
              <a:gd name="T20" fmla="*/ 300 w 1200"/>
              <a:gd name="T21" fmla="*/ 682 h 1391"/>
              <a:gd name="T22" fmla="*/ 300 w 1200"/>
              <a:gd name="T23" fmla="*/ 1195 h 1391"/>
              <a:gd name="T24" fmla="*/ 949 w 1200"/>
              <a:gd name="T25" fmla="*/ 1391 h 1391"/>
              <a:gd name="T26" fmla="*/ 1200 w 1200"/>
              <a:gd name="T27" fmla="*/ 646 h 1391"/>
              <a:gd name="T28" fmla="*/ 874 w 1200"/>
              <a:gd name="T29" fmla="*/ 518 h 1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0" h="1391">
                <a:moveTo>
                  <a:pt x="225" y="525"/>
                </a:moveTo>
                <a:cubicBezTo>
                  <a:pt x="176" y="525"/>
                  <a:pt x="0" y="555"/>
                  <a:pt x="0" y="759"/>
                </a:cubicBezTo>
                <a:lnTo>
                  <a:pt x="0" y="1123"/>
                </a:lnTo>
                <a:cubicBezTo>
                  <a:pt x="0" y="1327"/>
                  <a:pt x="176" y="1350"/>
                  <a:pt x="225" y="1350"/>
                </a:cubicBezTo>
                <a:cubicBezTo>
                  <a:pt x="274" y="1350"/>
                  <a:pt x="150" y="1307"/>
                  <a:pt x="150" y="1180"/>
                </a:cubicBezTo>
                <a:lnTo>
                  <a:pt x="150" y="702"/>
                </a:lnTo>
                <a:cubicBezTo>
                  <a:pt x="150" y="570"/>
                  <a:pt x="274" y="525"/>
                  <a:pt x="225" y="525"/>
                </a:cubicBezTo>
                <a:close/>
                <a:moveTo>
                  <a:pt x="874" y="518"/>
                </a:moveTo>
                <a:cubicBezTo>
                  <a:pt x="864" y="491"/>
                  <a:pt x="1139" y="246"/>
                  <a:pt x="979" y="46"/>
                </a:cubicBezTo>
                <a:cubicBezTo>
                  <a:pt x="941" y="0"/>
                  <a:pt x="813" y="269"/>
                  <a:pt x="632" y="392"/>
                </a:cubicBezTo>
                <a:cubicBezTo>
                  <a:pt x="533" y="459"/>
                  <a:pt x="300" y="602"/>
                  <a:pt x="300" y="682"/>
                </a:cubicBezTo>
                <a:lnTo>
                  <a:pt x="300" y="1195"/>
                </a:lnTo>
                <a:cubicBezTo>
                  <a:pt x="300" y="1290"/>
                  <a:pt x="669" y="1391"/>
                  <a:pt x="949" y="1391"/>
                </a:cubicBezTo>
                <a:cubicBezTo>
                  <a:pt x="1051" y="1391"/>
                  <a:pt x="1200" y="748"/>
                  <a:pt x="1200" y="646"/>
                </a:cubicBezTo>
                <a:cubicBezTo>
                  <a:pt x="1200" y="543"/>
                  <a:pt x="884" y="545"/>
                  <a:pt x="874" y="5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172">
            <a:extLst>
              <a:ext uri="{FF2B5EF4-FFF2-40B4-BE49-F238E27FC236}">
                <a16:creationId xmlns:a16="http://schemas.microsoft.com/office/drawing/2014/main" id="{C4F50EB7-1A1F-542C-372F-DE3A65513C6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971816" y="3249159"/>
            <a:ext cx="360000" cy="383226"/>
          </a:xfrm>
          <a:custGeom>
            <a:avLst/>
            <a:gdLst>
              <a:gd name="T0" fmla="*/ 717 w 1213"/>
              <a:gd name="T1" fmla="*/ 895 h 1296"/>
              <a:gd name="T2" fmla="*/ 684 w 1213"/>
              <a:gd name="T3" fmla="*/ 896 h 1296"/>
              <a:gd name="T4" fmla="*/ 307 w 1213"/>
              <a:gd name="T5" fmla="*/ 550 h 1296"/>
              <a:gd name="T6" fmla="*/ 652 w 1213"/>
              <a:gd name="T7" fmla="*/ 140 h 1296"/>
              <a:gd name="T8" fmla="*/ 685 w 1213"/>
              <a:gd name="T9" fmla="*/ 138 h 1296"/>
              <a:gd name="T10" fmla="*/ 1062 w 1213"/>
              <a:gd name="T11" fmla="*/ 484 h 1296"/>
              <a:gd name="T12" fmla="*/ 717 w 1213"/>
              <a:gd name="T13" fmla="*/ 895 h 1296"/>
              <a:gd name="T14" fmla="*/ 248 w 1213"/>
              <a:gd name="T15" fmla="*/ 937 h 1296"/>
              <a:gd name="T16" fmla="*/ 127 w 1213"/>
              <a:gd name="T17" fmla="*/ 1084 h 1296"/>
              <a:gd name="T18" fmla="*/ 113 w 1213"/>
              <a:gd name="T19" fmla="*/ 1121 h 1296"/>
              <a:gd name="T20" fmla="*/ 134 w 1213"/>
              <a:gd name="T21" fmla="*/ 1166 h 1296"/>
              <a:gd name="T22" fmla="*/ 137 w 1213"/>
              <a:gd name="T23" fmla="*/ 1200 h 1296"/>
              <a:gd name="T24" fmla="*/ 103 w 1213"/>
              <a:gd name="T25" fmla="*/ 1203 h 1296"/>
              <a:gd name="T26" fmla="*/ 65 w 1213"/>
              <a:gd name="T27" fmla="*/ 1121 h 1296"/>
              <a:gd name="T28" fmla="*/ 89 w 1213"/>
              <a:gd name="T29" fmla="*/ 1052 h 1296"/>
              <a:gd name="T30" fmla="*/ 211 w 1213"/>
              <a:gd name="T31" fmla="*/ 906 h 1296"/>
              <a:gd name="T32" fmla="*/ 245 w 1213"/>
              <a:gd name="T33" fmla="*/ 903 h 1296"/>
              <a:gd name="T34" fmla="*/ 248 w 1213"/>
              <a:gd name="T35" fmla="*/ 937 h 1296"/>
              <a:gd name="T36" fmla="*/ 1201 w 1213"/>
              <a:gd name="T37" fmla="*/ 473 h 1296"/>
              <a:gd name="T38" fmla="*/ 685 w 1213"/>
              <a:gd name="T39" fmla="*/ 0 h 1296"/>
              <a:gd name="T40" fmla="*/ 640 w 1213"/>
              <a:gd name="T41" fmla="*/ 2 h 1296"/>
              <a:gd name="T42" fmla="*/ 288 w 1213"/>
              <a:gd name="T43" fmla="*/ 184 h 1296"/>
              <a:gd name="T44" fmla="*/ 169 w 1213"/>
              <a:gd name="T45" fmla="*/ 563 h 1296"/>
              <a:gd name="T46" fmla="*/ 240 w 1213"/>
              <a:gd name="T47" fmla="*/ 783 h 1296"/>
              <a:gd name="T48" fmla="*/ 45 w 1213"/>
              <a:gd name="T49" fmla="*/ 1007 h 1296"/>
              <a:gd name="T50" fmla="*/ 4 w 1213"/>
              <a:gd name="T51" fmla="*/ 1136 h 1296"/>
              <a:gd name="T52" fmla="*/ 66 w 1213"/>
              <a:gd name="T53" fmla="*/ 1255 h 1296"/>
              <a:gd name="T54" fmla="*/ 179 w 1213"/>
              <a:gd name="T55" fmla="*/ 1296 h 1296"/>
              <a:gd name="T56" fmla="*/ 194 w 1213"/>
              <a:gd name="T57" fmla="*/ 1296 h 1296"/>
              <a:gd name="T58" fmla="*/ 314 w 1213"/>
              <a:gd name="T59" fmla="*/ 1234 h 1296"/>
              <a:gd name="T60" fmla="*/ 513 w 1213"/>
              <a:gd name="T61" fmla="*/ 1006 h 1296"/>
              <a:gd name="T62" fmla="*/ 686 w 1213"/>
              <a:gd name="T63" fmla="*/ 1036 h 1296"/>
              <a:gd name="T64" fmla="*/ 730 w 1213"/>
              <a:gd name="T65" fmla="*/ 1034 h 1296"/>
              <a:gd name="T66" fmla="*/ 1082 w 1213"/>
              <a:gd name="T67" fmla="*/ 851 h 1296"/>
              <a:gd name="T68" fmla="*/ 1201 w 1213"/>
              <a:gd name="T69" fmla="*/ 473 h 1296"/>
              <a:gd name="T70" fmla="*/ 691 w 1213"/>
              <a:gd name="T71" fmla="*/ 233 h 1296"/>
              <a:gd name="T72" fmla="*/ 664 w 1213"/>
              <a:gd name="T73" fmla="*/ 234 h 1296"/>
              <a:gd name="T74" fmla="*/ 457 w 1213"/>
              <a:gd name="T75" fmla="*/ 339 h 1296"/>
              <a:gd name="T76" fmla="*/ 460 w 1213"/>
              <a:gd name="T77" fmla="*/ 383 h 1296"/>
              <a:gd name="T78" fmla="*/ 504 w 1213"/>
              <a:gd name="T79" fmla="*/ 380 h 1296"/>
              <a:gd name="T80" fmla="*/ 669 w 1213"/>
              <a:gd name="T81" fmla="*/ 296 h 1296"/>
              <a:gd name="T82" fmla="*/ 691 w 1213"/>
              <a:gd name="T83" fmla="*/ 295 h 1296"/>
              <a:gd name="T84" fmla="*/ 844 w 1213"/>
              <a:gd name="T85" fmla="*/ 347 h 1296"/>
              <a:gd name="T86" fmla="*/ 887 w 1213"/>
              <a:gd name="T87" fmla="*/ 342 h 1296"/>
              <a:gd name="T88" fmla="*/ 882 w 1213"/>
              <a:gd name="T89" fmla="*/ 298 h 1296"/>
              <a:gd name="T90" fmla="*/ 691 w 1213"/>
              <a:gd name="T91" fmla="*/ 233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13" h="1296">
                <a:moveTo>
                  <a:pt x="717" y="895"/>
                </a:moveTo>
                <a:cubicBezTo>
                  <a:pt x="706" y="896"/>
                  <a:pt x="695" y="896"/>
                  <a:pt x="684" y="896"/>
                </a:cubicBezTo>
                <a:cubicBezTo>
                  <a:pt x="490" y="896"/>
                  <a:pt x="324" y="744"/>
                  <a:pt x="307" y="550"/>
                </a:cubicBezTo>
                <a:cubicBezTo>
                  <a:pt x="289" y="342"/>
                  <a:pt x="443" y="158"/>
                  <a:pt x="652" y="140"/>
                </a:cubicBezTo>
                <a:cubicBezTo>
                  <a:pt x="663" y="139"/>
                  <a:pt x="674" y="138"/>
                  <a:pt x="685" y="138"/>
                </a:cubicBezTo>
                <a:cubicBezTo>
                  <a:pt x="880" y="138"/>
                  <a:pt x="1045" y="290"/>
                  <a:pt x="1062" y="484"/>
                </a:cubicBezTo>
                <a:cubicBezTo>
                  <a:pt x="1080" y="692"/>
                  <a:pt x="926" y="877"/>
                  <a:pt x="717" y="895"/>
                </a:cubicBezTo>
                <a:close/>
                <a:moveTo>
                  <a:pt x="248" y="937"/>
                </a:moveTo>
                <a:lnTo>
                  <a:pt x="127" y="1084"/>
                </a:lnTo>
                <a:cubicBezTo>
                  <a:pt x="118" y="1094"/>
                  <a:pt x="113" y="1108"/>
                  <a:pt x="113" y="1121"/>
                </a:cubicBezTo>
                <a:cubicBezTo>
                  <a:pt x="113" y="1138"/>
                  <a:pt x="120" y="1154"/>
                  <a:pt x="134" y="1166"/>
                </a:cubicBezTo>
                <a:cubicBezTo>
                  <a:pt x="144" y="1175"/>
                  <a:pt x="146" y="1190"/>
                  <a:pt x="137" y="1200"/>
                </a:cubicBezTo>
                <a:cubicBezTo>
                  <a:pt x="132" y="1206"/>
                  <a:pt x="115" y="1215"/>
                  <a:pt x="103" y="1203"/>
                </a:cubicBezTo>
                <a:cubicBezTo>
                  <a:pt x="78" y="1181"/>
                  <a:pt x="64" y="1152"/>
                  <a:pt x="65" y="1121"/>
                </a:cubicBezTo>
                <a:cubicBezTo>
                  <a:pt x="64" y="1097"/>
                  <a:pt x="73" y="1072"/>
                  <a:pt x="89" y="1052"/>
                </a:cubicBezTo>
                <a:lnTo>
                  <a:pt x="211" y="906"/>
                </a:lnTo>
                <a:cubicBezTo>
                  <a:pt x="219" y="896"/>
                  <a:pt x="235" y="894"/>
                  <a:pt x="245" y="903"/>
                </a:cubicBezTo>
                <a:cubicBezTo>
                  <a:pt x="255" y="911"/>
                  <a:pt x="257" y="927"/>
                  <a:pt x="248" y="937"/>
                </a:cubicBezTo>
                <a:close/>
                <a:moveTo>
                  <a:pt x="1201" y="473"/>
                </a:moveTo>
                <a:cubicBezTo>
                  <a:pt x="1178" y="207"/>
                  <a:pt x="951" y="0"/>
                  <a:pt x="685" y="0"/>
                </a:cubicBezTo>
                <a:cubicBezTo>
                  <a:pt x="670" y="0"/>
                  <a:pt x="655" y="0"/>
                  <a:pt x="640" y="2"/>
                </a:cubicBezTo>
                <a:cubicBezTo>
                  <a:pt x="502" y="14"/>
                  <a:pt x="377" y="79"/>
                  <a:pt x="288" y="184"/>
                </a:cubicBezTo>
                <a:cubicBezTo>
                  <a:pt x="199" y="291"/>
                  <a:pt x="157" y="425"/>
                  <a:pt x="169" y="563"/>
                </a:cubicBezTo>
                <a:cubicBezTo>
                  <a:pt x="176" y="641"/>
                  <a:pt x="200" y="716"/>
                  <a:pt x="240" y="783"/>
                </a:cubicBezTo>
                <a:lnTo>
                  <a:pt x="45" y="1007"/>
                </a:lnTo>
                <a:cubicBezTo>
                  <a:pt x="14" y="1044"/>
                  <a:pt x="0" y="1089"/>
                  <a:pt x="4" y="1136"/>
                </a:cubicBezTo>
                <a:cubicBezTo>
                  <a:pt x="8" y="1183"/>
                  <a:pt x="30" y="1225"/>
                  <a:pt x="66" y="1255"/>
                </a:cubicBezTo>
                <a:cubicBezTo>
                  <a:pt x="98" y="1282"/>
                  <a:pt x="138" y="1296"/>
                  <a:pt x="179" y="1296"/>
                </a:cubicBezTo>
                <a:cubicBezTo>
                  <a:pt x="184" y="1296"/>
                  <a:pt x="189" y="1296"/>
                  <a:pt x="194" y="1296"/>
                </a:cubicBezTo>
                <a:cubicBezTo>
                  <a:pt x="241" y="1292"/>
                  <a:pt x="283" y="1270"/>
                  <a:pt x="314" y="1234"/>
                </a:cubicBezTo>
                <a:lnTo>
                  <a:pt x="513" y="1006"/>
                </a:lnTo>
                <a:cubicBezTo>
                  <a:pt x="569" y="1026"/>
                  <a:pt x="627" y="1036"/>
                  <a:pt x="686" y="1036"/>
                </a:cubicBezTo>
                <a:cubicBezTo>
                  <a:pt x="700" y="1036"/>
                  <a:pt x="715" y="1035"/>
                  <a:pt x="730" y="1034"/>
                </a:cubicBezTo>
                <a:cubicBezTo>
                  <a:pt x="868" y="1022"/>
                  <a:pt x="993" y="957"/>
                  <a:pt x="1082" y="851"/>
                </a:cubicBezTo>
                <a:cubicBezTo>
                  <a:pt x="1171" y="745"/>
                  <a:pt x="1213" y="610"/>
                  <a:pt x="1201" y="473"/>
                </a:cubicBezTo>
                <a:close/>
                <a:moveTo>
                  <a:pt x="691" y="233"/>
                </a:moveTo>
                <a:cubicBezTo>
                  <a:pt x="682" y="233"/>
                  <a:pt x="673" y="233"/>
                  <a:pt x="664" y="234"/>
                </a:cubicBezTo>
                <a:cubicBezTo>
                  <a:pt x="581" y="241"/>
                  <a:pt x="508" y="281"/>
                  <a:pt x="457" y="339"/>
                </a:cubicBezTo>
                <a:cubicBezTo>
                  <a:pt x="446" y="352"/>
                  <a:pt x="447" y="372"/>
                  <a:pt x="460" y="383"/>
                </a:cubicBezTo>
                <a:cubicBezTo>
                  <a:pt x="466" y="388"/>
                  <a:pt x="489" y="397"/>
                  <a:pt x="504" y="380"/>
                </a:cubicBezTo>
                <a:cubicBezTo>
                  <a:pt x="546" y="334"/>
                  <a:pt x="603" y="302"/>
                  <a:pt x="669" y="296"/>
                </a:cubicBezTo>
                <a:cubicBezTo>
                  <a:pt x="677" y="295"/>
                  <a:pt x="684" y="295"/>
                  <a:pt x="691" y="295"/>
                </a:cubicBezTo>
                <a:cubicBezTo>
                  <a:pt x="748" y="295"/>
                  <a:pt x="801" y="314"/>
                  <a:pt x="844" y="347"/>
                </a:cubicBezTo>
                <a:cubicBezTo>
                  <a:pt x="857" y="358"/>
                  <a:pt x="877" y="355"/>
                  <a:pt x="887" y="342"/>
                </a:cubicBezTo>
                <a:cubicBezTo>
                  <a:pt x="898" y="328"/>
                  <a:pt x="895" y="308"/>
                  <a:pt x="882" y="298"/>
                </a:cubicBezTo>
                <a:cubicBezTo>
                  <a:pt x="829" y="257"/>
                  <a:pt x="762" y="233"/>
                  <a:pt x="691" y="2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130">
            <a:extLst>
              <a:ext uri="{FF2B5EF4-FFF2-40B4-BE49-F238E27FC236}">
                <a16:creationId xmlns:a16="http://schemas.microsoft.com/office/drawing/2014/main" id="{0964E967-17D6-26D7-0019-73BBDD916AD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875596" y="3281861"/>
            <a:ext cx="288000" cy="327805"/>
          </a:xfrm>
          <a:custGeom>
            <a:avLst/>
            <a:gdLst>
              <a:gd name="T0" fmla="*/ 943 w 1200"/>
              <a:gd name="T1" fmla="*/ 0 h 1372"/>
              <a:gd name="T2" fmla="*/ 1029 w 1200"/>
              <a:gd name="T3" fmla="*/ 86 h 1372"/>
              <a:gd name="T4" fmla="*/ 686 w 1200"/>
              <a:gd name="T5" fmla="*/ 429 h 1372"/>
              <a:gd name="T6" fmla="*/ 515 w 1200"/>
              <a:gd name="T7" fmla="*/ 257 h 1372"/>
              <a:gd name="T8" fmla="*/ 0 w 1200"/>
              <a:gd name="T9" fmla="*/ 772 h 1372"/>
              <a:gd name="T10" fmla="*/ 86 w 1200"/>
              <a:gd name="T11" fmla="*/ 857 h 1372"/>
              <a:gd name="T12" fmla="*/ 515 w 1200"/>
              <a:gd name="T13" fmla="*/ 429 h 1372"/>
              <a:gd name="T14" fmla="*/ 686 w 1200"/>
              <a:gd name="T15" fmla="*/ 600 h 1372"/>
              <a:gd name="T16" fmla="*/ 1115 w 1200"/>
              <a:gd name="T17" fmla="*/ 172 h 1372"/>
              <a:gd name="T18" fmla="*/ 1200 w 1200"/>
              <a:gd name="T19" fmla="*/ 257 h 1372"/>
              <a:gd name="T20" fmla="*/ 1200 w 1200"/>
              <a:gd name="T21" fmla="*/ 0 h 1372"/>
              <a:gd name="T22" fmla="*/ 943 w 1200"/>
              <a:gd name="T23" fmla="*/ 0 h 1372"/>
              <a:gd name="T24" fmla="*/ 1029 w 1200"/>
              <a:gd name="T25" fmla="*/ 429 h 1372"/>
              <a:gd name="T26" fmla="*/ 1200 w 1200"/>
              <a:gd name="T27" fmla="*/ 429 h 1372"/>
              <a:gd name="T28" fmla="*/ 1200 w 1200"/>
              <a:gd name="T29" fmla="*/ 1372 h 1372"/>
              <a:gd name="T30" fmla="*/ 1029 w 1200"/>
              <a:gd name="T31" fmla="*/ 1372 h 1372"/>
              <a:gd name="T32" fmla="*/ 1029 w 1200"/>
              <a:gd name="T33" fmla="*/ 429 h 1372"/>
              <a:gd name="T34" fmla="*/ 686 w 1200"/>
              <a:gd name="T35" fmla="*/ 686 h 1372"/>
              <a:gd name="T36" fmla="*/ 857 w 1200"/>
              <a:gd name="T37" fmla="*/ 686 h 1372"/>
              <a:gd name="T38" fmla="*/ 857 w 1200"/>
              <a:gd name="T39" fmla="*/ 1372 h 1372"/>
              <a:gd name="T40" fmla="*/ 686 w 1200"/>
              <a:gd name="T41" fmla="*/ 1372 h 1372"/>
              <a:gd name="T42" fmla="*/ 686 w 1200"/>
              <a:gd name="T43" fmla="*/ 686 h 1372"/>
              <a:gd name="T44" fmla="*/ 343 w 1200"/>
              <a:gd name="T45" fmla="*/ 772 h 1372"/>
              <a:gd name="T46" fmla="*/ 515 w 1200"/>
              <a:gd name="T47" fmla="*/ 772 h 1372"/>
              <a:gd name="T48" fmla="*/ 515 w 1200"/>
              <a:gd name="T49" fmla="*/ 1372 h 1372"/>
              <a:gd name="T50" fmla="*/ 343 w 1200"/>
              <a:gd name="T51" fmla="*/ 1372 h 1372"/>
              <a:gd name="T52" fmla="*/ 343 w 1200"/>
              <a:gd name="T53" fmla="*/ 772 h 1372"/>
              <a:gd name="T54" fmla="*/ 0 w 1200"/>
              <a:gd name="T55" fmla="*/ 943 h 1372"/>
              <a:gd name="T56" fmla="*/ 172 w 1200"/>
              <a:gd name="T57" fmla="*/ 943 h 1372"/>
              <a:gd name="T58" fmla="*/ 172 w 1200"/>
              <a:gd name="T59" fmla="*/ 1372 h 1372"/>
              <a:gd name="T60" fmla="*/ 0 w 1200"/>
              <a:gd name="T61" fmla="*/ 1372 h 1372"/>
              <a:gd name="T62" fmla="*/ 0 w 1200"/>
              <a:gd name="T63" fmla="*/ 943 h 1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0" h="1372">
                <a:moveTo>
                  <a:pt x="943" y="0"/>
                </a:moveTo>
                <a:lnTo>
                  <a:pt x="1029" y="86"/>
                </a:lnTo>
                <a:lnTo>
                  <a:pt x="686" y="429"/>
                </a:lnTo>
                <a:lnTo>
                  <a:pt x="515" y="257"/>
                </a:lnTo>
                <a:lnTo>
                  <a:pt x="0" y="772"/>
                </a:lnTo>
                <a:lnTo>
                  <a:pt x="86" y="857"/>
                </a:lnTo>
                <a:lnTo>
                  <a:pt x="515" y="429"/>
                </a:lnTo>
                <a:lnTo>
                  <a:pt x="686" y="600"/>
                </a:lnTo>
                <a:lnTo>
                  <a:pt x="1115" y="172"/>
                </a:lnTo>
                <a:lnTo>
                  <a:pt x="1200" y="257"/>
                </a:lnTo>
                <a:lnTo>
                  <a:pt x="1200" y="0"/>
                </a:lnTo>
                <a:lnTo>
                  <a:pt x="943" y="0"/>
                </a:lnTo>
                <a:close/>
                <a:moveTo>
                  <a:pt x="1029" y="429"/>
                </a:moveTo>
                <a:lnTo>
                  <a:pt x="1200" y="429"/>
                </a:lnTo>
                <a:lnTo>
                  <a:pt x="1200" y="1372"/>
                </a:lnTo>
                <a:lnTo>
                  <a:pt x="1029" y="1372"/>
                </a:lnTo>
                <a:lnTo>
                  <a:pt x="1029" y="429"/>
                </a:lnTo>
                <a:close/>
                <a:moveTo>
                  <a:pt x="686" y="686"/>
                </a:moveTo>
                <a:lnTo>
                  <a:pt x="857" y="686"/>
                </a:lnTo>
                <a:lnTo>
                  <a:pt x="857" y="1372"/>
                </a:lnTo>
                <a:lnTo>
                  <a:pt x="686" y="1372"/>
                </a:lnTo>
                <a:lnTo>
                  <a:pt x="686" y="686"/>
                </a:lnTo>
                <a:close/>
                <a:moveTo>
                  <a:pt x="343" y="772"/>
                </a:moveTo>
                <a:lnTo>
                  <a:pt x="515" y="772"/>
                </a:lnTo>
                <a:lnTo>
                  <a:pt x="515" y="1372"/>
                </a:lnTo>
                <a:lnTo>
                  <a:pt x="343" y="1372"/>
                </a:lnTo>
                <a:lnTo>
                  <a:pt x="343" y="772"/>
                </a:lnTo>
                <a:close/>
                <a:moveTo>
                  <a:pt x="0" y="943"/>
                </a:moveTo>
                <a:lnTo>
                  <a:pt x="172" y="943"/>
                </a:lnTo>
                <a:lnTo>
                  <a:pt x="172" y="1372"/>
                </a:lnTo>
                <a:lnTo>
                  <a:pt x="0" y="1372"/>
                </a:lnTo>
                <a:lnTo>
                  <a:pt x="0" y="9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A399904-B1A0-3E48-04E7-B336607C4B9F}"/>
              </a:ext>
            </a:extLst>
          </p:cNvPr>
          <p:cNvGrpSpPr>
            <a:grpSpLocks noChangeAspect="1"/>
          </p:cNvGrpSpPr>
          <p:nvPr/>
        </p:nvGrpSpPr>
        <p:grpSpPr>
          <a:xfrm>
            <a:off x="7909671" y="3246577"/>
            <a:ext cx="396000" cy="398677"/>
            <a:chOff x="5042691" y="2273920"/>
            <a:chExt cx="702937" cy="707692"/>
          </a:xfrm>
          <a:solidFill>
            <a:schemeClr val="bg1"/>
          </a:solidFill>
        </p:grpSpPr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id="{C3EFA299-C3BE-A485-A32F-6C9C5B43159A}"/>
                </a:ext>
              </a:extLst>
            </p:cNvPr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id="{523E75BC-1D36-EF10-E158-DA54ECC843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Freeform 67">
            <a:extLst>
              <a:ext uri="{FF2B5EF4-FFF2-40B4-BE49-F238E27FC236}">
                <a16:creationId xmlns:a16="http://schemas.microsoft.com/office/drawing/2014/main" id="{28108718-DA3B-0169-05A3-87947C2F691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043603" y="3307243"/>
            <a:ext cx="396000" cy="276923"/>
          </a:xfrm>
          <a:custGeom>
            <a:avLst/>
            <a:gdLst>
              <a:gd name="T0" fmla="*/ 141 w 1400"/>
              <a:gd name="T1" fmla="*/ 375 h 978"/>
              <a:gd name="T2" fmla="*/ 199 w 1400"/>
              <a:gd name="T3" fmla="*/ 316 h 978"/>
              <a:gd name="T4" fmla="*/ 145 w 1400"/>
              <a:gd name="T5" fmla="*/ 233 h 978"/>
              <a:gd name="T6" fmla="*/ 138 w 1400"/>
              <a:gd name="T7" fmla="*/ 183 h 978"/>
              <a:gd name="T8" fmla="*/ 145 w 1400"/>
              <a:gd name="T9" fmla="*/ 179 h 978"/>
              <a:gd name="T10" fmla="*/ 376 w 1400"/>
              <a:gd name="T11" fmla="*/ 37 h 978"/>
              <a:gd name="T12" fmla="*/ 419 w 1400"/>
              <a:gd name="T13" fmla="*/ 180 h 978"/>
              <a:gd name="T14" fmla="*/ 424 w 1400"/>
              <a:gd name="T15" fmla="*/ 189 h 978"/>
              <a:gd name="T16" fmla="*/ 399 w 1400"/>
              <a:gd name="T17" fmla="*/ 255 h 978"/>
              <a:gd name="T18" fmla="*/ 389 w 1400"/>
              <a:gd name="T19" fmla="*/ 367 h 978"/>
              <a:gd name="T20" fmla="*/ 473 w 1400"/>
              <a:gd name="T21" fmla="*/ 372 h 978"/>
              <a:gd name="T22" fmla="*/ 535 w 1400"/>
              <a:gd name="T23" fmla="*/ 474 h 978"/>
              <a:gd name="T24" fmla="*/ 447 w 1400"/>
              <a:gd name="T25" fmla="*/ 474 h 978"/>
              <a:gd name="T26" fmla="*/ 399 w 1400"/>
              <a:gd name="T27" fmla="*/ 492 h 978"/>
              <a:gd name="T28" fmla="*/ 0 w 1400"/>
              <a:gd name="T29" fmla="*/ 612 h 978"/>
              <a:gd name="T30" fmla="*/ 447 w 1400"/>
              <a:gd name="T31" fmla="*/ 547 h 978"/>
              <a:gd name="T32" fmla="*/ 1138 w 1400"/>
              <a:gd name="T33" fmla="*/ 888 h 978"/>
              <a:gd name="T34" fmla="*/ 946 w 1400"/>
              <a:gd name="T35" fmla="*/ 543 h 978"/>
              <a:gd name="T36" fmla="*/ 859 w 1400"/>
              <a:gd name="T37" fmla="*/ 456 h 978"/>
              <a:gd name="T38" fmla="*/ 932 w 1400"/>
              <a:gd name="T39" fmla="*/ 342 h 978"/>
              <a:gd name="T40" fmla="*/ 941 w 1400"/>
              <a:gd name="T41" fmla="*/ 271 h 978"/>
              <a:gd name="T42" fmla="*/ 927 w 1400"/>
              <a:gd name="T43" fmla="*/ 262 h 978"/>
              <a:gd name="T44" fmla="*/ 585 w 1400"/>
              <a:gd name="T45" fmla="*/ 67 h 978"/>
              <a:gd name="T46" fmla="*/ 537 w 1400"/>
              <a:gd name="T47" fmla="*/ 267 h 978"/>
              <a:gd name="T48" fmla="*/ 530 w 1400"/>
              <a:gd name="T49" fmla="*/ 279 h 978"/>
              <a:gd name="T50" fmla="*/ 568 w 1400"/>
              <a:gd name="T51" fmla="*/ 375 h 978"/>
              <a:gd name="T52" fmla="*/ 594 w 1400"/>
              <a:gd name="T53" fmla="*/ 527 h 978"/>
              <a:gd name="T54" fmla="*/ 447 w 1400"/>
              <a:gd name="T55" fmla="*/ 547 h 978"/>
              <a:gd name="T56" fmla="*/ 1231 w 1400"/>
              <a:gd name="T57" fmla="*/ 369 h 978"/>
              <a:gd name="T58" fmla="*/ 1367 w 1400"/>
              <a:gd name="T59" fmla="*/ 437 h 978"/>
              <a:gd name="T60" fmla="*/ 1400 w 1400"/>
              <a:gd name="T61" fmla="*/ 552 h 978"/>
              <a:gd name="T62" fmla="*/ 1397 w 1400"/>
              <a:gd name="T63" fmla="*/ 591 h 978"/>
              <a:gd name="T64" fmla="*/ 1077 w 1400"/>
              <a:gd name="T65" fmla="*/ 490 h 978"/>
              <a:gd name="T66" fmla="*/ 1027 w 1400"/>
              <a:gd name="T67" fmla="*/ 470 h 978"/>
              <a:gd name="T68" fmla="*/ 986 w 1400"/>
              <a:gd name="T69" fmla="*/ 437 h 978"/>
              <a:gd name="T70" fmla="*/ 1118 w 1400"/>
              <a:gd name="T71" fmla="*/ 368 h 978"/>
              <a:gd name="T72" fmla="*/ 1022 w 1400"/>
              <a:gd name="T73" fmla="*/ 306 h 978"/>
              <a:gd name="T74" fmla="*/ 1284 w 1400"/>
              <a:gd name="T75" fmla="*/ 69 h 978"/>
              <a:gd name="T76" fmla="*/ 1283 w 1400"/>
              <a:gd name="T77" fmla="*/ 307 h 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00" h="978">
                <a:moveTo>
                  <a:pt x="80" y="375"/>
                </a:moveTo>
                <a:cubicBezTo>
                  <a:pt x="102" y="375"/>
                  <a:pt x="122" y="375"/>
                  <a:pt x="141" y="375"/>
                </a:cubicBezTo>
                <a:cubicBezTo>
                  <a:pt x="159" y="377"/>
                  <a:pt x="173" y="373"/>
                  <a:pt x="182" y="361"/>
                </a:cubicBezTo>
                <a:cubicBezTo>
                  <a:pt x="190" y="350"/>
                  <a:pt x="195" y="334"/>
                  <a:pt x="199" y="316"/>
                </a:cubicBezTo>
                <a:cubicBezTo>
                  <a:pt x="184" y="300"/>
                  <a:pt x="171" y="279"/>
                  <a:pt x="164" y="256"/>
                </a:cubicBezTo>
                <a:cubicBezTo>
                  <a:pt x="155" y="251"/>
                  <a:pt x="149" y="244"/>
                  <a:pt x="145" y="233"/>
                </a:cubicBezTo>
                <a:cubicBezTo>
                  <a:pt x="140" y="222"/>
                  <a:pt x="138" y="207"/>
                  <a:pt x="138" y="189"/>
                </a:cubicBezTo>
                <a:lnTo>
                  <a:pt x="138" y="183"/>
                </a:lnTo>
                <a:lnTo>
                  <a:pt x="143" y="180"/>
                </a:lnTo>
                <a:cubicBezTo>
                  <a:pt x="144" y="180"/>
                  <a:pt x="145" y="179"/>
                  <a:pt x="145" y="179"/>
                </a:cubicBezTo>
                <a:cubicBezTo>
                  <a:pt x="135" y="103"/>
                  <a:pt x="144" y="69"/>
                  <a:pt x="176" y="42"/>
                </a:cubicBezTo>
                <a:cubicBezTo>
                  <a:pt x="227" y="0"/>
                  <a:pt x="324" y="0"/>
                  <a:pt x="376" y="37"/>
                </a:cubicBezTo>
                <a:cubicBezTo>
                  <a:pt x="411" y="63"/>
                  <a:pt x="423" y="109"/>
                  <a:pt x="414" y="177"/>
                </a:cubicBezTo>
                <a:cubicBezTo>
                  <a:pt x="416" y="178"/>
                  <a:pt x="417" y="179"/>
                  <a:pt x="419" y="180"/>
                </a:cubicBezTo>
                <a:lnTo>
                  <a:pt x="424" y="183"/>
                </a:lnTo>
                <a:lnTo>
                  <a:pt x="424" y="189"/>
                </a:lnTo>
                <a:cubicBezTo>
                  <a:pt x="424" y="206"/>
                  <a:pt x="422" y="221"/>
                  <a:pt x="418" y="233"/>
                </a:cubicBezTo>
                <a:cubicBezTo>
                  <a:pt x="413" y="243"/>
                  <a:pt x="407" y="251"/>
                  <a:pt x="399" y="255"/>
                </a:cubicBezTo>
                <a:cubicBezTo>
                  <a:pt x="392" y="277"/>
                  <a:pt x="381" y="296"/>
                  <a:pt x="367" y="312"/>
                </a:cubicBezTo>
                <a:cubicBezTo>
                  <a:pt x="371" y="336"/>
                  <a:pt x="378" y="355"/>
                  <a:pt x="389" y="367"/>
                </a:cubicBezTo>
                <a:cubicBezTo>
                  <a:pt x="399" y="372"/>
                  <a:pt x="412" y="373"/>
                  <a:pt x="427" y="372"/>
                </a:cubicBezTo>
                <a:cubicBezTo>
                  <a:pt x="442" y="372"/>
                  <a:pt x="457" y="372"/>
                  <a:pt x="473" y="372"/>
                </a:cubicBezTo>
                <a:cubicBezTo>
                  <a:pt x="481" y="391"/>
                  <a:pt x="492" y="407"/>
                  <a:pt x="507" y="421"/>
                </a:cubicBezTo>
                <a:cubicBezTo>
                  <a:pt x="514" y="439"/>
                  <a:pt x="524" y="457"/>
                  <a:pt x="535" y="474"/>
                </a:cubicBezTo>
                <a:lnTo>
                  <a:pt x="534" y="474"/>
                </a:lnTo>
                <a:cubicBezTo>
                  <a:pt x="505" y="474"/>
                  <a:pt x="476" y="474"/>
                  <a:pt x="447" y="474"/>
                </a:cubicBezTo>
                <a:lnTo>
                  <a:pt x="419" y="474"/>
                </a:lnTo>
                <a:lnTo>
                  <a:pt x="399" y="492"/>
                </a:lnTo>
                <a:cubicBezTo>
                  <a:pt x="349" y="535"/>
                  <a:pt x="317" y="594"/>
                  <a:pt x="295" y="658"/>
                </a:cubicBezTo>
                <a:cubicBezTo>
                  <a:pt x="166" y="660"/>
                  <a:pt x="35" y="646"/>
                  <a:pt x="0" y="612"/>
                </a:cubicBezTo>
                <a:cubicBezTo>
                  <a:pt x="2" y="546"/>
                  <a:pt x="14" y="433"/>
                  <a:pt x="80" y="375"/>
                </a:cubicBezTo>
                <a:close/>
                <a:moveTo>
                  <a:pt x="447" y="547"/>
                </a:moveTo>
                <a:cubicBezTo>
                  <a:pt x="352" y="630"/>
                  <a:pt x="334" y="793"/>
                  <a:pt x="332" y="888"/>
                </a:cubicBezTo>
                <a:cubicBezTo>
                  <a:pt x="425" y="978"/>
                  <a:pt x="1015" y="973"/>
                  <a:pt x="1138" y="888"/>
                </a:cubicBezTo>
                <a:cubicBezTo>
                  <a:pt x="1150" y="779"/>
                  <a:pt x="1102" y="613"/>
                  <a:pt x="1027" y="542"/>
                </a:cubicBezTo>
                <a:cubicBezTo>
                  <a:pt x="998" y="542"/>
                  <a:pt x="972" y="542"/>
                  <a:pt x="946" y="543"/>
                </a:cubicBezTo>
                <a:cubicBezTo>
                  <a:pt x="924" y="544"/>
                  <a:pt x="906" y="542"/>
                  <a:pt x="892" y="535"/>
                </a:cubicBezTo>
                <a:cubicBezTo>
                  <a:pt x="876" y="519"/>
                  <a:pt x="866" y="491"/>
                  <a:pt x="859" y="456"/>
                </a:cubicBezTo>
                <a:cubicBezTo>
                  <a:pt x="879" y="434"/>
                  <a:pt x="895" y="406"/>
                  <a:pt x="905" y="375"/>
                </a:cubicBezTo>
                <a:cubicBezTo>
                  <a:pt x="917" y="368"/>
                  <a:pt x="926" y="357"/>
                  <a:pt x="932" y="342"/>
                </a:cubicBezTo>
                <a:cubicBezTo>
                  <a:pt x="939" y="326"/>
                  <a:pt x="942" y="304"/>
                  <a:pt x="941" y="279"/>
                </a:cubicBezTo>
                <a:lnTo>
                  <a:pt x="941" y="271"/>
                </a:lnTo>
                <a:lnTo>
                  <a:pt x="934" y="267"/>
                </a:lnTo>
                <a:cubicBezTo>
                  <a:pt x="932" y="265"/>
                  <a:pt x="929" y="263"/>
                  <a:pt x="927" y="262"/>
                </a:cubicBezTo>
                <a:cubicBezTo>
                  <a:pt x="940" y="164"/>
                  <a:pt x="922" y="98"/>
                  <a:pt x="872" y="61"/>
                </a:cubicBezTo>
                <a:cubicBezTo>
                  <a:pt x="798" y="7"/>
                  <a:pt x="659" y="7"/>
                  <a:pt x="585" y="67"/>
                </a:cubicBezTo>
                <a:cubicBezTo>
                  <a:pt x="538" y="106"/>
                  <a:pt x="526" y="156"/>
                  <a:pt x="541" y="264"/>
                </a:cubicBezTo>
                <a:cubicBezTo>
                  <a:pt x="539" y="265"/>
                  <a:pt x="538" y="266"/>
                  <a:pt x="537" y="267"/>
                </a:cubicBezTo>
                <a:lnTo>
                  <a:pt x="530" y="271"/>
                </a:lnTo>
                <a:lnTo>
                  <a:pt x="530" y="279"/>
                </a:lnTo>
                <a:cubicBezTo>
                  <a:pt x="530" y="305"/>
                  <a:pt x="533" y="326"/>
                  <a:pt x="539" y="343"/>
                </a:cubicBezTo>
                <a:cubicBezTo>
                  <a:pt x="546" y="358"/>
                  <a:pt x="555" y="369"/>
                  <a:pt x="568" y="375"/>
                </a:cubicBezTo>
                <a:cubicBezTo>
                  <a:pt x="578" y="409"/>
                  <a:pt x="596" y="438"/>
                  <a:pt x="618" y="462"/>
                </a:cubicBezTo>
                <a:cubicBezTo>
                  <a:pt x="613" y="488"/>
                  <a:pt x="605" y="511"/>
                  <a:pt x="594" y="527"/>
                </a:cubicBezTo>
                <a:cubicBezTo>
                  <a:pt x="580" y="543"/>
                  <a:pt x="560" y="549"/>
                  <a:pt x="534" y="547"/>
                </a:cubicBezTo>
                <a:cubicBezTo>
                  <a:pt x="507" y="547"/>
                  <a:pt x="478" y="547"/>
                  <a:pt x="447" y="547"/>
                </a:cubicBezTo>
                <a:close/>
                <a:moveTo>
                  <a:pt x="1283" y="307"/>
                </a:moveTo>
                <a:cubicBezTo>
                  <a:pt x="1272" y="331"/>
                  <a:pt x="1255" y="352"/>
                  <a:pt x="1231" y="369"/>
                </a:cubicBezTo>
                <a:cubicBezTo>
                  <a:pt x="1238" y="392"/>
                  <a:pt x="1242" y="401"/>
                  <a:pt x="1248" y="415"/>
                </a:cubicBezTo>
                <a:cubicBezTo>
                  <a:pt x="1262" y="416"/>
                  <a:pt x="1360" y="421"/>
                  <a:pt x="1367" y="437"/>
                </a:cubicBezTo>
                <a:cubicBezTo>
                  <a:pt x="1392" y="467"/>
                  <a:pt x="1400" y="512"/>
                  <a:pt x="1400" y="549"/>
                </a:cubicBezTo>
                <a:lnTo>
                  <a:pt x="1400" y="552"/>
                </a:lnTo>
                <a:lnTo>
                  <a:pt x="1400" y="554"/>
                </a:lnTo>
                <a:cubicBezTo>
                  <a:pt x="1400" y="568"/>
                  <a:pt x="1399" y="581"/>
                  <a:pt x="1397" y="591"/>
                </a:cubicBezTo>
                <a:cubicBezTo>
                  <a:pt x="1343" y="616"/>
                  <a:pt x="1254" y="628"/>
                  <a:pt x="1166" y="627"/>
                </a:cubicBezTo>
                <a:cubicBezTo>
                  <a:pt x="1143" y="573"/>
                  <a:pt x="1113" y="524"/>
                  <a:pt x="1077" y="490"/>
                </a:cubicBezTo>
                <a:lnTo>
                  <a:pt x="1056" y="470"/>
                </a:lnTo>
                <a:lnTo>
                  <a:pt x="1027" y="470"/>
                </a:lnTo>
                <a:cubicBezTo>
                  <a:pt x="1007" y="470"/>
                  <a:pt x="987" y="470"/>
                  <a:pt x="968" y="470"/>
                </a:cubicBezTo>
                <a:cubicBezTo>
                  <a:pt x="972" y="458"/>
                  <a:pt x="978" y="447"/>
                  <a:pt x="986" y="437"/>
                </a:cubicBezTo>
                <a:cubicBezTo>
                  <a:pt x="993" y="421"/>
                  <a:pt x="1092" y="416"/>
                  <a:pt x="1106" y="415"/>
                </a:cubicBezTo>
                <a:cubicBezTo>
                  <a:pt x="1111" y="399"/>
                  <a:pt x="1115" y="385"/>
                  <a:pt x="1118" y="368"/>
                </a:cubicBezTo>
                <a:cubicBezTo>
                  <a:pt x="1095" y="353"/>
                  <a:pt x="1079" y="331"/>
                  <a:pt x="1070" y="307"/>
                </a:cubicBezTo>
                <a:cubicBezTo>
                  <a:pt x="1059" y="306"/>
                  <a:pt x="1033" y="307"/>
                  <a:pt x="1022" y="306"/>
                </a:cubicBezTo>
                <a:cubicBezTo>
                  <a:pt x="1009" y="223"/>
                  <a:pt x="1028" y="102"/>
                  <a:pt x="1062" y="74"/>
                </a:cubicBezTo>
                <a:cubicBezTo>
                  <a:pt x="1111" y="33"/>
                  <a:pt x="1233" y="31"/>
                  <a:pt x="1284" y="69"/>
                </a:cubicBezTo>
                <a:cubicBezTo>
                  <a:pt x="1320" y="95"/>
                  <a:pt x="1344" y="227"/>
                  <a:pt x="1331" y="302"/>
                </a:cubicBezTo>
                <a:cubicBezTo>
                  <a:pt x="1326" y="306"/>
                  <a:pt x="1290" y="304"/>
                  <a:pt x="1283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0A176D0-6BC7-3D12-B815-AA7CDAB8BB86}"/>
              </a:ext>
            </a:extLst>
          </p:cNvPr>
          <p:cNvGrpSpPr/>
          <p:nvPr/>
        </p:nvGrpSpPr>
        <p:grpSpPr>
          <a:xfrm>
            <a:off x="9043939" y="4120149"/>
            <a:ext cx="1944824" cy="1064487"/>
            <a:chOff x="7607073" y="1958721"/>
            <a:chExt cx="1944824" cy="106448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91BFCC7-2E0C-DE58-41AB-47ADC67E7C0D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249BE61-173E-93B6-1A9B-64C61E1B39BE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3D2F5D3-E375-5B35-289B-B86CF54F5021}"/>
              </a:ext>
            </a:extLst>
          </p:cNvPr>
          <p:cNvGrpSpPr/>
          <p:nvPr/>
        </p:nvGrpSpPr>
        <p:grpSpPr>
          <a:xfrm>
            <a:off x="5179403" y="4120149"/>
            <a:ext cx="1944824" cy="1064487"/>
            <a:chOff x="7607073" y="1958721"/>
            <a:chExt cx="1944824" cy="106448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3CA3719-FF95-2439-010C-FCAF551859EA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1EAF17C-17B8-05F7-F460-0243225E6E55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53E71A6-B04E-007C-27C6-8BA8DAD1FEDE}"/>
              </a:ext>
            </a:extLst>
          </p:cNvPr>
          <p:cNvGrpSpPr/>
          <p:nvPr/>
        </p:nvGrpSpPr>
        <p:grpSpPr>
          <a:xfrm>
            <a:off x="1269190" y="4120149"/>
            <a:ext cx="1944824" cy="1064487"/>
            <a:chOff x="7607073" y="1958721"/>
            <a:chExt cx="1944824" cy="106448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9F596A6-EB7A-BAB6-9346-39EFD9AB443A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648221F-5315-534F-8412-10B2672C7B6E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D0944E6-7BC3-48C8-5A21-FDAFD4E58396}"/>
              </a:ext>
            </a:extLst>
          </p:cNvPr>
          <p:cNvGrpSpPr/>
          <p:nvPr/>
        </p:nvGrpSpPr>
        <p:grpSpPr>
          <a:xfrm>
            <a:off x="3223461" y="1767305"/>
            <a:ext cx="1944824" cy="1064487"/>
            <a:chOff x="7607073" y="1958721"/>
            <a:chExt cx="1944824" cy="106448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8DE857DD-4D27-C2C9-CBCD-A3345E3CD5A3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FFDE5DB-639B-1F34-A692-09197E3BFE0C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43EB548-7975-C109-588E-F97561304C37}"/>
              </a:ext>
            </a:extLst>
          </p:cNvPr>
          <p:cNvGrpSpPr/>
          <p:nvPr/>
        </p:nvGrpSpPr>
        <p:grpSpPr>
          <a:xfrm>
            <a:off x="7141900" y="1767305"/>
            <a:ext cx="1944824" cy="1306861"/>
            <a:chOff x="7607073" y="1958721"/>
            <a:chExt cx="1944824" cy="1306861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2D5BFAE2-CE9B-E326-EBD5-688E8B63832C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5C573B2-4BDB-995E-320C-B90ECAC90F92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模板网，幻灯片演示模板及素材免 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348877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820C06A5-B676-57E2-6878-C9B6DA1FB11D}"/>
              </a:ext>
            </a:extLst>
          </p:cNvPr>
          <p:cNvSpPr/>
          <p:nvPr/>
        </p:nvSpPr>
        <p:spPr bwMode="auto">
          <a:xfrm>
            <a:off x="6488023" y="1597915"/>
            <a:ext cx="4646107" cy="2190314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F30A34E-44B1-1CDD-86C7-57582639DA01}"/>
              </a:ext>
            </a:extLst>
          </p:cNvPr>
          <p:cNvSpPr/>
          <p:nvPr/>
        </p:nvSpPr>
        <p:spPr bwMode="auto">
          <a:xfrm>
            <a:off x="1449893" y="1597915"/>
            <a:ext cx="4646107" cy="2190314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0DF0F7B-6180-BB52-7D62-4D6E9A64E7D9}"/>
              </a:ext>
            </a:extLst>
          </p:cNvPr>
          <p:cNvSpPr/>
          <p:nvPr/>
        </p:nvSpPr>
        <p:spPr bwMode="auto">
          <a:xfrm>
            <a:off x="6488024" y="3429000"/>
            <a:ext cx="4646107" cy="2190314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stretch>
              <a:fillRect/>
            </a:stretch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5082B21-CE07-5C4F-FB37-C44B5813FF74}"/>
              </a:ext>
            </a:extLst>
          </p:cNvPr>
          <p:cNvSpPr/>
          <p:nvPr/>
        </p:nvSpPr>
        <p:spPr bwMode="auto">
          <a:xfrm>
            <a:off x="1449892" y="3429000"/>
            <a:ext cx="4646107" cy="2190314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BD0739A-4B9E-F949-BD89-F60B37D6A5FC}"/>
              </a:ext>
            </a:extLst>
          </p:cNvPr>
          <p:cNvGrpSpPr/>
          <p:nvPr/>
        </p:nvGrpSpPr>
        <p:grpSpPr>
          <a:xfrm>
            <a:off x="8302333" y="2002198"/>
            <a:ext cx="2293095" cy="1064487"/>
            <a:chOff x="7607073" y="1958721"/>
            <a:chExt cx="2293095" cy="106448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87FC8B6-8783-DAD1-3B22-11DB5E0E6FA0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E9B2105-0F8C-C810-9DF4-CF884E1C2C23}"/>
                </a:ext>
              </a:extLst>
            </p:cNvPr>
            <p:cNvSpPr txBox="1"/>
            <p:nvPr/>
          </p:nvSpPr>
          <p:spPr>
            <a:xfrm>
              <a:off x="7607073" y="2225104"/>
              <a:ext cx="2293095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DC60092-A244-80DD-2BD6-0E498DDDD589}"/>
              </a:ext>
            </a:extLst>
          </p:cNvPr>
          <p:cNvGrpSpPr/>
          <p:nvPr/>
        </p:nvGrpSpPr>
        <p:grpSpPr>
          <a:xfrm>
            <a:off x="1885321" y="4012846"/>
            <a:ext cx="2293095" cy="1064487"/>
            <a:chOff x="7607073" y="1958721"/>
            <a:chExt cx="2293095" cy="10644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CCE2D87-DAB4-C405-34D5-427D74A3FE06}"/>
                </a:ext>
              </a:extLst>
            </p:cNvPr>
            <p:cNvSpPr txBox="1"/>
            <p:nvPr/>
          </p:nvSpPr>
          <p:spPr>
            <a:xfrm>
              <a:off x="802352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81DBF7BE-1B03-2F33-FCCA-73A8552B4AC9}"/>
                </a:ext>
              </a:extLst>
            </p:cNvPr>
            <p:cNvSpPr txBox="1"/>
            <p:nvPr/>
          </p:nvSpPr>
          <p:spPr>
            <a:xfrm>
              <a:off x="7607073" y="2225104"/>
              <a:ext cx="2293095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17" name="iconfont-1177-866132">
            <a:extLst>
              <a:ext uri="{FF2B5EF4-FFF2-40B4-BE49-F238E27FC236}">
                <a16:creationId xmlns:a16="http://schemas.microsoft.com/office/drawing/2014/main" id="{537AD482-0223-4A45-DEBB-E3875A0305F7}"/>
              </a:ext>
            </a:extLst>
          </p:cNvPr>
          <p:cNvSpPr/>
          <p:nvPr/>
        </p:nvSpPr>
        <p:spPr>
          <a:xfrm>
            <a:off x="4689412" y="4073307"/>
            <a:ext cx="681767" cy="798104"/>
          </a:xfrm>
          <a:custGeom>
            <a:avLst/>
            <a:gdLst>
              <a:gd name="T0" fmla="*/ 1472 w 9437"/>
              <a:gd name="T1" fmla="*/ 5801 h 11045"/>
              <a:gd name="T2" fmla="*/ 1826 w 9437"/>
              <a:gd name="T3" fmla="*/ 6349 h 11045"/>
              <a:gd name="T4" fmla="*/ 2362 w 9437"/>
              <a:gd name="T5" fmla="*/ 6566 h 11045"/>
              <a:gd name="T6" fmla="*/ 1733 w 9437"/>
              <a:gd name="T7" fmla="*/ 7956 h 11045"/>
              <a:gd name="T8" fmla="*/ 1723 w 9437"/>
              <a:gd name="T9" fmla="*/ 9652 h 11045"/>
              <a:gd name="T10" fmla="*/ 4263 w 9437"/>
              <a:gd name="T11" fmla="*/ 11045 h 11045"/>
              <a:gd name="T12" fmla="*/ 6080 w 9437"/>
              <a:gd name="T13" fmla="*/ 10104 h 11045"/>
              <a:gd name="T14" fmla="*/ 6458 w 9437"/>
              <a:gd name="T15" fmla="*/ 6677 h 11045"/>
              <a:gd name="T16" fmla="*/ 6912 w 9437"/>
              <a:gd name="T17" fmla="*/ 4590 h 11045"/>
              <a:gd name="T18" fmla="*/ 7946 w 9437"/>
              <a:gd name="T19" fmla="*/ 5008 h 11045"/>
              <a:gd name="T20" fmla="*/ 9437 w 9437"/>
              <a:gd name="T21" fmla="*/ 3516 h 11045"/>
              <a:gd name="T22" fmla="*/ 7946 w 9437"/>
              <a:gd name="T23" fmla="*/ 2024 h 11045"/>
              <a:gd name="T24" fmla="*/ 6454 w 9437"/>
              <a:gd name="T25" fmla="*/ 3516 h 11045"/>
              <a:gd name="T26" fmla="*/ 6493 w 9437"/>
              <a:gd name="T27" fmla="*/ 3853 h 11045"/>
              <a:gd name="T28" fmla="*/ 5657 w 9437"/>
              <a:gd name="T29" fmla="*/ 6928 h 11045"/>
              <a:gd name="T30" fmla="*/ 5403 w 9437"/>
              <a:gd name="T31" fmla="*/ 9607 h 11045"/>
              <a:gd name="T32" fmla="*/ 4262 w 9437"/>
              <a:gd name="T33" fmla="*/ 10206 h 11045"/>
              <a:gd name="T34" fmla="*/ 2456 w 9437"/>
              <a:gd name="T35" fmla="*/ 9245 h 11045"/>
              <a:gd name="T36" fmla="*/ 2444 w 9437"/>
              <a:gd name="T37" fmla="*/ 8400 h 11045"/>
              <a:gd name="T38" fmla="*/ 3219 w 9437"/>
              <a:gd name="T39" fmla="*/ 6615 h 11045"/>
              <a:gd name="T40" fmla="*/ 3941 w 9437"/>
              <a:gd name="T41" fmla="*/ 6373 h 11045"/>
              <a:gd name="T42" fmla="*/ 4303 w 9437"/>
              <a:gd name="T43" fmla="*/ 5846 h 11045"/>
              <a:gd name="T44" fmla="*/ 5770 w 9437"/>
              <a:gd name="T45" fmla="*/ 3255 h 11045"/>
              <a:gd name="T46" fmla="*/ 5563 w 9437"/>
              <a:gd name="T47" fmla="*/ 2774 h 11045"/>
              <a:gd name="T48" fmla="*/ 4984 w 9437"/>
              <a:gd name="T49" fmla="*/ 714 h 11045"/>
              <a:gd name="T50" fmla="*/ 4857 w 9437"/>
              <a:gd name="T51" fmla="*/ 408 h 11045"/>
              <a:gd name="T52" fmla="*/ 4362 w 9437"/>
              <a:gd name="T53" fmla="*/ 85 h 11045"/>
              <a:gd name="T54" fmla="*/ 4000 w 9437"/>
              <a:gd name="T55" fmla="*/ 180 h 11045"/>
              <a:gd name="T56" fmla="*/ 3764 w 9437"/>
              <a:gd name="T57" fmla="*/ 636 h 11045"/>
              <a:gd name="T58" fmla="*/ 3904 w 9437"/>
              <a:gd name="T59" fmla="*/ 964 h 11045"/>
              <a:gd name="T60" fmla="*/ 4463 w 9437"/>
              <a:gd name="T61" fmla="*/ 1129 h 11045"/>
              <a:gd name="T62" fmla="*/ 4855 w 9437"/>
              <a:gd name="T63" fmla="*/ 979 h 11045"/>
              <a:gd name="T64" fmla="*/ 5288 w 9437"/>
              <a:gd name="T65" fmla="*/ 2733 h 11045"/>
              <a:gd name="T66" fmla="*/ 4962 w 9437"/>
              <a:gd name="T67" fmla="*/ 3032 h 11045"/>
              <a:gd name="T68" fmla="*/ 3863 w 9437"/>
              <a:gd name="T69" fmla="*/ 5107 h 11045"/>
              <a:gd name="T70" fmla="*/ 3282 w 9437"/>
              <a:gd name="T71" fmla="*/ 5140 h 11045"/>
              <a:gd name="T72" fmla="*/ 2919 w 9437"/>
              <a:gd name="T73" fmla="*/ 5240 h 11045"/>
              <a:gd name="T74" fmla="*/ 2894 w 9437"/>
              <a:gd name="T75" fmla="*/ 5240 h 11045"/>
              <a:gd name="T76" fmla="*/ 2510 w 9437"/>
              <a:gd name="T77" fmla="*/ 5129 h 11045"/>
              <a:gd name="T78" fmla="*/ 1937 w 9437"/>
              <a:gd name="T79" fmla="*/ 5082 h 11045"/>
              <a:gd name="T80" fmla="*/ 862 w 9437"/>
              <a:gd name="T81" fmla="*/ 3032 h 11045"/>
              <a:gd name="T82" fmla="*/ 535 w 9437"/>
              <a:gd name="T83" fmla="*/ 2733 h 11045"/>
              <a:gd name="T84" fmla="*/ 968 w 9437"/>
              <a:gd name="T85" fmla="*/ 979 h 11045"/>
              <a:gd name="T86" fmla="*/ 1360 w 9437"/>
              <a:gd name="T87" fmla="*/ 1129 h 11045"/>
              <a:gd name="T88" fmla="*/ 1919 w 9437"/>
              <a:gd name="T89" fmla="*/ 964 h 11045"/>
              <a:gd name="T90" fmla="*/ 2059 w 9437"/>
              <a:gd name="T91" fmla="*/ 636 h 11045"/>
              <a:gd name="T92" fmla="*/ 1824 w 9437"/>
              <a:gd name="T93" fmla="*/ 181 h 11045"/>
              <a:gd name="T94" fmla="*/ 1461 w 9437"/>
              <a:gd name="T95" fmla="*/ 85 h 11045"/>
              <a:gd name="T96" fmla="*/ 966 w 9437"/>
              <a:gd name="T97" fmla="*/ 408 h 11045"/>
              <a:gd name="T98" fmla="*/ 839 w 9437"/>
              <a:gd name="T99" fmla="*/ 714 h 11045"/>
              <a:gd name="T100" fmla="*/ 260 w 9437"/>
              <a:gd name="T101" fmla="*/ 2775 h 11045"/>
              <a:gd name="T102" fmla="*/ 53 w 9437"/>
              <a:gd name="T103" fmla="*/ 3256 h 11045"/>
              <a:gd name="T104" fmla="*/ 1472 w 9437"/>
              <a:gd name="T105" fmla="*/ 5801 h 11045"/>
              <a:gd name="T106" fmla="*/ 7946 w 9437"/>
              <a:gd name="T107" fmla="*/ 2933 h 11045"/>
              <a:gd name="T108" fmla="*/ 8528 w 9437"/>
              <a:gd name="T109" fmla="*/ 3516 h 11045"/>
              <a:gd name="T110" fmla="*/ 7946 w 9437"/>
              <a:gd name="T111" fmla="*/ 4099 h 11045"/>
              <a:gd name="T112" fmla="*/ 7363 w 9437"/>
              <a:gd name="T113" fmla="*/ 3516 h 11045"/>
              <a:gd name="T114" fmla="*/ 7946 w 9437"/>
              <a:gd name="T115" fmla="*/ 2933 h 1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437" h="11045">
                <a:moveTo>
                  <a:pt x="1472" y="5801"/>
                </a:moveTo>
                <a:cubicBezTo>
                  <a:pt x="1492" y="6023"/>
                  <a:pt x="1617" y="6232"/>
                  <a:pt x="1826" y="6349"/>
                </a:cubicBezTo>
                <a:cubicBezTo>
                  <a:pt x="2000" y="6446"/>
                  <a:pt x="2179" y="6518"/>
                  <a:pt x="2362" y="6566"/>
                </a:cubicBezTo>
                <a:cubicBezTo>
                  <a:pt x="2259" y="6914"/>
                  <a:pt x="2070" y="7417"/>
                  <a:pt x="1733" y="7956"/>
                </a:cubicBezTo>
                <a:cubicBezTo>
                  <a:pt x="1413" y="8468"/>
                  <a:pt x="1409" y="9086"/>
                  <a:pt x="1723" y="9652"/>
                </a:cubicBezTo>
                <a:cubicBezTo>
                  <a:pt x="2185" y="10485"/>
                  <a:pt x="3205" y="11045"/>
                  <a:pt x="4263" y="11045"/>
                </a:cubicBezTo>
                <a:cubicBezTo>
                  <a:pt x="4989" y="11045"/>
                  <a:pt x="5634" y="10711"/>
                  <a:pt x="6080" y="10104"/>
                </a:cubicBezTo>
                <a:cubicBezTo>
                  <a:pt x="6717" y="9236"/>
                  <a:pt x="6859" y="7954"/>
                  <a:pt x="6458" y="6677"/>
                </a:cubicBezTo>
                <a:cubicBezTo>
                  <a:pt x="6086" y="5493"/>
                  <a:pt x="6583" y="4862"/>
                  <a:pt x="6912" y="4590"/>
                </a:cubicBezTo>
                <a:cubicBezTo>
                  <a:pt x="7180" y="4848"/>
                  <a:pt x="7544" y="5008"/>
                  <a:pt x="7946" y="5008"/>
                </a:cubicBezTo>
                <a:cubicBezTo>
                  <a:pt x="8769" y="5008"/>
                  <a:pt x="9437" y="4340"/>
                  <a:pt x="9437" y="3516"/>
                </a:cubicBezTo>
                <a:cubicBezTo>
                  <a:pt x="9437" y="2692"/>
                  <a:pt x="8769" y="2024"/>
                  <a:pt x="7946" y="2024"/>
                </a:cubicBezTo>
                <a:cubicBezTo>
                  <a:pt x="7122" y="2024"/>
                  <a:pt x="6454" y="2692"/>
                  <a:pt x="6454" y="3516"/>
                </a:cubicBezTo>
                <a:cubicBezTo>
                  <a:pt x="6454" y="3632"/>
                  <a:pt x="6468" y="3744"/>
                  <a:pt x="6493" y="3853"/>
                </a:cubicBezTo>
                <a:cubicBezTo>
                  <a:pt x="5872" y="4307"/>
                  <a:pt x="5155" y="5330"/>
                  <a:pt x="5657" y="6928"/>
                </a:cubicBezTo>
                <a:cubicBezTo>
                  <a:pt x="5973" y="7937"/>
                  <a:pt x="5876" y="8963"/>
                  <a:pt x="5403" y="9607"/>
                </a:cubicBezTo>
                <a:cubicBezTo>
                  <a:pt x="5203" y="9880"/>
                  <a:pt x="4842" y="10206"/>
                  <a:pt x="4262" y="10206"/>
                </a:cubicBezTo>
                <a:cubicBezTo>
                  <a:pt x="3513" y="10206"/>
                  <a:pt x="2770" y="9811"/>
                  <a:pt x="2456" y="9245"/>
                </a:cubicBezTo>
                <a:cubicBezTo>
                  <a:pt x="2341" y="9036"/>
                  <a:pt x="2245" y="8720"/>
                  <a:pt x="2444" y="8400"/>
                </a:cubicBezTo>
                <a:cubicBezTo>
                  <a:pt x="2890" y="7687"/>
                  <a:pt x="3113" y="7022"/>
                  <a:pt x="3219" y="6615"/>
                </a:cubicBezTo>
                <a:cubicBezTo>
                  <a:pt x="3466" y="6577"/>
                  <a:pt x="3708" y="6497"/>
                  <a:pt x="3941" y="6373"/>
                </a:cubicBezTo>
                <a:cubicBezTo>
                  <a:pt x="4148" y="6263"/>
                  <a:pt x="4275" y="6062"/>
                  <a:pt x="4303" y="5846"/>
                </a:cubicBezTo>
                <a:cubicBezTo>
                  <a:pt x="5289" y="4955"/>
                  <a:pt x="5744" y="3349"/>
                  <a:pt x="5770" y="3255"/>
                </a:cubicBezTo>
                <a:cubicBezTo>
                  <a:pt x="5823" y="3062"/>
                  <a:pt x="5733" y="2864"/>
                  <a:pt x="5563" y="2774"/>
                </a:cubicBezTo>
                <a:cubicBezTo>
                  <a:pt x="5699" y="1569"/>
                  <a:pt x="5253" y="962"/>
                  <a:pt x="4984" y="714"/>
                </a:cubicBezTo>
                <a:cubicBezTo>
                  <a:pt x="5005" y="598"/>
                  <a:pt x="4958" y="474"/>
                  <a:pt x="4857" y="408"/>
                </a:cubicBezTo>
                <a:lnTo>
                  <a:pt x="4362" y="85"/>
                </a:lnTo>
                <a:cubicBezTo>
                  <a:pt x="4233" y="0"/>
                  <a:pt x="4070" y="43"/>
                  <a:pt x="4000" y="180"/>
                </a:cubicBezTo>
                <a:lnTo>
                  <a:pt x="3764" y="636"/>
                </a:lnTo>
                <a:cubicBezTo>
                  <a:pt x="3693" y="773"/>
                  <a:pt x="3756" y="920"/>
                  <a:pt x="3904" y="964"/>
                </a:cubicBezTo>
                <a:lnTo>
                  <a:pt x="4463" y="1129"/>
                </a:lnTo>
                <a:cubicBezTo>
                  <a:pt x="4605" y="1171"/>
                  <a:pt x="4775" y="1103"/>
                  <a:pt x="4855" y="979"/>
                </a:cubicBezTo>
                <a:cubicBezTo>
                  <a:pt x="5078" y="1213"/>
                  <a:pt x="5399" y="1736"/>
                  <a:pt x="5288" y="2733"/>
                </a:cubicBezTo>
                <a:cubicBezTo>
                  <a:pt x="5136" y="2762"/>
                  <a:pt x="5006" y="2873"/>
                  <a:pt x="4962" y="3032"/>
                </a:cubicBezTo>
                <a:cubicBezTo>
                  <a:pt x="4827" y="3514"/>
                  <a:pt x="4439" y="4510"/>
                  <a:pt x="3863" y="5107"/>
                </a:cubicBezTo>
                <a:cubicBezTo>
                  <a:pt x="3680" y="5037"/>
                  <a:pt x="3469" y="5040"/>
                  <a:pt x="3282" y="5140"/>
                </a:cubicBezTo>
                <a:cubicBezTo>
                  <a:pt x="3160" y="5205"/>
                  <a:pt x="3041" y="5238"/>
                  <a:pt x="2919" y="5240"/>
                </a:cubicBezTo>
                <a:lnTo>
                  <a:pt x="2894" y="5240"/>
                </a:lnTo>
                <a:cubicBezTo>
                  <a:pt x="2765" y="5237"/>
                  <a:pt x="2639" y="5201"/>
                  <a:pt x="2510" y="5129"/>
                </a:cubicBezTo>
                <a:cubicBezTo>
                  <a:pt x="2328" y="5027"/>
                  <a:pt x="2120" y="5018"/>
                  <a:pt x="1937" y="5082"/>
                </a:cubicBezTo>
                <a:cubicBezTo>
                  <a:pt x="1374" y="4482"/>
                  <a:pt x="994" y="3507"/>
                  <a:pt x="862" y="3032"/>
                </a:cubicBezTo>
                <a:cubicBezTo>
                  <a:pt x="817" y="2873"/>
                  <a:pt x="687" y="2762"/>
                  <a:pt x="535" y="2733"/>
                </a:cubicBezTo>
                <a:cubicBezTo>
                  <a:pt x="424" y="1736"/>
                  <a:pt x="745" y="1214"/>
                  <a:pt x="968" y="979"/>
                </a:cubicBezTo>
                <a:cubicBezTo>
                  <a:pt x="1049" y="1103"/>
                  <a:pt x="1218" y="1171"/>
                  <a:pt x="1360" y="1129"/>
                </a:cubicBezTo>
                <a:lnTo>
                  <a:pt x="1919" y="964"/>
                </a:lnTo>
                <a:cubicBezTo>
                  <a:pt x="2067" y="920"/>
                  <a:pt x="2130" y="773"/>
                  <a:pt x="2059" y="636"/>
                </a:cubicBezTo>
                <a:lnTo>
                  <a:pt x="1824" y="181"/>
                </a:lnTo>
                <a:cubicBezTo>
                  <a:pt x="1753" y="43"/>
                  <a:pt x="1590" y="1"/>
                  <a:pt x="1461" y="85"/>
                </a:cubicBezTo>
                <a:lnTo>
                  <a:pt x="966" y="408"/>
                </a:lnTo>
                <a:cubicBezTo>
                  <a:pt x="865" y="475"/>
                  <a:pt x="818" y="599"/>
                  <a:pt x="839" y="714"/>
                </a:cubicBezTo>
                <a:cubicBezTo>
                  <a:pt x="570" y="962"/>
                  <a:pt x="124" y="1569"/>
                  <a:pt x="260" y="2775"/>
                </a:cubicBezTo>
                <a:cubicBezTo>
                  <a:pt x="90" y="2865"/>
                  <a:pt x="0" y="3063"/>
                  <a:pt x="53" y="3256"/>
                </a:cubicBezTo>
                <a:cubicBezTo>
                  <a:pt x="78" y="3348"/>
                  <a:pt x="520" y="4902"/>
                  <a:pt x="1472" y="5801"/>
                </a:cubicBezTo>
                <a:close/>
                <a:moveTo>
                  <a:pt x="7946" y="2933"/>
                </a:moveTo>
                <a:cubicBezTo>
                  <a:pt x="8267" y="2933"/>
                  <a:pt x="8528" y="3194"/>
                  <a:pt x="8528" y="3516"/>
                </a:cubicBezTo>
                <a:cubicBezTo>
                  <a:pt x="8528" y="3838"/>
                  <a:pt x="8267" y="4099"/>
                  <a:pt x="7946" y="4099"/>
                </a:cubicBezTo>
                <a:cubicBezTo>
                  <a:pt x="7624" y="4099"/>
                  <a:pt x="7363" y="3838"/>
                  <a:pt x="7363" y="3516"/>
                </a:cubicBezTo>
                <a:cubicBezTo>
                  <a:pt x="7363" y="3194"/>
                  <a:pt x="7624" y="2933"/>
                  <a:pt x="7946" y="29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图形 15" descr="搏动的心 纯色填充">
            <a:extLst>
              <a:ext uri="{FF2B5EF4-FFF2-40B4-BE49-F238E27FC236}">
                <a16:creationId xmlns:a16="http://schemas.microsoft.com/office/drawing/2014/main" id="{F6CA173F-5068-FA00-6EDC-69EB87E91741}"/>
              </a:ext>
            </a:extLst>
          </p:cNvPr>
          <p:cNvSpPr/>
          <p:nvPr/>
        </p:nvSpPr>
        <p:spPr>
          <a:xfrm>
            <a:off x="7002417" y="2268581"/>
            <a:ext cx="761214" cy="722038"/>
          </a:xfrm>
          <a:custGeom>
            <a:avLst/>
            <a:gdLst>
              <a:gd name="connsiteX0" fmla="*/ 325917 w 647074"/>
              <a:gd name="connsiteY0" fmla="*/ 611677 h 613772"/>
              <a:gd name="connsiteX1" fmla="*/ 445265 w 647074"/>
              <a:gd name="connsiteY1" fmla="*/ 505854 h 613772"/>
              <a:gd name="connsiteX2" fmla="*/ 589378 w 647074"/>
              <a:gd name="connsiteY2" fmla="*/ 331928 h 613772"/>
              <a:gd name="connsiteX3" fmla="*/ 638813 w 647074"/>
              <a:gd name="connsiteY3" fmla="*/ 118187 h 613772"/>
              <a:gd name="connsiteX4" fmla="*/ 497557 w 647074"/>
              <a:gd name="connsiteY4" fmla="*/ 648 h 613772"/>
              <a:gd name="connsiteX5" fmla="*/ 323250 w 647074"/>
              <a:gd name="connsiteY5" fmla="*/ 127902 h 613772"/>
              <a:gd name="connsiteX6" fmla="*/ 169040 w 647074"/>
              <a:gd name="connsiteY6" fmla="*/ 267 h 613772"/>
              <a:gd name="connsiteX7" fmla="*/ 15878 w 647074"/>
              <a:gd name="connsiteY7" fmla="*/ 98565 h 613772"/>
              <a:gd name="connsiteX8" fmla="*/ 46167 w 647074"/>
              <a:gd name="connsiteY8" fmla="*/ 313640 h 613772"/>
              <a:gd name="connsiteX9" fmla="*/ 188471 w 647074"/>
              <a:gd name="connsiteY9" fmla="*/ 493091 h 613772"/>
              <a:gd name="connsiteX10" fmla="*/ 323250 w 647074"/>
              <a:gd name="connsiteY10" fmla="*/ 613773 h 613772"/>
              <a:gd name="connsiteX11" fmla="*/ 170850 w 647074"/>
              <a:gd name="connsiteY11" fmla="*/ 287827 h 613772"/>
              <a:gd name="connsiteX12" fmla="*/ 199425 w 647074"/>
              <a:gd name="connsiteY12" fmla="*/ 202102 h 613772"/>
              <a:gd name="connsiteX13" fmla="*/ 216379 w 647074"/>
              <a:gd name="connsiteY13" fmla="*/ 151143 h 613772"/>
              <a:gd name="connsiteX14" fmla="*/ 245811 w 647074"/>
              <a:gd name="connsiteY14" fmla="*/ 127807 h 613772"/>
              <a:gd name="connsiteX15" fmla="*/ 259432 w 647074"/>
              <a:gd name="connsiteY15" fmla="*/ 153906 h 613772"/>
              <a:gd name="connsiteX16" fmla="*/ 267338 w 647074"/>
              <a:gd name="connsiteY16" fmla="*/ 196101 h 613772"/>
              <a:gd name="connsiteX17" fmla="*/ 290198 w 647074"/>
              <a:gd name="connsiteY17" fmla="*/ 318021 h 613772"/>
              <a:gd name="connsiteX18" fmla="*/ 305343 w 647074"/>
              <a:gd name="connsiteY18" fmla="*/ 398984 h 613772"/>
              <a:gd name="connsiteX19" fmla="*/ 360588 w 647074"/>
              <a:gd name="connsiteY19" fmla="*/ 252870 h 613772"/>
              <a:gd name="connsiteX20" fmla="*/ 372780 w 647074"/>
              <a:gd name="connsiteY20" fmla="*/ 220676 h 613772"/>
              <a:gd name="connsiteX21" fmla="*/ 391830 w 647074"/>
              <a:gd name="connsiteY21" fmla="*/ 200578 h 613772"/>
              <a:gd name="connsiteX22" fmla="*/ 414785 w 647074"/>
              <a:gd name="connsiteY22" fmla="*/ 223438 h 613772"/>
              <a:gd name="connsiteX23" fmla="*/ 426501 w 647074"/>
              <a:gd name="connsiteY23" fmla="*/ 263634 h 613772"/>
              <a:gd name="connsiteX24" fmla="*/ 449742 w 647074"/>
              <a:gd name="connsiteY24" fmla="*/ 343548 h 613772"/>
              <a:gd name="connsiteX25" fmla="*/ 472697 w 647074"/>
              <a:gd name="connsiteY25" fmla="*/ 318307 h 613772"/>
              <a:gd name="connsiteX26" fmla="*/ 497367 w 647074"/>
              <a:gd name="connsiteY26" fmla="*/ 291828 h 613772"/>
              <a:gd name="connsiteX27" fmla="*/ 535467 w 647074"/>
              <a:gd name="connsiteY27" fmla="*/ 288208 h 613772"/>
              <a:gd name="connsiteX28" fmla="*/ 570900 w 647074"/>
              <a:gd name="connsiteY28" fmla="*/ 288208 h 613772"/>
              <a:gd name="connsiteX29" fmla="*/ 547563 w 647074"/>
              <a:gd name="connsiteY29" fmla="*/ 326308 h 613772"/>
              <a:gd name="connsiteX30" fmla="*/ 516607 w 647074"/>
              <a:gd name="connsiteY30" fmla="*/ 326308 h 613772"/>
              <a:gd name="connsiteX31" fmla="*/ 455361 w 647074"/>
              <a:gd name="connsiteY31" fmla="*/ 393745 h 613772"/>
              <a:gd name="connsiteX32" fmla="*/ 428527 w 647074"/>
              <a:gd name="connsiteY32" fmla="*/ 396129 h 613772"/>
              <a:gd name="connsiteX33" fmla="*/ 424500 w 647074"/>
              <a:gd name="connsiteY33" fmla="*/ 391459 h 613772"/>
              <a:gd name="connsiteX34" fmla="*/ 420024 w 647074"/>
              <a:gd name="connsiteY34" fmla="*/ 378505 h 613772"/>
              <a:gd name="connsiteX35" fmla="*/ 404117 w 647074"/>
              <a:gd name="connsiteY35" fmla="*/ 324117 h 613772"/>
              <a:gd name="connsiteX36" fmla="*/ 391163 w 647074"/>
              <a:gd name="connsiteY36" fmla="*/ 279540 h 613772"/>
              <a:gd name="connsiteX37" fmla="*/ 318487 w 647074"/>
              <a:gd name="connsiteY37" fmla="*/ 471660 h 613772"/>
              <a:gd name="connsiteX38" fmla="*/ 309819 w 647074"/>
              <a:gd name="connsiteY38" fmla="*/ 484804 h 613772"/>
              <a:gd name="connsiteX39" fmla="*/ 283331 w 647074"/>
              <a:gd name="connsiteY39" fmla="*/ 479888 h 613772"/>
              <a:gd name="connsiteX40" fmla="*/ 280292 w 647074"/>
              <a:gd name="connsiteY40" fmla="*/ 472517 h 613772"/>
              <a:gd name="connsiteX41" fmla="*/ 275244 w 647074"/>
              <a:gd name="connsiteY41" fmla="*/ 445847 h 613772"/>
              <a:gd name="connsiteX42" fmla="*/ 251145 w 647074"/>
              <a:gd name="connsiteY42" fmla="*/ 317259 h 613772"/>
              <a:gd name="connsiteX43" fmla="*/ 233143 w 647074"/>
              <a:gd name="connsiteY43" fmla="*/ 221152 h 613772"/>
              <a:gd name="connsiteX44" fmla="*/ 206283 w 647074"/>
              <a:gd name="connsiteY44" fmla="*/ 301829 h 613772"/>
              <a:gd name="connsiteX45" fmla="*/ 183518 w 647074"/>
              <a:gd name="connsiteY45" fmla="*/ 326308 h 613772"/>
              <a:gd name="connsiteX46" fmla="*/ 141513 w 647074"/>
              <a:gd name="connsiteY46" fmla="*/ 326308 h 613772"/>
              <a:gd name="connsiteX47" fmla="*/ 98650 w 647074"/>
              <a:gd name="connsiteY47" fmla="*/ 326308 h 613772"/>
              <a:gd name="connsiteX48" fmla="*/ 75314 w 647074"/>
              <a:gd name="connsiteY48" fmla="*/ 288208 h 61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47074" h="613772">
                <a:moveTo>
                  <a:pt x="325917" y="611677"/>
                </a:moveTo>
                <a:cubicBezTo>
                  <a:pt x="367682" y="578705"/>
                  <a:pt x="407530" y="543373"/>
                  <a:pt x="445265" y="505854"/>
                </a:cubicBezTo>
                <a:cubicBezTo>
                  <a:pt x="499966" y="453739"/>
                  <a:pt x="548337" y="395362"/>
                  <a:pt x="589378" y="331928"/>
                </a:cubicBezTo>
                <a:cubicBezTo>
                  <a:pt x="627478" y="270587"/>
                  <a:pt x="663864" y="190958"/>
                  <a:pt x="638813" y="118187"/>
                </a:cubicBezTo>
                <a:cubicBezTo>
                  <a:pt x="618525" y="57989"/>
                  <a:pt x="562232" y="6840"/>
                  <a:pt x="497557" y="648"/>
                </a:cubicBezTo>
                <a:cubicBezTo>
                  <a:pt x="415833" y="-7448"/>
                  <a:pt x="356682" y="61704"/>
                  <a:pt x="323250" y="127902"/>
                </a:cubicBezTo>
                <a:cubicBezTo>
                  <a:pt x="292674" y="67323"/>
                  <a:pt x="242097" y="4839"/>
                  <a:pt x="169040" y="267"/>
                </a:cubicBezTo>
                <a:cubicBezTo>
                  <a:pt x="104175" y="-3733"/>
                  <a:pt x="43786" y="41892"/>
                  <a:pt x="15878" y="98565"/>
                </a:cubicBezTo>
                <a:cubicBezTo>
                  <a:pt x="-19079" y="169717"/>
                  <a:pt x="9401" y="249727"/>
                  <a:pt x="46167" y="313640"/>
                </a:cubicBezTo>
                <a:cubicBezTo>
                  <a:pt x="84267" y="380315"/>
                  <a:pt x="134940" y="438894"/>
                  <a:pt x="188471" y="493091"/>
                </a:cubicBezTo>
                <a:cubicBezTo>
                  <a:pt x="230670" y="536264"/>
                  <a:pt x="275695" y="576580"/>
                  <a:pt x="323250" y="613773"/>
                </a:cubicBezTo>
                <a:close/>
                <a:moveTo>
                  <a:pt x="170850" y="287827"/>
                </a:moveTo>
                <a:lnTo>
                  <a:pt x="199425" y="202102"/>
                </a:lnTo>
                <a:lnTo>
                  <a:pt x="216379" y="151143"/>
                </a:lnTo>
                <a:cubicBezTo>
                  <a:pt x="220761" y="137904"/>
                  <a:pt x="227523" y="120187"/>
                  <a:pt x="245811" y="127807"/>
                </a:cubicBezTo>
                <a:cubicBezTo>
                  <a:pt x="256860" y="132474"/>
                  <a:pt x="257527" y="143904"/>
                  <a:pt x="259432" y="153906"/>
                </a:cubicBezTo>
                <a:lnTo>
                  <a:pt x="267338" y="196101"/>
                </a:lnTo>
                <a:lnTo>
                  <a:pt x="290198" y="318021"/>
                </a:lnTo>
                <a:lnTo>
                  <a:pt x="305343" y="398984"/>
                </a:lnTo>
                <a:lnTo>
                  <a:pt x="360588" y="252870"/>
                </a:lnTo>
                <a:lnTo>
                  <a:pt x="372780" y="220676"/>
                </a:lnTo>
                <a:cubicBezTo>
                  <a:pt x="376304" y="211151"/>
                  <a:pt x="379923" y="201626"/>
                  <a:pt x="391830" y="200578"/>
                </a:cubicBezTo>
                <a:cubicBezTo>
                  <a:pt x="406974" y="199054"/>
                  <a:pt x="411451" y="212008"/>
                  <a:pt x="414785" y="223438"/>
                </a:cubicBezTo>
                <a:lnTo>
                  <a:pt x="426501" y="263634"/>
                </a:lnTo>
                <a:lnTo>
                  <a:pt x="449742" y="343548"/>
                </a:lnTo>
                <a:lnTo>
                  <a:pt x="472697" y="318307"/>
                </a:lnTo>
                <a:cubicBezTo>
                  <a:pt x="480040" y="308699"/>
                  <a:pt x="488302" y="299831"/>
                  <a:pt x="497367" y="291828"/>
                </a:cubicBezTo>
                <a:cubicBezTo>
                  <a:pt x="506892" y="285160"/>
                  <a:pt x="524513" y="288208"/>
                  <a:pt x="535467" y="288208"/>
                </a:cubicBezTo>
                <a:lnTo>
                  <a:pt x="570900" y="288208"/>
                </a:lnTo>
                <a:cubicBezTo>
                  <a:pt x="563851" y="300876"/>
                  <a:pt x="556041" y="313640"/>
                  <a:pt x="547563" y="326308"/>
                </a:cubicBezTo>
                <a:lnTo>
                  <a:pt x="516607" y="326308"/>
                </a:lnTo>
                <a:cubicBezTo>
                  <a:pt x="496319" y="348692"/>
                  <a:pt x="476888" y="372504"/>
                  <a:pt x="455361" y="393745"/>
                </a:cubicBezTo>
                <a:cubicBezTo>
                  <a:pt x="448609" y="401814"/>
                  <a:pt x="436595" y="402882"/>
                  <a:pt x="428527" y="396129"/>
                </a:cubicBezTo>
                <a:cubicBezTo>
                  <a:pt x="426940" y="394802"/>
                  <a:pt x="425580" y="393224"/>
                  <a:pt x="424500" y="391459"/>
                </a:cubicBezTo>
                <a:cubicBezTo>
                  <a:pt x="422431" y="387363"/>
                  <a:pt x="420925" y="383006"/>
                  <a:pt x="420024" y="378505"/>
                </a:cubicBezTo>
                <a:lnTo>
                  <a:pt x="404117" y="324117"/>
                </a:lnTo>
                <a:lnTo>
                  <a:pt x="391163" y="279540"/>
                </a:lnTo>
                <a:cubicBezTo>
                  <a:pt x="366874" y="343644"/>
                  <a:pt x="343538" y="407842"/>
                  <a:pt x="318487" y="471660"/>
                </a:cubicBezTo>
                <a:cubicBezTo>
                  <a:pt x="317086" y="476858"/>
                  <a:pt x="314047" y="481469"/>
                  <a:pt x="309819" y="484804"/>
                </a:cubicBezTo>
                <a:cubicBezTo>
                  <a:pt x="301147" y="490761"/>
                  <a:pt x="289288" y="488560"/>
                  <a:pt x="283331" y="479888"/>
                </a:cubicBezTo>
                <a:cubicBezTo>
                  <a:pt x="281809" y="477673"/>
                  <a:pt x="280774" y="475161"/>
                  <a:pt x="280292" y="472517"/>
                </a:cubicBezTo>
                <a:cubicBezTo>
                  <a:pt x="278101" y="463754"/>
                  <a:pt x="276958" y="454610"/>
                  <a:pt x="275244" y="445847"/>
                </a:cubicBezTo>
                <a:lnTo>
                  <a:pt x="251145" y="317259"/>
                </a:lnTo>
                <a:lnTo>
                  <a:pt x="233143" y="221152"/>
                </a:lnTo>
                <a:lnTo>
                  <a:pt x="206283" y="301829"/>
                </a:lnTo>
                <a:cubicBezTo>
                  <a:pt x="202187" y="313830"/>
                  <a:pt x="198948" y="325546"/>
                  <a:pt x="183518" y="326308"/>
                </a:cubicBezTo>
                <a:cubicBezTo>
                  <a:pt x="169516" y="326975"/>
                  <a:pt x="155419" y="326308"/>
                  <a:pt x="141513" y="326308"/>
                </a:cubicBezTo>
                <a:lnTo>
                  <a:pt x="98650" y="326308"/>
                </a:lnTo>
                <a:cubicBezTo>
                  <a:pt x="90268" y="313640"/>
                  <a:pt x="82362" y="300876"/>
                  <a:pt x="75314" y="28820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692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82E6299-1E27-787C-2176-E8CF431EF90E}"/>
              </a:ext>
            </a:extLst>
          </p:cNvPr>
          <p:cNvSpPr/>
          <p:nvPr/>
        </p:nvSpPr>
        <p:spPr>
          <a:xfrm>
            <a:off x="6970662" y="2192147"/>
            <a:ext cx="593724" cy="59372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A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1E78D32-F09A-D488-B57B-ED72ED3F3A02}"/>
              </a:ext>
            </a:extLst>
          </p:cNvPr>
          <p:cNvSpPr/>
          <p:nvPr/>
        </p:nvSpPr>
        <p:spPr>
          <a:xfrm>
            <a:off x="6970662" y="3186509"/>
            <a:ext cx="593724" cy="593724"/>
          </a:xfrm>
          <a:prstGeom prst="ellipse">
            <a:avLst/>
          </a:pr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B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6D1039F-2D74-D665-C504-65E3B5E134ED}"/>
              </a:ext>
            </a:extLst>
          </p:cNvPr>
          <p:cNvSpPr/>
          <p:nvPr/>
        </p:nvSpPr>
        <p:spPr>
          <a:xfrm>
            <a:off x="6970662" y="4152618"/>
            <a:ext cx="593724" cy="59372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C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E5BD4AF-62BF-2784-46E5-4D2051CDF709}"/>
              </a:ext>
            </a:extLst>
          </p:cNvPr>
          <p:cNvGrpSpPr/>
          <p:nvPr/>
        </p:nvGrpSpPr>
        <p:grpSpPr>
          <a:xfrm>
            <a:off x="1138778" y="1844675"/>
            <a:ext cx="5338221" cy="3586426"/>
            <a:chOff x="1138779" y="2625492"/>
            <a:chExt cx="4829524" cy="3244663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FACBD26-3B97-6C76-F2C3-977BAF5B9AD5}"/>
                </a:ext>
              </a:extLst>
            </p:cNvPr>
            <p:cNvSpPr/>
            <p:nvPr/>
          </p:nvSpPr>
          <p:spPr>
            <a:xfrm>
              <a:off x="1428164" y="2713658"/>
              <a:ext cx="4540139" cy="2998798"/>
            </a:xfrm>
            <a:custGeom>
              <a:avLst/>
              <a:gdLst>
                <a:gd name="connsiteX0" fmla="*/ 1862313 w 4540139"/>
                <a:gd name="connsiteY0" fmla="*/ 629134 h 2998798"/>
                <a:gd name="connsiteX1" fmla="*/ 362601 w 4540139"/>
                <a:gd name="connsiteY1" fmla="*/ 837446 h 2998798"/>
                <a:gd name="connsiteX2" fmla="*/ 1112505 w 4540139"/>
                <a:gd name="connsiteY2" fmla="*/ 2997716 h 2998798"/>
                <a:gd name="connsiteX3" fmla="*/ 3534427 w 4540139"/>
                <a:gd name="connsiteY3" fmla="*/ 2540706 h 2998798"/>
                <a:gd name="connsiteX4" fmla="*/ 4229371 w 4540139"/>
                <a:gd name="connsiteY4" fmla="*/ 451874 h 2998798"/>
                <a:gd name="connsiteX5" fmla="*/ 1862313 w 4540139"/>
                <a:gd name="connsiteY5" fmla="*/ 629134 h 2998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40139" h="2998798">
                  <a:moveTo>
                    <a:pt x="1862313" y="629134"/>
                  </a:moveTo>
                  <a:cubicBezTo>
                    <a:pt x="1496838" y="868783"/>
                    <a:pt x="908860" y="454636"/>
                    <a:pt x="362601" y="837446"/>
                  </a:cubicBezTo>
                  <a:cubicBezTo>
                    <a:pt x="-183657" y="1220255"/>
                    <a:pt x="-243474" y="3049627"/>
                    <a:pt x="1112505" y="2997716"/>
                  </a:cubicBezTo>
                  <a:cubicBezTo>
                    <a:pt x="2468389" y="2945804"/>
                    <a:pt x="2827100" y="2338300"/>
                    <a:pt x="3534427" y="2540706"/>
                  </a:cubicBezTo>
                  <a:cubicBezTo>
                    <a:pt x="4241658" y="2743112"/>
                    <a:pt x="4971273" y="1240544"/>
                    <a:pt x="4229371" y="451874"/>
                  </a:cubicBezTo>
                  <a:cubicBezTo>
                    <a:pt x="3368977" y="-462907"/>
                    <a:pt x="2472675" y="228989"/>
                    <a:pt x="1862313" y="629134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图形 16">
              <a:extLst>
                <a:ext uri="{FF2B5EF4-FFF2-40B4-BE49-F238E27FC236}">
                  <a16:creationId xmlns:a16="http://schemas.microsoft.com/office/drawing/2014/main" id="{723EC15A-A045-66EB-4AAA-317E9974BD0D}"/>
                </a:ext>
              </a:extLst>
            </p:cNvPr>
            <p:cNvGrpSpPr/>
            <p:nvPr/>
          </p:nvGrpSpPr>
          <p:grpSpPr>
            <a:xfrm>
              <a:off x="4447859" y="3613460"/>
              <a:ext cx="940974" cy="2215832"/>
              <a:chOff x="4447859" y="3613460"/>
              <a:chExt cx="940974" cy="2215832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F1D02EC-C383-049F-B7AF-1D59EB4B6C07}"/>
                  </a:ext>
                </a:extLst>
              </p:cNvPr>
              <p:cNvSpPr/>
              <p:nvPr/>
            </p:nvSpPr>
            <p:spPr>
              <a:xfrm>
                <a:off x="4447859" y="3613460"/>
                <a:ext cx="940974" cy="1620043"/>
              </a:xfrm>
              <a:custGeom>
                <a:avLst/>
                <a:gdLst>
                  <a:gd name="connsiteX0" fmla="*/ 0 w 940974"/>
                  <a:gd name="connsiteY0" fmla="*/ 1620044 h 1620043"/>
                  <a:gd name="connsiteX1" fmla="*/ 646366 w 940974"/>
                  <a:gd name="connsiteY1" fmla="*/ 1620044 h 1620043"/>
                  <a:gd name="connsiteX2" fmla="*/ 770668 w 940974"/>
                  <a:gd name="connsiteY2" fmla="*/ 1509554 h 1620043"/>
                  <a:gd name="connsiteX3" fmla="*/ 940975 w 940974"/>
                  <a:gd name="connsiteY3" fmla="*/ 67088 h 1620043"/>
                  <a:gd name="connsiteX4" fmla="*/ 849344 w 940974"/>
                  <a:gd name="connsiteY4" fmla="*/ 2413 h 1620043"/>
                  <a:gd name="connsiteX5" fmla="*/ 186119 w 940974"/>
                  <a:gd name="connsiteY5" fmla="*/ 2413 h 1620043"/>
                  <a:gd name="connsiteX6" fmla="*/ 0 w 940974"/>
                  <a:gd name="connsiteY6" fmla="*/ 1620044 h 1620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40974" h="1620043">
                    <a:moveTo>
                      <a:pt x="0" y="1620044"/>
                    </a:moveTo>
                    <a:lnTo>
                      <a:pt x="646366" y="1620044"/>
                    </a:lnTo>
                    <a:cubicBezTo>
                      <a:pt x="709803" y="1620044"/>
                      <a:pt x="763238" y="1572609"/>
                      <a:pt x="770668" y="1509554"/>
                    </a:cubicBezTo>
                    <a:lnTo>
                      <a:pt x="940975" y="67088"/>
                    </a:lnTo>
                    <a:cubicBezTo>
                      <a:pt x="940975" y="67088"/>
                      <a:pt x="932879" y="7747"/>
                      <a:pt x="849344" y="2413"/>
                    </a:cubicBezTo>
                    <a:cubicBezTo>
                      <a:pt x="765810" y="-3016"/>
                      <a:pt x="186119" y="2413"/>
                      <a:pt x="186119" y="2413"/>
                    </a:cubicBezTo>
                    <a:lnTo>
                      <a:pt x="0" y="1620044"/>
                    </a:lnTo>
                    <a:close/>
                  </a:path>
                </a:pathLst>
              </a:custGeom>
              <a:solidFill>
                <a:srgbClr val="31323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B71EA73B-F140-49C9-E086-201793CEFBF9}"/>
                  </a:ext>
                </a:extLst>
              </p:cNvPr>
              <p:cNvSpPr/>
              <p:nvPr/>
            </p:nvSpPr>
            <p:spPr>
              <a:xfrm>
                <a:off x="4447859" y="3631777"/>
                <a:ext cx="940974" cy="1601726"/>
              </a:xfrm>
              <a:custGeom>
                <a:avLst/>
                <a:gdLst>
                  <a:gd name="connsiteX0" fmla="*/ 940975 w 940974"/>
                  <a:gd name="connsiteY0" fmla="*/ 48771 h 1601726"/>
                  <a:gd name="connsiteX1" fmla="*/ 909638 w 940974"/>
                  <a:gd name="connsiteY1" fmla="*/ 2956 h 1601726"/>
                  <a:gd name="connsiteX2" fmla="*/ 898684 w 940974"/>
                  <a:gd name="connsiteY2" fmla="*/ 860 h 1601726"/>
                  <a:gd name="connsiteX3" fmla="*/ 826770 w 940974"/>
                  <a:gd name="connsiteY3" fmla="*/ 30197 h 1601726"/>
                  <a:gd name="connsiteX4" fmla="*/ 757618 w 940974"/>
                  <a:gd name="connsiteY4" fmla="*/ 207839 h 1601726"/>
                  <a:gd name="connsiteX5" fmla="*/ 611981 w 940974"/>
                  <a:gd name="connsiteY5" fmla="*/ 1375223 h 1601726"/>
                  <a:gd name="connsiteX6" fmla="*/ 26003 w 940974"/>
                  <a:gd name="connsiteY6" fmla="*/ 1375223 h 1601726"/>
                  <a:gd name="connsiteX7" fmla="*/ 0 w 940974"/>
                  <a:gd name="connsiteY7" fmla="*/ 1601727 h 1601726"/>
                  <a:gd name="connsiteX8" fmla="*/ 646366 w 940974"/>
                  <a:gd name="connsiteY8" fmla="*/ 1601727 h 1601726"/>
                  <a:gd name="connsiteX9" fmla="*/ 770668 w 940974"/>
                  <a:gd name="connsiteY9" fmla="*/ 1491237 h 1601726"/>
                  <a:gd name="connsiteX10" fmla="*/ 940975 w 940974"/>
                  <a:gd name="connsiteY10" fmla="*/ 48771 h 160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0974" h="1601726">
                    <a:moveTo>
                      <a:pt x="940975" y="48771"/>
                    </a:moveTo>
                    <a:cubicBezTo>
                      <a:pt x="940975" y="48771"/>
                      <a:pt x="937260" y="22196"/>
                      <a:pt x="909638" y="2956"/>
                    </a:cubicBezTo>
                    <a:cubicBezTo>
                      <a:pt x="906018" y="2194"/>
                      <a:pt x="902398" y="1432"/>
                      <a:pt x="898684" y="860"/>
                    </a:cubicBezTo>
                    <a:cubicBezTo>
                      <a:pt x="871157" y="-3331"/>
                      <a:pt x="843629" y="8004"/>
                      <a:pt x="826770" y="30197"/>
                    </a:cubicBezTo>
                    <a:cubicBezTo>
                      <a:pt x="804196" y="59915"/>
                      <a:pt x="772383" y="115827"/>
                      <a:pt x="757618" y="207839"/>
                    </a:cubicBezTo>
                    <a:cubicBezTo>
                      <a:pt x="733330" y="358810"/>
                      <a:pt x="611981" y="1375223"/>
                      <a:pt x="611981" y="1375223"/>
                    </a:cubicBezTo>
                    <a:lnTo>
                      <a:pt x="26003" y="1375223"/>
                    </a:lnTo>
                    <a:lnTo>
                      <a:pt x="0" y="1601727"/>
                    </a:lnTo>
                    <a:lnTo>
                      <a:pt x="646366" y="1601727"/>
                    </a:lnTo>
                    <a:cubicBezTo>
                      <a:pt x="709803" y="1601727"/>
                      <a:pt x="763238" y="1554293"/>
                      <a:pt x="770668" y="1491237"/>
                    </a:cubicBezTo>
                    <a:lnTo>
                      <a:pt x="940975" y="48771"/>
                    </a:lnTo>
                    <a:close/>
                  </a:path>
                </a:pathLst>
              </a:custGeom>
              <a:solidFill>
                <a:srgbClr val="2223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E0A671C7-6FAC-B8D0-A6D2-0DDA11923DF4}"/>
                  </a:ext>
                </a:extLst>
              </p:cNvPr>
              <p:cNvSpPr/>
              <p:nvPr/>
            </p:nvSpPr>
            <p:spPr>
              <a:xfrm>
                <a:off x="4790283" y="5233504"/>
                <a:ext cx="18859" cy="549973"/>
              </a:xfrm>
              <a:custGeom>
                <a:avLst/>
                <a:gdLst>
                  <a:gd name="connsiteX0" fmla="*/ 0 w 18859"/>
                  <a:gd name="connsiteY0" fmla="*/ 0 h 549973"/>
                  <a:gd name="connsiteX1" fmla="*/ 18860 w 18859"/>
                  <a:gd name="connsiteY1" fmla="*/ 0 h 549973"/>
                  <a:gd name="connsiteX2" fmla="*/ 18860 w 18859"/>
                  <a:gd name="connsiteY2" fmla="*/ 549973 h 549973"/>
                  <a:gd name="connsiteX3" fmla="*/ 0 w 18859"/>
                  <a:gd name="connsiteY3" fmla="*/ 549973 h 549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859" h="549973">
                    <a:moveTo>
                      <a:pt x="0" y="0"/>
                    </a:moveTo>
                    <a:lnTo>
                      <a:pt x="18860" y="0"/>
                    </a:lnTo>
                    <a:lnTo>
                      <a:pt x="18860" y="549973"/>
                    </a:lnTo>
                    <a:lnTo>
                      <a:pt x="0" y="549973"/>
                    </a:lnTo>
                    <a:close/>
                  </a:path>
                </a:pathLst>
              </a:custGeom>
              <a:solidFill>
                <a:srgbClr val="2223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9639195A-BFD8-0DF9-848B-B6BD45ACCABE}"/>
                  </a:ext>
                </a:extLst>
              </p:cNvPr>
              <p:cNvSpPr/>
              <p:nvPr/>
            </p:nvSpPr>
            <p:spPr>
              <a:xfrm>
                <a:off x="4616356" y="5767285"/>
                <a:ext cx="366712" cy="62007"/>
              </a:xfrm>
              <a:custGeom>
                <a:avLst/>
                <a:gdLst>
                  <a:gd name="connsiteX0" fmla="*/ 366713 w 366712"/>
                  <a:gd name="connsiteY0" fmla="*/ 62008 h 62007"/>
                  <a:gd name="connsiteX1" fmla="*/ 0 w 366712"/>
                  <a:gd name="connsiteY1" fmla="*/ 62008 h 62007"/>
                  <a:gd name="connsiteX2" fmla="*/ 0 w 366712"/>
                  <a:gd name="connsiteY2" fmla="*/ 62008 h 62007"/>
                  <a:gd name="connsiteX3" fmla="*/ 62008 w 366712"/>
                  <a:gd name="connsiteY3" fmla="*/ 0 h 62007"/>
                  <a:gd name="connsiteX4" fmla="*/ 304705 w 366712"/>
                  <a:gd name="connsiteY4" fmla="*/ 0 h 62007"/>
                  <a:gd name="connsiteX5" fmla="*/ 366713 w 366712"/>
                  <a:gd name="connsiteY5" fmla="*/ 62008 h 62007"/>
                  <a:gd name="connsiteX6" fmla="*/ 366713 w 366712"/>
                  <a:gd name="connsiteY6" fmla="*/ 62008 h 62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6712" h="62007">
                    <a:moveTo>
                      <a:pt x="366713" y="62008"/>
                    </a:moveTo>
                    <a:lnTo>
                      <a:pt x="0" y="62008"/>
                    </a:lnTo>
                    <a:lnTo>
                      <a:pt x="0" y="62008"/>
                    </a:lnTo>
                    <a:cubicBezTo>
                      <a:pt x="0" y="27718"/>
                      <a:pt x="27718" y="0"/>
                      <a:pt x="62008" y="0"/>
                    </a:cubicBezTo>
                    <a:lnTo>
                      <a:pt x="304705" y="0"/>
                    </a:lnTo>
                    <a:cubicBezTo>
                      <a:pt x="338899" y="0"/>
                      <a:pt x="366713" y="27813"/>
                      <a:pt x="366713" y="62008"/>
                    </a:cubicBezTo>
                    <a:lnTo>
                      <a:pt x="366713" y="62008"/>
                    </a:lnTo>
                    <a:close/>
                  </a:path>
                </a:pathLst>
              </a:custGeom>
              <a:solidFill>
                <a:srgbClr val="2223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0" name="图形 16">
              <a:extLst>
                <a:ext uri="{FF2B5EF4-FFF2-40B4-BE49-F238E27FC236}">
                  <a16:creationId xmlns:a16="http://schemas.microsoft.com/office/drawing/2014/main" id="{B4ADADCF-746C-EFAD-1D3C-E94981E9BDA0}"/>
                </a:ext>
              </a:extLst>
            </p:cNvPr>
            <p:cNvGrpSpPr/>
            <p:nvPr/>
          </p:nvGrpSpPr>
          <p:grpSpPr>
            <a:xfrm>
              <a:off x="3899886" y="3044373"/>
              <a:ext cx="1112689" cy="2794349"/>
              <a:chOff x="3899886" y="3044373"/>
              <a:chExt cx="1112689" cy="2794349"/>
            </a:xfrm>
          </p:grpSpPr>
          <p:grpSp>
            <p:nvGrpSpPr>
              <p:cNvPr id="31" name="图形 16">
                <a:extLst>
                  <a:ext uri="{FF2B5EF4-FFF2-40B4-BE49-F238E27FC236}">
                    <a16:creationId xmlns:a16="http://schemas.microsoft.com/office/drawing/2014/main" id="{93A71272-490D-C4A1-D9C9-8753A2C55F55}"/>
                  </a:ext>
                </a:extLst>
              </p:cNvPr>
              <p:cNvGrpSpPr/>
              <p:nvPr/>
            </p:nvGrpSpPr>
            <p:grpSpPr>
              <a:xfrm>
                <a:off x="4446811" y="3685882"/>
                <a:ext cx="196500" cy="184689"/>
                <a:chOff x="4446811" y="3685882"/>
                <a:chExt cx="196500" cy="184689"/>
              </a:xfrm>
            </p:grpSpPr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F67811D4-5937-3502-63D5-0EBD8C42F29C}"/>
                    </a:ext>
                  </a:extLst>
                </p:cNvPr>
                <p:cNvSpPr/>
                <p:nvPr/>
              </p:nvSpPr>
              <p:spPr>
                <a:xfrm>
                  <a:off x="4449193" y="3685882"/>
                  <a:ext cx="194119" cy="184689"/>
                </a:xfrm>
                <a:custGeom>
                  <a:avLst/>
                  <a:gdLst>
                    <a:gd name="connsiteX0" fmla="*/ 0 w 194119"/>
                    <a:gd name="connsiteY0" fmla="*/ 0 h 184689"/>
                    <a:gd name="connsiteX1" fmla="*/ 194120 w 194119"/>
                    <a:gd name="connsiteY1" fmla="*/ 0 h 184689"/>
                    <a:gd name="connsiteX2" fmla="*/ 194120 w 194119"/>
                    <a:gd name="connsiteY2" fmla="*/ 184690 h 184689"/>
                    <a:gd name="connsiteX3" fmla="*/ 0 w 194119"/>
                    <a:gd name="connsiteY3" fmla="*/ 184690 h 184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119" h="184689">
                      <a:moveTo>
                        <a:pt x="0" y="0"/>
                      </a:moveTo>
                      <a:lnTo>
                        <a:pt x="194120" y="0"/>
                      </a:lnTo>
                      <a:lnTo>
                        <a:pt x="194120" y="184690"/>
                      </a:lnTo>
                      <a:lnTo>
                        <a:pt x="0" y="184690"/>
                      </a:lnTo>
                      <a:close/>
                    </a:path>
                  </a:pathLst>
                </a:custGeom>
                <a:solidFill>
                  <a:srgbClr val="FF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EAB299ED-DCBC-B703-0581-2A3F9F29646C}"/>
                    </a:ext>
                  </a:extLst>
                </p:cNvPr>
                <p:cNvSpPr/>
                <p:nvPr/>
              </p:nvSpPr>
              <p:spPr>
                <a:xfrm>
                  <a:off x="4446811" y="3699026"/>
                  <a:ext cx="196500" cy="92230"/>
                </a:xfrm>
                <a:custGeom>
                  <a:avLst/>
                  <a:gdLst>
                    <a:gd name="connsiteX0" fmla="*/ 196501 w 196500"/>
                    <a:gd name="connsiteY0" fmla="*/ 0 h 92230"/>
                    <a:gd name="connsiteX1" fmla="*/ 0 w 196500"/>
                    <a:gd name="connsiteY1" fmla="*/ 92012 h 92230"/>
                    <a:gd name="connsiteX2" fmla="*/ 0 w 196500"/>
                    <a:gd name="connsiteY2" fmla="*/ 13811 h 92230"/>
                    <a:gd name="connsiteX3" fmla="*/ 196501 w 196500"/>
                    <a:gd name="connsiteY3" fmla="*/ 0 h 92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6500" h="92230">
                      <a:moveTo>
                        <a:pt x="196501" y="0"/>
                      </a:moveTo>
                      <a:cubicBezTo>
                        <a:pt x="196501" y="0"/>
                        <a:pt x="152590" y="97441"/>
                        <a:pt x="0" y="92012"/>
                      </a:cubicBezTo>
                      <a:lnTo>
                        <a:pt x="0" y="13811"/>
                      </a:lnTo>
                      <a:lnTo>
                        <a:pt x="196501" y="0"/>
                      </a:lnTo>
                      <a:close/>
                    </a:path>
                  </a:pathLst>
                </a:custGeom>
                <a:solidFill>
                  <a:srgbClr val="EAA0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1F2013F-3B09-AFA1-56D2-D5EA6E821241}"/>
                  </a:ext>
                </a:extLst>
              </p:cNvPr>
              <p:cNvSpPr/>
              <p:nvPr/>
            </p:nvSpPr>
            <p:spPr>
              <a:xfrm>
                <a:off x="4226784" y="3103619"/>
                <a:ext cx="506825" cy="638937"/>
              </a:xfrm>
              <a:custGeom>
                <a:avLst/>
                <a:gdLst>
                  <a:gd name="connsiteX0" fmla="*/ 284416 w 506825"/>
                  <a:gd name="connsiteY0" fmla="*/ 638937 h 638937"/>
                  <a:gd name="connsiteX1" fmla="*/ 194120 w 506825"/>
                  <a:gd name="connsiteY1" fmla="*/ 638937 h 638937"/>
                  <a:gd name="connsiteX2" fmla="*/ 0 w 506825"/>
                  <a:gd name="connsiteY2" fmla="*/ 444817 h 638937"/>
                  <a:gd name="connsiteX3" fmla="*/ 0 w 506825"/>
                  <a:gd name="connsiteY3" fmla="*/ 177927 h 638937"/>
                  <a:gd name="connsiteX4" fmla="*/ 177927 w 506825"/>
                  <a:gd name="connsiteY4" fmla="*/ 0 h 638937"/>
                  <a:gd name="connsiteX5" fmla="*/ 328898 w 506825"/>
                  <a:gd name="connsiteY5" fmla="*/ 0 h 638937"/>
                  <a:gd name="connsiteX6" fmla="*/ 506825 w 506825"/>
                  <a:gd name="connsiteY6" fmla="*/ 177927 h 638937"/>
                  <a:gd name="connsiteX7" fmla="*/ 506825 w 506825"/>
                  <a:gd name="connsiteY7" fmla="*/ 416528 h 638937"/>
                  <a:gd name="connsiteX8" fmla="*/ 284416 w 506825"/>
                  <a:gd name="connsiteY8" fmla="*/ 638937 h 638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6825" h="638937">
                    <a:moveTo>
                      <a:pt x="284416" y="638937"/>
                    </a:moveTo>
                    <a:lnTo>
                      <a:pt x="194120" y="638937"/>
                    </a:lnTo>
                    <a:cubicBezTo>
                      <a:pt x="86868" y="638937"/>
                      <a:pt x="0" y="552069"/>
                      <a:pt x="0" y="444817"/>
                    </a:cubicBezTo>
                    <a:lnTo>
                      <a:pt x="0" y="177927"/>
                    </a:lnTo>
                    <a:cubicBezTo>
                      <a:pt x="0" y="79629"/>
                      <a:pt x="79629" y="0"/>
                      <a:pt x="177927" y="0"/>
                    </a:cubicBezTo>
                    <a:lnTo>
                      <a:pt x="328898" y="0"/>
                    </a:lnTo>
                    <a:cubicBezTo>
                      <a:pt x="427196" y="0"/>
                      <a:pt x="506825" y="79629"/>
                      <a:pt x="506825" y="177927"/>
                    </a:cubicBezTo>
                    <a:lnTo>
                      <a:pt x="506825" y="416528"/>
                    </a:lnTo>
                    <a:cubicBezTo>
                      <a:pt x="506825" y="539305"/>
                      <a:pt x="407289" y="638937"/>
                      <a:pt x="284416" y="638937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13907A8-B537-94DC-7257-A5540C2DFEE7}"/>
                  </a:ext>
                </a:extLst>
              </p:cNvPr>
              <p:cNvSpPr/>
              <p:nvPr/>
            </p:nvSpPr>
            <p:spPr>
              <a:xfrm>
                <a:off x="4449288" y="3436518"/>
                <a:ext cx="41719" cy="51244"/>
              </a:xfrm>
              <a:custGeom>
                <a:avLst/>
                <a:gdLst>
                  <a:gd name="connsiteX0" fmla="*/ 41719 w 41719"/>
                  <a:gd name="connsiteY0" fmla="*/ 25622 h 51244"/>
                  <a:gd name="connsiteX1" fmla="*/ 20860 w 41719"/>
                  <a:gd name="connsiteY1" fmla="*/ 51245 h 51244"/>
                  <a:gd name="connsiteX2" fmla="*/ 0 w 41719"/>
                  <a:gd name="connsiteY2" fmla="*/ 25622 h 51244"/>
                  <a:gd name="connsiteX3" fmla="*/ 20860 w 41719"/>
                  <a:gd name="connsiteY3" fmla="*/ 0 h 51244"/>
                  <a:gd name="connsiteX4" fmla="*/ 41719 w 41719"/>
                  <a:gd name="connsiteY4" fmla="*/ 25622 h 5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9" h="51244">
                    <a:moveTo>
                      <a:pt x="41719" y="25622"/>
                    </a:moveTo>
                    <a:cubicBezTo>
                      <a:pt x="41719" y="39773"/>
                      <a:pt x="32380" y="51245"/>
                      <a:pt x="20860" y="51245"/>
                    </a:cubicBezTo>
                    <a:cubicBezTo>
                      <a:pt x="9339" y="51245"/>
                      <a:pt x="0" y="39773"/>
                      <a:pt x="0" y="25622"/>
                    </a:cubicBezTo>
                    <a:cubicBezTo>
                      <a:pt x="0" y="11472"/>
                      <a:pt x="9339" y="0"/>
                      <a:pt x="20860" y="0"/>
                    </a:cubicBezTo>
                    <a:cubicBezTo>
                      <a:pt x="32380" y="0"/>
                      <a:pt x="41719" y="11472"/>
                      <a:pt x="41719" y="25622"/>
                    </a:cubicBez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0722260B-D93D-7D06-B284-AA51532DDEA5}"/>
                  </a:ext>
                </a:extLst>
              </p:cNvPr>
              <p:cNvSpPr/>
              <p:nvPr/>
            </p:nvSpPr>
            <p:spPr>
              <a:xfrm>
                <a:off x="4435762" y="3376055"/>
                <a:ext cx="62007" cy="11980"/>
              </a:xfrm>
              <a:custGeom>
                <a:avLst/>
                <a:gdLst>
                  <a:gd name="connsiteX0" fmla="*/ 0 w 62007"/>
                  <a:gd name="connsiteY0" fmla="*/ 11980 h 11980"/>
                  <a:gd name="connsiteX1" fmla="*/ 62008 w 62007"/>
                  <a:gd name="connsiteY1" fmla="*/ 11980 h 11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007" h="11980">
                    <a:moveTo>
                      <a:pt x="0" y="11980"/>
                    </a:moveTo>
                    <a:cubicBezTo>
                      <a:pt x="0" y="11980"/>
                      <a:pt x="35052" y="-14975"/>
                      <a:pt x="62008" y="11980"/>
                    </a:cubicBezTo>
                  </a:path>
                </a:pathLst>
              </a:custGeom>
              <a:noFill/>
              <a:ln w="8089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7EF56920-28CC-E2C0-3A23-C75388482715}"/>
                  </a:ext>
                </a:extLst>
              </p:cNvPr>
              <p:cNvSpPr/>
              <p:nvPr/>
            </p:nvSpPr>
            <p:spPr>
              <a:xfrm>
                <a:off x="4119628" y="5574499"/>
                <a:ext cx="155067" cy="64674"/>
              </a:xfrm>
              <a:custGeom>
                <a:avLst/>
                <a:gdLst>
                  <a:gd name="connsiteX0" fmla="*/ 0 w 155067"/>
                  <a:gd name="connsiteY0" fmla="*/ 0 h 64674"/>
                  <a:gd name="connsiteX1" fmla="*/ 155067 w 155067"/>
                  <a:gd name="connsiteY1" fmla="*/ 0 h 64674"/>
                  <a:gd name="connsiteX2" fmla="*/ 155067 w 155067"/>
                  <a:gd name="connsiteY2" fmla="*/ 64675 h 64674"/>
                  <a:gd name="connsiteX3" fmla="*/ 0 w 155067"/>
                  <a:gd name="connsiteY3" fmla="*/ 64675 h 6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67" h="64674">
                    <a:moveTo>
                      <a:pt x="0" y="0"/>
                    </a:moveTo>
                    <a:lnTo>
                      <a:pt x="155067" y="0"/>
                    </a:lnTo>
                    <a:lnTo>
                      <a:pt x="155067" y="64675"/>
                    </a:lnTo>
                    <a:lnTo>
                      <a:pt x="0" y="64675"/>
                    </a:ln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6BEA0FCD-7B02-A51B-CD36-7716422C0B5D}"/>
                  </a:ext>
                </a:extLst>
              </p:cNvPr>
              <p:cNvSpPr/>
              <p:nvPr/>
            </p:nvSpPr>
            <p:spPr>
              <a:xfrm>
                <a:off x="4069717" y="5308942"/>
                <a:ext cx="234600" cy="299275"/>
              </a:xfrm>
              <a:custGeom>
                <a:avLst/>
                <a:gdLst>
                  <a:gd name="connsiteX0" fmla="*/ 0 w 234600"/>
                  <a:gd name="connsiteY0" fmla="*/ 0 h 299275"/>
                  <a:gd name="connsiteX1" fmla="*/ 234601 w 234600"/>
                  <a:gd name="connsiteY1" fmla="*/ 0 h 299275"/>
                  <a:gd name="connsiteX2" fmla="*/ 234601 w 234600"/>
                  <a:gd name="connsiteY2" fmla="*/ 299276 h 299275"/>
                  <a:gd name="connsiteX3" fmla="*/ 0 w 234600"/>
                  <a:gd name="connsiteY3" fmla="*/ 299276 h 29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600" h="299275">
                    <a:moveTo>
                      <a:pt x="0" y="0"/>
                    </a:moveTo>
                    <a:lnTo>
                      <a:pt x="234601" y="0"/>
                    </a:lnTo>
                    <a:lnTo>
                      <a:pt x="234601" y="299276"/>
                    </a:lnTo>
                    <a:lnTo>
                      <a:pt x="0" y="299276"/>
                    </a:lnTo>
                    <a:close/>
                  </a:path>
                </a:pathLst>
              </a:custGeom>
              <a:solidFill>
                <a:srgbClr val="1E1A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7CF4A3D0-2796-78B9-B2F7-3AB6307A8212}"/>
                  </a:ext>
                </a:extLst>
              </p:cNvPr>
              <p:cNvSpPr/>
              <p:nvPr/>
            </p:nvSpPr>
            <p:spPr>
              <a:xfrm>
                <a:off x="3899886" y="5639269"/>
                <a:ext cx="404431" cy="179260"/>
              </a:xfrm>
              <a:custGeom>
                <a:avLst/>
                <a:gdLst>
                  <a:gd name="connsiteX0" fmla="*/ 219742 w 404431"/>
                  <a:gd name="connsiteY0" fmla="*/ 0 h 179260"/>
                  <a:gd name="connsiteX1" fmla="*/ 26956 w 404431"/>
                  <a:gd name="connsiteY1" fmla="*/ 88963 h 179260"/>
                  <a:gd name="connsiteX2" fmla="*/ 0 w 404431"/>
                  <a:gd name="connsiteY2" fmla="*/ 179261 h 179260"/>
                  <a:gd name="connsiteX3" fmla="*/ 404431 w 404431"/>
                  <a:gd name="connsiteY3" fmla="*/ 179261 h 179260"/>
                  <a:gd name="connsiteX4" fmla="*/ 374809 w 404431"/>
                  <a:gd name="connsiteY4" fmla="*/ 0 h 179260"/>
                  <a:gd name="connsiteX5" fmla="*/ 219742 w 404431"/>
                  <a:gd name="connsiteY5" fmla="*/ 0 h 17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4431" h="179260">
                    <a:moveTo>
                      <a:pt x="219742" y="0"/>
                    </a:moveTo>
                    <a:cubicBezTo>
                      <a:pt x="219742" y="0"/>
                      <a:pt x="53912" y="60674"/>
                      <a:pt x="26956" y="88963"/>
                    </a:cubicBezTo>
                    <a:cubicBezTo>
                      <a:pt x="0" y="117253"/>
                      <a:pt x="0" y="179261"/>
                      <a:pt x="0" y="179261"/>
                    </a:cubicBezTo>
                    <a:lnTo>
                      <a:pt x="404431" y="179261"/>
                    </a:lnTo>
                    <a:cubicBezTo>
                      <a:pt x="404431" y="179261"/>
                      <a:pt x="403098" y="45815"/>
                      <a:pt x="374809" y="0"/>
                    </a:cubicBezTo>
                    <a:lnTo>
                      <a:pt x="219742" y="0"/>
                    </a:lnTo>
                    <a:close/>
                  </a:path>
                </a:pathLst>
              </a:custGeom>
              <a:solidFill>
                <a:srgbClr val="1E1A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EE494B0A-ADC1-9FE7-CCC6-D4FA516FFF48}"/>
                  </a:ext>
                </a:extLst>
              </p:cNvPr>
              <p:cNvSpPr/>
              <p:nvPr/>
            </p:nvSpPr>
            <p:spPr>
              <a:xfrm>
                <a:off x="4282029" y="3436518"/>
                <a:ext cx="32384" cy="51244"/>
              </a:xfrm>
              <a:custGeom>
                <a:avLst/>
                <a:gdLst>
                  <a:gd name="connsiteX0" fmla="*/ 32385 w 32384"/>
                  <a:gd name="connsiteY0" fmla="*/ 25622 h 51244"/>
                  <a:gd name="connsiteX1" fmla="*/ 16192 w 32384"/>
                  <a:gd name="connsiteY1" fmla="*/ 51245 h 51244"/>
                  <a:gd name="connsiteX2" fmla="*/ 0 w 32384"/>
                  <a:gd name="connsiteY2" fmla="*/ 25622 h 51244"/>
                  <a:gd name="connsiteX3" fmla="*/ 16192 w 32384"/>
                  <a:gd name="connsiteY3" fmla="*/ 0 h 51244"/>
                  <a:gd name="connsiteX4" fmla="*/ 32385 w 32384"/>
                  <a:gd name="connsiteY4" fmla="*/ 25622 h 51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384" h="51244">
                    <a:moveTo>
                      <a:pt x="32385" y="25622"/>
                    </a:moveTo>
                    <a:cubicBezTo>
                      <a:pt x="32385" y="39773"/>
                      <a:pt x="25135" y="51245"/>
                      <a:pt x="16192" y="51245"/>
                    </a:cubicBezTo>
                    <a:cubicBezTo>
                      <a:pt x="7250" y="51245"/>
                      <a:pt x="0" y="39773"/>
                      <a:pt x="0" y="25622"/>
                    </a:cubicBezTo>
                    <a:cubicBezTo>
                      <a:pt x="0" y="11472"/>
                      <a:pt x="7249" y="0"/>
                      <a:pt x="16192" y="0"/>
                    </a:cubicBezTo>
                    <a:cubicBezTo>
                      <a:pt x="25135" y="0"/>
                      <a:pt x="32385" y="11472"/>
                      <a:pt x="32385" y="25622"/>
                    </a:cubicBez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2380E68-AAB2-B58D-B326-0E0A7F55725E}"/>
                  </a:ext>
                </a:extLst>
              </p:cNvPr>
              <p:cNvSpPr/>
              <p:nvPr/>
            </p:nvSpPr>
            <p:spPr>
              <a:xfrm>
                <a:off x="4269932" y="5606884"/>
                <a:ext cx="155067" cy="64674"/>
              </a:xfrm>
              <a:custGeom>
                <a:avLst/>
                <a:gdLst>
                  <a:gd name="connsiteX0" fmla="*/ 0 w 155067"/>
                  <a:gd name="connsiteY0" fmla="*/ 0 h 64674"/>
                  <a:gd name="connsiteX1" fmla="*/ 155067 w 155067"/>
                  <a:gd name="connsiteY1" fmla="*/ 0 h 64674"/>
                  <a:gd name="connsiteX2" fmla="*/ 155067 w 155067"/>
                  <a:gd name="connsiteY2" fmla="*/ 64675 h 64674"/>
                  <a:gd name="connsiteX3" fmla="*/ 0 w 155067"/>
                  <a:gd name="connsiteY3" fmla="*/ 64675 h 6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5067" h="64674">
                    <a:moveTo>
                      <a:pt x="0" y="0"/>
                    </a:moveTo>
                    <a:lnTo>
                      <a:pt x="155067" y="0"/>
                    </a:lnTo>
                    <a:lnTo>
                      <a:pt x="155067" y="64675"/>
                    </a:lnTo>
                    <a:lnTo>
                      <a:pt x="0" y="64675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117DED82-0B44-5657-69DF-38999848CFE8}"/>
                  </a:ext>
                </a:extLst>
              </p:cNvPr>
              <p:cNvSpPr/>
              <p:nvPr/>
            </p:nvSpPr>
            <p:spPr>
              <a:xfrm>
                <a:off x="4050190" y="5659462"/>
                <a:ext cx="404431" cy="179260"/>
              </a:xfrm>
              <a:custGeom>
                <a:avLst/>
                <a:gdLst>
                  <a:gd name="connsiteX0" fmla="*/ 219742 w 404431"/>
                  <a:gd name="connsiteY0" fmla="*/ 0 h 179260"/>
                  <a:gd name="connsiteX1" fmla="*/ 26956 w 404431"/>
                  <a:gd name="connsiteY1" fmla="*/ 88964 h 179260"/>
                  <a:gd name="connsiteX2" fmla="*/ 0 w 404431"/>
                  <a:gd name="connsiteY2" fmla="*/ 179261 h 179260"/>
                  <a:gd name="connsiteX3" fmla="*/ 404431 w 404431"/>
                  <a:gd name="connsiteY3" fmla="*/ 179261 h 179260"/>
                  <a:gd name="connsiteX4" fmla="*/ 374809 w 404431"/>
                  <a:gd name="connsiteY4" fmla="*/ 0 h 179260"/>
                  <a:gd name="connsiteX5" fmla="*/ 219742 w 404431"/>
                  <a:gd name="connsiteY5" fmla="*/ 0 h 179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4431" h="179260">
                    <a:moveTo>
                      <a:pt x="219742" y="0"/>
                    </a:moveTo>
                    <a:cubicBezTo>
                      <a:pt x="219742" y="0"/>
                      <a:pt x="53912" y="60674"/>
                      <a:pt x="26956" y="88964"/>
                    </a:cubicBezTo>
                    <a:cubicBezTo>
                      <a:pt x="0" y="117253"/>
                      <a:pt x="0" y="179261"/>
                      <a:pt x="0" y="179261"/>
                    </a:cubicBezTo>
                    <a:lnTo>
                      <a:pt x="404431" y="179261"/>
                    </a:lnTo>
                    <a:cubicBezTo>
                      <a:pt x="404431" y="179261"/>
                      <a:pt x="403098" y="45816"/>
                      <a:pt x="374809" y="0"/>
                    </a:cubicBezTo>
                    <a:lnTo>
                      <a:pt x="219742" y="0"/>
                    </a:lnTo>
                    <a:close/>
                  </a:path>
                </a:pathLst>
              </a:custGeom>
              <a:solidFill>
                <a:srgbClr val="2D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F7338EC-DBFB-E3FC-370A-935B1F523413}"/>
                  </a:ext>
                </a:extLst>
              </p:cNvPr>
              <p:cNvSpPr/>
              <p:nvPr/>
            </p:nvSpPr>
            <p:spPr>
              <a:xfrm>
                <a:off x="4276695" y="3378468"/>
                <a:ext cx="47148" cy="9567"/>
              </a:xfrm>
              <a:custGeom>
                <a:avLst/>
                <a:gdLst>
                  <a:gd name="connsiteX0" fmla="*/ 47149 w 47148"/>
                  <a:gd name="connsiteY0" fmla="*/ 9567 h 9567"/>
                  <a:gd name="connsiteX1" fmla="*/ 0 w 47148"/>
                  <a:gd name="connsiteY1" fmla="*/ 9567 h 9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7148" h="9567">
                    <a:moveTo>
                      <a:pt x="47149" y="9567"/>
                    </a:moveTo>
                    <a:cubicBezTo>
                      <a:pt x="47149" y="9567"/>
                      <a:pt x="22860" y="-11959"/>
                      <a:pt x="0" y="9567"/>
                    </a:cubicBezTo>
                  </a:path>
                </a:pathLst>
              </a:custGeom>
              <a:noFill/>
              <a:ln w="8089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A998FAAE-5705-E877-E912-EC8F62E23202}"/>
                  </a:ext>
                </a:extLst>
              </p:cNvPr>
              <p:cNvSpPr/>
              <p:nvPr/>
            </p:nvSpPr>
            <p:spPr>
              <a:xfrm>
                <a:off x="4323144" y="3468617"/>
                <a:ext cx="38418" cy="108013"/>
              </a:xfrm>
              <a:custGeom>
                <a:avLst/>
                <a:gdLst>
                  <a:gd name="connsiteX0" fmla="*/ 38419 w 38418"/>
                  <a:gd name="connsiteY0" fmla="*/ 0 h 108013"/>
                  <a:gd name="connsiteX1" fmla="*/ 700 w 38418"/>
                  <a:gd name="connsiteY1" fmla="*/ 86487 h 108013"/>
                  <a:gd name="connsiteX2" fmla="*/ 30322 w 38418"/>
                  <a:gd name="connsiteY2" fmla="*/ 108013 h 1080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418" h="108013">
                    <a:moveTo>
                      <a:pt x="38419" y="0"/>
                    </a:moveTo>
                    <a:cubicBezTo>
                      <a:pt x="38419" y="0"/>
                      <a:pt x="-6063" y="73057"/>
                      <a:pt x="700" y="86487"/>
                    </a:cubicBezTo>
                    <a:cubicBezTo>
                      <a:pt x="7462" y="99917"/>
                      <a:pt x="30322" y="108013"/>
                      <a:pt x="30322" y="108013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3A1BB787-412A-76A2-CFA8-63B997011EF1}"/>
                  </a:ext>
                </a:extLst>
              </p:cNvPr>
              <p:cNvSpPr/>
              <p:nvPr/>
            </p:nvSpPr>
            <p:spPr>
              <a:xfrm>
                <a:off x="4409571" y="3597756"/>
                <a:ext cx="65360" cy="39816"/>
              </a:xfrm>
              <a:custGeom>
                <a:avLst/>
                <a:gdLst>
                  <a:gd name="connsiteX0" fmla="*/ 1902 w 65360"/>
                  <a:gd name="connsiteY0" fmla="*/ 20784 h 39816"/>
                  <a:gd name="connsiteX1" fmla="*/ 60576 w 65360"/>
                  <a:gd name="connsiteY1" fmla="*/ 1924 h 39816"/>
                  <a:gd name="connsiteX2" fmla="*/ 39716 w 65360"/>
                  <a:gd name="connsiteY2" fmla="*/ 39643 h 39816"/>
                  <a:gd name="connsiteX3" fmla="*/ 1902 w 65360"/>
                  <a:gd name="connsiteY3" fmla="*/ 20784 h 39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360" h="39816">
                    <a:moveTo>
                      <a:pt x="1902" y="20784"/>
                    </a:moveTo>
                    <a:cubicBezTo>
                      <a:pt x="1902" y="20784"/>
                      <a:pt x="47717" y="-7505"/>
                      <a:pt x="60576" y="1924"/>
                    </a:cubicBezTo>
                    <a:cubicBezTo>
                      <a:pt x="73339" y="11354"/>
                      <a:pt x="58576" y="42406"/>
                      <a:pt x="39716" y="39643"/>
                    </a:cubicBezTo>
                    <a:cubicBezTo>
                      <a:pt x="20762" y="36976"/>
                      <a:pt x="-7623" y="26213"/>
                      <a:pt x="1902" y="20784"/>
                    </a:cubicBezTo>
                    <a:close/>
                  </a:path>
                </a:pathLst>
              </a:custGeom>
              <a:solidFill>
                <a:srgbClr val="E5896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25B30E9F-80B6-FD3C-0516-88DD961307FD}"/>
                  </a:ext>
                </a:extLst>
              </p:cNvPr>
              <p:cNvSpPr/>
              <p:nvPr/>
            </p:nvSpPr>
            <p:spPr>
              <a:xfrm>
                <a:off x="4220021" y="5327897"/>
                <a:ext cx="234600" cy="299275"/>
              </a:xfrm>
              <a:custGeom>
                <a:avLst/>
                <a:gdLst>
                  <a:gd name="connsiteX0" fmla="*/ 0 w 234600"/>
                  <a:gd name="connsiteY0" fmla="*/ 0 h 299275"/>
                  <a:gd name="connsiteX1" fmla="*/ 234601 w 234600"/>
                  <a:gd name="connsiteY1" fmla="*/ 0 h 299275"/>
                  <a:gd name="connsiteX2" fmla="*/ 234601 w 234600"/>
                  <a:gd name="connsiteY2" fmla="*/ 299276 h 299275"/>
                  <a:gd name="connsiteX3" fmla="*/ 0 w 234600"/>
                  <a:gd name="connsiteY3" fmla="*/ 299276 h 29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4600" h="299275">
                    <a:moveTo>
                      <a:pt x="0" y="0"/>
                    </a:moveTo>
                    <a:lnTo>
                      <a:pt x="234601" y="0"/>
                    </a:lnTo>
                    <a:lnTo>
                      <a:pt x="234601" y="299276"/>
                    </a:lnTo>
                    <a:lnTo>
                      <a:pt x="0" y="299276"/>
                    </a:lnTo>
                    <a:close/>
                  </a:path>
                </a:pathLst>
              </a:custGeom>
              <a:solidFill>
                <a:srgbClr val="2D28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3C72E70-FCCE-77B4-DCD4-A3F44CA80E5A}"/>
                  </a:ext>
                </a:extLst>
              </p:cNvPr>
              <p:cNvSpPr/>
              <p:nvPr/>
            </p:nvSpPr>
            <p:spPr>
              <a:xfrm>
                <a:off x="4226436" y="3044373"/>
                <a:ext cx="557054" cy="373723"/>
              </a:xfrm>
              <a:custGeom>
                <a:avLst/>
                <a:gdLst>
                  <a:gd name="connsiteX0" fmla="*/ 348 w 557054"/>
                  <a:gd name="connsiteY0" fmla="*/ 262700 h 373723"/>
                  <a:gd name="connsiteX1" fmla="*/ 38067 w 557054"/>
                  <a:gd name="connsiteY1" fmla="*/ 195263 h 373723"/>
                  <a:gd name="connsiteX2" fmla="*/ 358869 w 557054"/>
                  <a:gd name="connsiteY2" fmla="*/ 195263 h 373723"/>
                  <a:gd name="connsiteX3" fmla="*/ 426306 w 557054"/>
                  <a:gd name="connsiteY3" fmla="*/ 262700 h 373723"/>
                  <a:gd name="connsiteX4" fmla="*/ 507173 w 557054"/>
                  <a:gd name="connsiteY4" fmla="*/ 372237 h 373723"/>
                  <a:gd name="connsiteX5" fmla="*/ 551655 w 557054"/>
                  <a:gd name="connsiteY5" fmla="*/ 372237 h 373723"/>
                  <a:gd name="connsiteX6" fmla="*/ 534129 w 557054"/>
                  <a:gd name="connsiteY6" fmla="*/ 95536 h 373723"/>
                  <a:gd name="connsiteX7" fmla="*/ 424973 w 557054"/>
                  <a:gd name="connsiteY7" fmla="*/ 59151 h 373723"/>
                  <a:gd name="connsiteX8" fmla="*/ 240283 w 557054"/>
                  <a:gd name="connsiteY8" fmla="*/ 1143 h 373723"/>
                  <a:gd name="connsiteX9" fmla="*/ 7111 w 557054"/>
                  <a:gd name="connsiteY9" fmla="*/ 156210 h 373723"/>
                  <a:gd name="connsiteX10" fmla="*/ 348 w 557054"/>
                  <a:gd name="connsiteY10" fmla="*/ 262700 h 373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7054" h="373723">
                    <a:moveTo>
                      <a:pt x="348" y="262700"/>
                    </a:moveTo>
                    <a:cubicBezTo>
                      <a:pt x="348" y="262700"/>
                      <a:pt x="15207" y="199359"/>
                      <a:pt x="38067" y="195263"/>
                    </a:cubicBezTo>
                    <a:cubicBezTo>
                      <a:pt x="38067" y="195263"/>
                      <a:pt x="210660" y="232982"/>
                      <a:pt x="358869" y="195263"/>
                    </a:cubicBezTo>
                    <a:cubicBezTo>
                      <a:pt x="358869" y="195263"/>
                      <a:pt x="393921" y="259938"/>
                      <a:pt x="426306" y="262700"/>
                    </a:cubicBezTo>
                    <a:cubicBezTo>
                      <a:pt x="426306" y="262700"/>
                      <a:pt x="420877" y="388716"/>
                      <a:pt x="507173" y="372237"/>
                    </a:cubicBezTo>
                    <a:lnTo>
                      <a:pt x="551655" y="372237"/>
                    </a:lnTo>
                    <a:cubicBezTo>
                      <a:pt x="551655" y="372237"/>
                      <a:pt x="571848" y="141351"/>
                      <a:pt x="534129" y="95536"/>
                    </a:cubicBezTo>
                    <a:cubicBezTo>
                      <a:pt x="496410" y="49721"/>
                      <a:pt x="424973" y="59151"/>
                      <a:pt x="424973" y="59151"/>
                    </a:cubicBezTo>
                    <a:cubicBezTo>
                      <a:pt x="424973" y="59151"/>
                      <a:pt x="418210" y="-9620"/>
                      <a:pt x="240283" y="1143"/>
                    </a:cubicBezTo>
                    <a:cubicBezTo>
                      <a:pt x="62356" y="11907"/>
                      <a:pt x="16540" y="121158"/>
                      <a:pt x="7111" y="156210"/>
                    </a:cubicBezTo>
                    <a:cubicBezTo>
                      <a:pt x="-2319" y="191262"/>
                      <a:pt x="348" y="262700"/>
                      <a:pt x="348" y="262700"/>
                    </a:cubicBez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21FF7F57-27C5-BC14-B3D7-BE93A4DDB46A}"/>
                  </a:ext>
                </a:extLst>
              </p:cNvPr>
              <p:cNvSpPr/>
              <p:nvPr/>
            </p:nvSpPr>
            <p:spPr>
              <a:xfrm>
                <a:off x="4721512" y="3398326"/>
                <a:ext cx="73875" cy="140690"/>
              </a:xfrm>
              <a:custGeom>
                <a:avLst/>
                <a:gdLst>
                  <a:gd name="connsiteX0" fmla="*/ 0 w 73875"/>
                  <a:gd name="connsiteY0" fmla="*/ 38191 h 140690"/>
                  <a:gd name="connsiteX1" fmla="*/ 55245 w 73875"/>
                  <a:gd name="connsiteY1" fmla="*/ 473 h 140690"/>
                  <a:gd name="connsiteX2" fmla="*/ 0 w 73875"/>
                  <a:gd name="connsiteY2" fmla="*/ 140681 h 140690"/>
                  <a:gd name="connsiteX3" fmla="*/ 0 w 73875"/>
                  <a:gd name="connsiteY3" fmla="*/ 38191 h 140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875" h="140690">
                    <a:moveTo>
                      <a:pt x="0" y="38191"/>
                    </a:moveTo>
                    <a:cubicBezTo>
                      <a:pt x="0" y="38191"/>
                      <a:pt x="16192" y="-4957"/>
                      <a:pt x="55245" y="473"/>
                    </a:cubicBezTo>
                    <a:cubicBezTo>
                      <a:pt x="94297" y="5902"/>
                      <a:pt x="70104" y="142014"/>
                      <a:pt x="0" y="140681"/>
                    </a:cubicBezTo>
                    <a:lnTo>
                      <a:pt x="0" y="38191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FA0C7D6-C93A-1F1B-7D8D-E4CE9A01C0B7}"/>
                  </a:ext>
                </a:extLst>
              </p:cNvPr>
              <p:cNvSpPr/>
              <p:nvPr/>
            </p:nvSpPr>
            <p:spPr>
              <a:xfrm>
                <a:off x="4749736" y="3436517"/>
                <a:ext cx="21592" cy="40481"/>
              </a:xfrm>
              <a:custGeom>
                <a:avLst/>
                <a:gdLst>
                  <a:gd name="connsiteX0" fmla="*/ 66 w 21592"/>
                  <a:gd name="connsiteY0" fmla="*/ 40481 h 40481"/>
                  <a:gd name="connsiteX1" fmla="*/ 21592 w 21592"/>
                  <a:gd name="connsiteY1" fmla="*/ 0 h 40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1592" h="40481">
                    <a:moveTo>
                      <a:pt x="66" y="40481"/>
                    </a:moveTo>
                    <a:cubicBezTo>
                      <a:pt x="66" y="40481"/>
                      <a:pt x="-2316" y="4286"/>
                      <a:pt x="21592" y="0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35EB8B92-8E27-175F-87F2-C3AE13EE7780}"/>
                  </a:ext>
                </a:extLst>
              </p:cNvPr>
              <p:cNvSpPr/>
              <p:nvPr/>
            </p:nvSpPr>
            <p:spPr>
              <a:xfrm>
                <a:off x="4366992" y="3803230"/>
                <a:ext cx="462343" cy="819626"/>
              </a:xfrm>
              <a:custGeom>
                <a:avLst/>
                <a:gdLst>
                  <a:gd name="connsiteX0" fmla="*/ 82201 w 462343"/>
                  <a:gd name="connsiteY0" fmla="*/ 0 h 819626"/>
                  <a:gd name="connsiteX1" fmla="*/ 146875 w 462343"/>
                  <a:gd name="connsiteY1" fmla="*/ 67437 h 819626"/>
                  <a:gd name="connsiteX2" fmla="*/ 276320 w 462343"/>
                  <a:gd name="connsiteY2" fmla="*/ 0 h 819626"/>
                  <a:gd name="connsiteX3" fmla="*/ 462343 w 462343"/>
                  <a:gd name="connsiteY3" fmla="*/ 117253 h 819626"/>
                  <a:gd name="connsiteX4" fmla="*/ 425958 w 462343"/>
                  <a:gd name="connsiteY4" fmla="*/ 812864 h 819626"/>
                  <a:gd name="connsiteX5" fmla="*/ 106489 w 462343"/>
                  <a:gd name="connsiteY5" fmla="*/ 819626 h 819626"/>
                  <a:gd name="connsiteX6" fmla="*/ 0 w 462343"/>
                  <a:gd name="connsiteY6" fmla="*/ 252127 h 819626"/>
                  <a:gd name="connsiteX7" fmla="*/ 82201 w 462343"/>
                  <a:gd name="connsiteY7" fmla="*/ 0 h 81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2343" h="819626">
                    <a:moveTo>
                      <a:pt x="82201" y="0"/>
                    </a:moveTo>
                    <a:cubicBezTo>
                      <a:pt x="82201" y="0"/>
                      <a:pt x="102394" y="58007"/>
                      <a:pt x="146875" y="67437"/>
                    </a:cubicBezTo>
                    <a:cubicBezTo>
                      <a:pt x="146875" y="67437"/>
                      <a:pt x="249364" y="45911"/>
                      <a:pt x="276320" y="0"/>
                    </a:cubicBezTo>
                    <a:lnTo>
                      <a:pt x="462343" y="117253"/>
                    </a:lnTo>
                    <a:lnTo>
                      <a:pt x="425958" y="812864"/>
                    </a:lnTo>
                    <a:lnTo>
                      <a:pt x="106489" y="819626"/>
                    </a:lnTo>
                    <a:lnTo>
                      <a:pt x="0" y="252127"/>
                    </a:lnTo>
                    <a:cubicBezTo>
                      <a:pt x="0" y="252032"/>
                      <a:pt x="32385" y="37719"/>
                      <a:pt x="82201" y="0"/>
                    </a:cubicBezTo>
                    <a:close/>
                  </a:path>
                </a:pathLst>
              </a:custGeom>
              <a:solidFill>
                <a:srgbClr val="4F9AE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3B7DAC1E-04DD-C4A7-4A3C-C5A6FE9017EC}"/>
                  </a:ext>
                </a:extLst>
              </p:cNvPr>
              <p:cNvSpPr/>
              <p:nvPr/>
            </p:nvSpPr>
            <p:spPr>
              <a:xfrm>
                <a:off x="4466719" y="3870572"/>
                <a:ext cx="101060" cy="118681"/>
              </a:xfrm>
              <a:custGeom>
                <a:avLst/>
                <a:gdLst>
                  <a:gd name="connsiteX0" fmla="*/ 0 w 101060"/>
                  <a:gd name="connsiteY0" fmla="*/ 40481 h 118681"/>
                  <a:gd name="connsiteX1" fmla="*/ 47149 w 101060"/>
                  <a:gd name="connsiteY1" fmla="*/ 0 h 118681"/>
                  <a:gd name="connsiteX2" fmla="*/ 101060 w 101060"/>
                  <a:gd name="connsiteY2" fmla="*/ 58007 h 118681"/>
                  <a:gd name="connsiteX3" fmla="*/ 88963 w 101060"/>
                  <a:gd name="connsiteY3" fmla="*/ 118681 h 118681"/>
                  <a:gd name="connsiteX4" fmla="*/ 8191 w 101060"/>
                  <a:gd name="connsiteY4" fmla="*/ 118681 h 118681"/>
                  <a:gd name="connsiteX5" fmla="*/ 0 w 101060"/>
                  <a:gd name="connsiteY5" fmla="*/ 40481 h 11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060" h="118681">
                    <a:moveTo>
                      <a:pt x="0" y="40481"/>
                    </a:moveTo>
                    <a:lnTo>
                      <a:pt x="47149" y="0"/>
                    </a:lnTo>
                    <a:lnTo>
                      <a:pt x="101060" y="58007"/>
                    </a:lnTo>
                    <a:lnTo>
                      <a:pt x="88963" y="118681"/>
                    </a:lnTo>
                    <a:cubicBezTo>
                      <a:pt x="88963" y="118681"/>
                      <a:pt x="29813" y="109252"/>
                      <a:pt x="8191" y="118681"/>
                    </a:cubicBezTo>
                    <a:lnTo>
                      <a:pt x="0" y="40481"/>
                    </a:lnTo>
                    <a:close/>
                  </a:path>
                </a:pathLst>
              </a:custGeom>
              <a:solidFill>
                <a:srgbClr val="397E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7C80278-BE60-544F-F63B-1FB11B658518}"/>
                  </a:ext>
                </a:extLst>
              </p:cNvPr>
              <p:cNvSpPr/>
              <p:nvPr/>
            </p:nvSpPr>
            <p:spPr>
              <a:xfrm>
                <a:off x="4446780" y="3983245"/>
                <a:ext cx="139953" cy="276994"/>
              </a:xfrm>
              <a:custGeom>
                <a:avLst/>
                <a:gdLst>
                  <a:gd name="connsiteX0" fmla="*/ 28130 w 139953"/>
                  <a:gd name="connsiteY0" fmla="*/ 6008 h 276994"/>
                  <a:gd name="connsiteX1" fmla="*/ 2413 w 139953"/>
                  <a:gd name="connsiteY1" fmla="*/ 197460 h 276994"/>
                  <a:gd name="connsiteX2" fmla="*/ 2413 w 139953"/>
                  <a:gd name="connsiteY2" fmla="*/ 205557 h 276994"/>
                  <a:gd name="connsiteX3" fmla="*/ 63087 w 139953"/>
                  <a:gd name="connsiteY3" fmla="*/ 276994 h 276994"/>
                  <a:gd name="connsiteX4" fmla="*/ 139954 w 139953"/>
                  <a:gd name="connsiteY4" fmla="*/ 185364 h 276994"/>
                  <a:gd name="connsiteX5" fmla="*/ 108902 w 139953"/>
                  <a:gd name="connsiteY5" fmla="*/ 6103 h 276994"/>
                  <a:gd name="connsiteX6" fmla="*/ 28130 w 139953"/>
                  <a:gd name="connsiteY6" fmla="*/ 6008 h 276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9953" h="276994">
                    <a:moveTo>
                      <a:pt x="28130" y="6008"/>
                    </a:moveTo>
                    <a:cubicBezTo>
                      <a:pt x="28130" y="6008"/>
                      <a:pt x="7842" y="170505"/>
                      <a:pt x="2413" y="197460"/>
                    </a:cubicBezTo>
                    <a:cubicBezTo>
                      <a:pt x="-3016" y="224416"/>
                      <a:pt x="2413" y="205557"/>
                      <a:pt x="2413" y="205557"/>
                    </a:cubicBezTo>
                    <a:lnTo>
                      <a:pt x="63087" y="276994"/>
                    </a:lnTo>
                    <a:lnTo>
                      <a:pt x="139954" y="185364"/>
                    </a:lnTo>
                    <a:lnTo>
                      <a:pt x="108902" y="6103"/>
                    </a:lnTo>
                    <a:cubicBezTo>
                      <a:pt x="108902" y="6008"/>
                      <a:pt x="53848" y="-7518"/>
                      <a:pt x="28130" y="6008"/>
                    </a:cubicBezTo>
                    <a:close/>
                  </a:path>
                </a:pathLst>
              </a:custGeom>
              <a:solidFill>
                <a:srgbClr val="397E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3CD641C-358C-3599-D3CE-DB92160440FB}"/>
                  </a:ext>
                </a:extLst>
              </p:cNvPr>
              <p:cNvSpPr/>
              <p:nvPr/>
            </p:nvSpPr>
            <p:spPr>
              <a:xfrm>
                <a:off x="3953035" y="3803230"/>
                <a:ext cx="1059540" cy="1586769"/>
              </a:xfrm>
              <a:custGeom>
                <a:avLst/>
                <a:gdLst>
                  <a:gd name="connsiteX0" fmla="*/ 496158 w 1059540"/>
                  <a:gd name="connsiteY0" fmla="*/ 0 h 1586769"/>
                  <a:gd name="connsiteX1" fmla="*/ 558165 w 1059540"/>
                  <a:gd name="connsiteY1" fmla="*/ 424339 h 1586769"/>
                  <a:gd name="connsiteX2" fmla="*/ 690277 w 1059540"/>
                  <a:gd name="connsiteY2" fmla="*/ 0 h 1586769"/>
                  <a:gd name="connsiteX3" fmla="*/ 920782 w 1059540"/>
                  <a:gd name="connsiteY3" fmla="*/ 121349 h 1586769"/>
                  <a:gd name="connsiteX4" fmla="*/ 1036701 w 1059540"/>
                  <a:gd name="connsiteY4" fmla="*/ 790004 h 1586769"/>
                  <a:gd name="connsiteX5" fmla="*/ 1046131 w 1059540"/>
                  <a:gd name="connsiteY5" fmla="*/ 1245680 h 1586769"/>
                  <a:gd name="connsiteX6" fmla="*/ 562166 w 1059540"/>
                  <a:gd name="connsiteY6" fmla="*/ 1373791 h 1586769"/>
                  <a:gd name="connsiteX7" fmla="*/ 574262 w 1059540"/>
                  <a:gd name="connsiteY7" fmla="*/ 1586770 h 1586769"/>
                  <a:gd name="connsiteX8" fmla="*/ 0 w 1059540"/>
                  <a:gd name="connsiteY8" fmla="*/ 1586770 h 1586769"/>
                  <a:gd name="connsiteX9" fmla="*/ 444818 w 1059540"/>
                  <a:gd name="connsiteY9" fmla="*/ 928878 h 1586769"/>
                  <a:gd name="connsiteX10" fmla="*/ 485299 w 1059540"/>
                  <a:gd name="connsiteY10" fmla="*/ 873633 h 1586769"/>
                  <a:gd name="connsiteX11" fmla="*/ 370713 w 1059540"/>
                  <a:gd name="connsiteY11" fmla="*/ 320897 h 1586769"/>
                  <a:gd name="connsiteX12" fmla="*/ 424625 w 1059540"/>
                  <a:gd name="connsiteY12" fmla="*/ 54007 h 1586769"/>
                  <a:gd name="connsiteX13" fmla="*/ 496158 w 1059540"/>
                  <a:gd name="connsiteY13" fmla="*/ 0 h 1586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059540" h="1586769">
                    <a:moveTo>
                      <a:pt x="496158" y="0"/>
                    </a:moveTo>
                    <a:cubicBezTo>
                      <a:pt x="496158" y="0"/>
                      <a:pt x="420624" y="302705"/>
                      <a:pt x="558165" y="424339"/>
                    </a:cubicBezTo>
                    <a:cubicBezTo>
                      <a:pt x="558165" y="424339"/>
                      <a:pt x="707803" y="306038"/>
                      <a:pt x="690277" y="0"/>
                    </a:cubicBezTo>
                    <a:cubicBezTo>
                      <a:pt x="690277" y="0"/>
                      <a:pt x="897922" y="95726"/>
                      <a:pt x="920782" y="121349"/>
                    </a:cubicBezTo>
                    <a:cubicBezTo>
                      <a:pt x="943737" y="146971"/>
                      <a:pt x="1024604" y="643033"/>
                      <a:pt x="1036701" y="790004"/>
                    </a:cubicBezTo>
                    <a:cubicBezTo>
                      <a:pt x="1048798" y="936974"/>
                      <a:pt x="1075754" y="1176909"/>
                      <a:pt x="1046131" y="1245680"/>
                    </a:cubicBezTo>
                    <a:cubicBezTo>
                      <a:pt x="1016508" y="1314450"/>
                      <a:pt x="562166" y="1373791"/>
                      <a:pt x="562166" y="1373791"/>
                    </a:cubicBezTo>
                    <a:lnTo>
                      <a:pt x="574262" y="1586770"/>
                    </a:lnTo>
                    <a:lnTo>
                      <a:pt x="0" y="1586770"/>
                    </a:lnTo>
                    <a:cubicBezTo>
                      <a:pt x="0" y="1586770"/>
                      <a:pt x="10763" y="1078516"/>
                      <a:pt x="444818" y="928878"/>
                    </a:cubicBezTo>
                    <a:cubicBezTo>
                      <a:pt x="444818" y="928878"/>
                      <a:pt x="442151" y="877634"/>
                      <a:pt x="485299" y="873633"/>
                    </a:cubicBezTo>
                    <a:cubicBezTo>
                      <a:pt x="485299" y="873633"/>
                      <a:pt x="377476" y="435483"/>
                      <a:pt x="370713" y="320897"/>
                    </a:cubicBezTo>
                    <a:cubicBezTo>
                      <a:pt x="363950" y="206312"/>
                      <a:pt x="424625" y="54007"/>
                      <a:pt x="424625" y="54007"/>
                    </a:cubicBezTo>
                    <a:lnTo>
                      <a:pt x="496158" y="0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DAE20F0-07DC-C3D6-97C1-C3FC19FD9C76}"/>
                  </a:ext>
                </a:extLst>
              </p:cNvPr>
              <p:cNvSpPr/>
              <p:nvPr/>
            </p:nvSpPr>
            <p:spPr>
              <a:xfrm>
                <a:off x="4434429" y="4222270"/>
                <a:ext cx="163830" cy="133600"/>
              </a:xfrm>
              <a:custGeom>
                <a:avLst/>
                <a:gdLst>
                  <a:gd name="connsiteX0" fmla="*/ 0 w 163830"/>
                  <a:gd name="connsiteY0" fmla="*/ 133600 h 133600"/>
                  <a:gd name="connsiteX1" fmla="*/ 163830 w 163830"/>
                  <a:gd name="connsiteY1" fmla="*/ 155 h 133600"/>
                  <a:gd name="connsiteX2" fmla="*/ 133540 w 163830"/>
                  <a:gd name="connsiteY2" fmla="*/ 101216 h 133600"/>
                  <a:gd name="connsiteX3" fmla="*/ 0 w 163830"/>
                  <a:gd name="connsiteY3" fmla="*/ 133600 h 133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830" h="133600">
                    <a:moveTo>
                      <a:pt x="0" y="133600"/>
                    </a:moveTo>
                    <a:cubicBezTo>
                      <a:pt x="0" y="133600"/>
                      <a:pt x="37719" y="-5274"/>
                      <a:pt x="163830" y="155"/>
                    </a:cubicBezTo>
                    <a:lnTo>
                      <a:pt x="133540" y="101216"/>
                    </a:lnTo>
                    <a:lnTo>
                      <a:pt x="0" y="133600"/>
                    </a:lnTo>
                    <a:close/>
                  </a:path>
                </a:pathLst>
              </a:custGeom>
              <a:solidFill>
                <a:srgbClr val="EADDC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F2C1E95-8FDE-9AA8-5EAA-CB6FB1AF3EE6}"/>
                  </a:ext>
                </a:extLst>
              </p:cNvPr>
              <p:cNvSpPr/>
              <p:nvPr/>
            </p:nvSpPr>
            <p:spPr>
              <a:xfrm>
                <a:off x="4033651" y="3857142"/>
                <a:ext cx="373686" cy="544353"/>
              </a:xfrm>
              <a:custGeom>
                <a:avLst/>
                <a:gdLst>
                  <a:gd name="connsiteX0" fmla="*/ 344104 w 373686"/>
                  <a:gd name="connsiteY0" fmla="*/ 0 h 544353"/>
                  <a:gd name="connsiteX1" fmla="*/ 247044 w 373686"/>
                  <a:gd name="connsiteY1" fmla="*/ 84963 h 544353"/>
                  <a:gd name="connsiteX2" fmla="*/ 347 w 373686"/>
                  <a:gd name="connsiteY2" fmla="*/ 465106 h 544353"/>
                  <a:gd name="connsiteX3" fmla="*/ 176940 w 373686"/>
                  <a:gd name="connsiteY3" fmla="*/ 544354 h 544353"/>
                  <a:gd name="connsiteX4" fmla="*/ 347247 w 373686"/>
                  <a:gd name="connsiteY4" fmla="*/ 272129 h 544353"/>
                  <a:gd name="connsiteX5" fmla="*/ 344104 w 373686"/>
                  <a:gd name="connsiteY5" fmla="*/ 0 h 544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3686" h="544353">
                    <a:moveTo>
                      <a:pt x="344104" y="0"/>
                    </a:moveTo>
                    <a:cubicBezTo>
                      <a:pt x="344104" y="0"/>
                      <a:pt x="269999" y="44482"/>
                      <a:pt x="247044" y="84963"/>
                    </a:cubicBezTo>
                    <a:cubicBezTo>
                      <a:pt x="224089" y="125444"/>
                      <a:pt x="9777" y="446246"/>
                      <a:pt x="347" y="465106"/>
                    </a:cubicBezTo>
                    <a:cubicBezTo>
                      <a:pt x="-9083" y="483965"/>
                      <a:pt x="176940" y="544354"/>
                      <a:pt x="176940" y="544354"/>
                    </a:cubicBezTo>
                    <a:lnTo>
                      <a:pt x="347247" y="272129"/>
                    </a:lnTo>
                    <a:cubicBezTo>
                      <a:pt x="347247" y="272129"/>
                      <a:pt x="408779" y="26956"/>
                      <a:pt x="344104" y="0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2F38428-C012-7DF0-D31B-81CC6CA1BE6B}"/>
                  </a:ext>
                </a:extLst>
              </p:cNvPr>
              <p:cNvSpPr/>
              <p:nvPr/>
            </p:nvSpPr>
            <p:spPr>
              <a:xfrm>
                <a:off x="4300222" y="3778275"/>
                <a:ext cx="146589" cy="259270"/>
              </a:xfrm>
              <a:custGeom>
                <a:avLst/>
                <a:gdLst>
                  <a:gd name="connsiteX0" fmla="*/ 146590 w 146589"/>
                  <a:gd name="connsiteY0" fmla="*/ 0 h 259270"/>
                  <a:gd name="connsiteX1" fmla="*/ 31718 w 146589"/>
                  <a:gd name="connsiteY1" fmla="*/ 151638 h 259270"/>
                  <a:gd name="connsiteX2" fmla="*/ 0 w 146589"/>
                  <a:gd name="connsiteY2" fmla="*/ 259271 h 259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6589" h="259270">
                    <a:moveTo>
                      <a:pt x="146590" y="0"/>
                    </a:moveTo>
                    <a:cubicBezTo>
                      <a:pt x="146590" y="0"/>
                      <a:pt x="60007" y="52578"/>
                      <a:pt x="31718" y="151638"/>
                    </a:cubicBezTo>
                    <a:cubicBezTo>
                      <a:pt x="3429" y="250698"/>
                      <a:pt x="0" y="259271"/>
                      <a:pt x="0" y="259271"/>
                    </a:cubicBezTo>
                  </a:path>
                </a:pathLst>
              </a:custGeom>
              <a:noFill/>
              <a:ln w="8089" cap="flat">
                <a:solidFill>
                  <a:srgbClr val="514E4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A75C6C2-BEE8-EEDA-2773-878B82DB18E9}"/>
                  </a:ext>
                </a:extLst>
              </p:cNvPr>
              <p:cNvSpPr/>
              <p:nvPr/>
            </p:nvSpPr>
            <p:spPr>
              <a:xfrm>
                <a:off x="4521963" y="3803230"/>
                <a:ext cx="211645" cy="442531"/>
              </a:xfrm>
              <a:custGeom>
                <a:avLst/>
                <a:gdLst>
                  <a:gd name="connsiteX0" fmla="*/ 121348 w 211645"/>
                  <a:gd name="connsiteY0" fmla="*/ 0 h 442531"/>
                  <a:gd name="connsiteX1" fmla="*/ 211646 w 211645"/>
                  <a:gd name="connsiteY1" fmla="*/ 145637 h 442531"/>
                  <a:gd name="connsiteX2" fmla="*/ 136112 w 211645"/>
                  <a:gd name="connsiteY2" fmla="*/ 260223 h 442531"/>
                  <a:gd name="connsiteX3" fmla="*/ 161639 w 211645"/>
                  <a:gd name="connsiteY3" fmla="*/ 359664 h 442531"/>
                  <a:gd name="connsiteX4" fmla="*/ 0 w 211645"/>
                  <a:gd name="connsiteY4" fmla="*/ 442532 h 4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645" h="442531">
                    <a:moveTo>
                      <a:pt x="121348" y="0"/>
                    </a:moveTo>
                    <a:cubicBezTo>
                      <a:pt x="121348" y="0"/>
                      <a:pt x="211646" y="130778"/>
                      <a:pt x="211646" y="145637"/>
                    </a:cubicBezTo>
                    <a:cubicBezTo>
                      <a:pt x="211646" y="160496"/>
                      <a:pt x="136112" y="260223"/>
                      <a:pt x="136112" y="260223"/>
                    </a:cubicBezTo>
                    <a:cubicBezTo>
                      <a:pt x="136112" y="260223"/>
                      <a:pt x="177641" y="343186"/>
                      <a:pt x="161639" y="359664"/>
                    </a:cubicBezTo>
                    <a:cubicBezTo>
                      <a:pt x="145637" y="376142"/>
                      <a:pt x="0" y="442532"/>
                      <a:pt x="0" y="442532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56550873-DC02-8749-6CE1-BE7A431B6512}"/>
                  </a:ext>
                </a:extLst>
              </p:cNvPr>
              <p:cNvSpPr/>
              <p:nvPr/>
            </p:nvSpPr>
            <p:spPr>
              <a:xfrm>
                <a:off x="4240474" y="4037664"/>
                <a:ext cx="115577" cy="320873"/>
              </a:xfrm>
              <a:custGeom>
                <a:avLst/>
                <a:gdLst>
                  <a:gd name="connsiteX0" fmla="*/ 91656 w 115577"/>
                  <a:gd name="connsiteY0" fmla="*/ 320873 h 320873"/>
                  <a:gd name="connsiteX1" fmla="*/ 1359 w 115577"/>
                  <a:gd name="connsiteY1" fmla="*/ 244673 h 320873"/>
                  <a:gd name="connsiteX2" fmla="*/ 10789 w 115577"/>
                  <a:gd name="connsiteY2" fmla="*/ 35123 h 320873"/>
                  <a:gd name="connsiteX3" fmla="*/ 68034 w 115577"/>
                  <a:gd name="connsiteY3" fmla="*/ 72 h 320873"/>
                  <a:gd name="connsiteX4" fmla="*/ 115564 w 115577"/>
                  <a:gd name="connsiteY4" fmla="*/ 59412 h 320873"/>
                  <a:gd name="connsiteX5" fmla="*/ 98324 w 115577"/>
                  <a:gd name="connsiteY5" fmla="*/ 254865 h 320873"/>
                  <a:gd name="connsiteX6" fmla="*/ 18409 w 115577"/>
                  <a:gd name="connsiteY6" fmla="*/ 320873 h 32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577" h="320873">
                    <a:moveTo>
                      <a:pt x="91656" y="320873"/>
                    </a:moveTo>
                    <a:cubicBezTo>
                      <a:pt x="91656" y="320873"/>
                      <a:pt x="5360" y="278964"/>
                      <a:pt x="1359" y="244673"/>
                    </a:cubicBezTo>
                    <a:cubicBezTo>
                      <a:pt x="-2641" y="210383"/>
                      <a:pt x="2693" y="53983"/>
                      <a:pt x="10789" y="35123"/>
                    </a:cubicBezTo>
                    <a:cubicBezTo>
                      <a:pt x="18885" y="16264"/>
                      <a:pt x="40602" y="-1262"/>
                      <a:pt x="68034" y="72"/>
                    </a:cubicBezTo>
                    <a:cubicBezTo>
                      <a:pt x="95466" y="1405"/>
                      <a:pt x="115278" y="25694"/>
                      <a:pt x="115564" y="59412"/>
                    </a:cubicBezTo>
                    <a:cubicBezTo>
                      <a:pt x="115850" y="93131"/>
                      <a:pt x="111849" y="238673"/>
                      <a:pt x="98324" y="254865"/>
                    </a:cubicBezTo>
                    <a:cubicBezTo>
                      <a:pt x="84798" y="271058"/>
                      <a:pt x="38602" y="316682"/>
                      <a:pt x="18409" y="320873"/>
                    </a:cubicBezTo>
                  </a:path>
                </a:pathLst>
              </a:custGeom>
              <a:noFill/>
              <a:ln w="8089" cap="flat">
                <a:solidFill>
                  <a:srgbClr val="514E4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1CCCB556-FAEF-C052-BBAB-B5099061A22D}"/>
                  </a:ext>
                </a:extLst>
              </p:cNvPr>
              <p:cNvSpPr/>
              <p:nvPr/>
            </p:nvSpPr>
            <p:spPr>
              <a:xfrm>
                <a:off x="4342703" y="3803230"/>
                <a:ext cx="146970" cy="442531"/>
              </a:xfrm>
              <a:custGeom>
                <a:avLst/>
                <a:gdLst>
                  <a:gd name="connsiteX0" fmla="*/ 106490 w 146970"/>
                  <a:gd name="connsiteY0" fmla="*/ 0 h 442531"/>
                  <a:gd name="connsiteX1" fmla="*/ 0 w 146970"/>
                  <a:gd name="connsiteY1" fmla="*/ 186023 h 442531"/>
                  <a:gd name="connsiteX2" fmla="*/ 53245 w 146970"/>
                  <a:gd name="connsiteY2" fmla="*/ 252889 h 442531"/>
                  <a:gd name="connsiteX3" fmla="*/ 14573 w 146970"/>
                  <a:gd name="connsiteY3" fmla="*/ 310039 h 442531"/>
                  <a:gd name="connsiteX4" fmla="*/ 146971 w 146970"/>
                  <a:gd name="connsiteY4" fmla="*/ 442532 h 442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70" h="442531">
                    <a:moveTo>
                      <a:pt x="106490" y="0"/>
                    </a:moveTo>
                    <a:cubicBezTo>
                      <a:pt x="106490" y="0"/>
                      <a:pt x="0" y="164497"/>
                      <a:pt x="0" y="186023"/>
                    </a:cubicBezTo>
                    <a:cubicBezTo>
                      <a:pt x="0" y="207550"/>
                      <a:pt x="53245" y="252889"/>
                      <a:pt x="53245" y="252889"/>
                    </a:cubicBezTo>
                    <a:cubicBezTo>
                      <a:pt x="53245" y="252889"/>
                      <a:pt x="6191" y="284417"/>
                      <a:pt x="14573" y="310039"/>
                    </a:cubicBezTo>
                    <a:cubicBezTo>
                      <a:pt x="22955" y="335661"/>
                      <a:pt x="146971" y="442532"/>
                      <a:pt x="146971" y="442532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0BA2CE1B-2EA2-F9A7-1877-57CDCFB51F54}"/>
                  </a:ext>
                </a:extLst>
              </p:cNvPr>
              <p:cNvSpPr/>
              <p:nvPr/>
            </p:nvSpPr>
            <p:spPr>
              <a:xfrm>
                <a:off x="4271202" y="4037517"/>
                <a:ext cx="339403" cy="308924"/>
              </a:xfrm>
              <a:custGeom>
                <a:avLst/>
                <a:gdLst>
                  <a:gd name="connsiteX0" fmla="*/ 264287 w 339403"/>
                  <a:gd name="connsiteY0" fmla="*/ 308924 h 308924"/>
                  <a:gd name="connsiteX1" fmla="*/ 177990 w 339403"/>
                  <a:gd name="connsiteY1" fmla="*/ 233391 h 308924"/>
                  <a:gd name="connsiteX2" fmla="*/ 17875 w 339403"/>
                  <a:gd name="connsiteY2" fmla="*/ 182527 h 308924"/>
                  <a:gd name="connsiteX3" fmla="*/ 9493 w 339403"/>
                  <a:gd name="connsiteY3" fmla="*/ 141760 h 308924"/>
                  <a:gd name="connsiteX4" fmla="*/ 2730 w 339403"/>
                  <a:gd name="connsiteY4" fmla="*/ 114519 h 308924"/>
                  <a:gd name="connsiteX5" fmla="*/ 27019 w 339403"/>
                  <a:gd name="connsiteY5" fmla="*/ 106708 h 308924"/>
                  <a:gd name="connsiteX6" fmla="*/ 33782 w 339403"/>
                  <a:gd name="connsiteY6" fmla="*/ 66227 h 308924"/>
                  <a:gd name="connsiteX7" fmla="*/ 70929 w 339403"/>
                  <a:gd name="connsiteY7" fmla="*/ 43272 h 308924"/>
                  <a:gd name="connsiteX8" fmla="*/ 178085 w 339403"/>
                  <a:gd name="connsiteY8" fmla="*/ 74323 h 308924"/>
                  <a:gd name="connsiteX9" fmla="*/ 203803 w 339403"/>
                  <a:gd name="connsiteY9" fmla="*/ 13649 h 308924"/>
                  <a:gd name="connsiteX10" fmla="*/ 246189 w 339403"/>
                  <a:gd name="connsiteY10" fmla="*/ 13649 h 308924"/>
                  <a:gd name="connsiteX11" fmla="*/ 252285 w 339403"/>
                  <a:gd name="connsiteY11" fmla="*/ 84134 h 308924"/>
                  <a:gd name="connsiteX12" fmla="*/ 252285 w 339403"/>
                  <a:gd name="connsiteY12" fmla="*/ 141760 h 308924"/>
                  <a:gd name="connsiteX13" fmla="*/ 338582 w 339403"/>
                  <a:gd name="connsiteY13" fmla="*/ 213198 h 308924"/>
                  <a:gd name="connsiteX14" fmla="*/ 264287 w 339403"/>
                  <a:gd name="connsiteY14" fmla="*/ 308924 h 308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39403" h="308924">
                    <a:moveTo>
                      <a:pt x="264287" y="308924"/>
                    </a:moveTo>
                    <a:cubicBezTo>
                      <a:pt x="264287" y="308924"/>
                      <a:pt x="186086" y="237487"/>
                      <a:pt x="177990" y="233391"/>
                    </a:cubicBezTo>
                    <a:cubicBezTo>
                      <a:pt x="169894" y="229390"/>
                      <a:pt x="29972" y="189290"/>
                      <a:pt x="17875" y="182527"/>
                    </a:cubicBezTo>
                    <a:cubicBezTo>
                      <a:pt x="5778" y="175765"/>
                      <a:pt x="-10700" y="154429"/>
                      <a:pt x="9493" y="141760"/>
                    </a:cubicBezTo>
                    <a:cubicBezTo>
                      <a:pt x="9493" y="141760"/>
                      <a:pt x="-127" y="130711"/>
                      <a:pt x="2730" y="114519"/>
                    </a:cubicBezTo>
                    <a:cubicBezTo>
                      <a:pt x="5588" y="98326"/>
                      <a:pt x="27019" y="106708"/>
                      <a:pt x="27019" y="106708"/>
                    </a:cubicBezTo>
                    <a:cubicBezTo>
                      <a:pt x="27019" y="106708"/>
                      <a:pt x="-8414" y="66227"/>
                      <a:pt x="33782" y="66227"/>
                    </a:cubicBezTo>
                    <a:cubicBezTo>
                      <a:pt x="33782" y="66227"/>
                      <a:pt x="37115" y="34985"/>
                      <a:pt x="70929" y="43272"/>
                    </a:cubicBezTo>
                    <a:cubicBezTo>
                      <a:pt x="104743" y="51559"/>
                      <a:pt x="167322" y="80134"/>
                      <a:pt x="178085" y="74323"/>
                    </a:cubicBezTo>
                    <a:cubicBezTo>
                      <a:pt x="188849" y="68513"/>
                      <a:pt x="184943" y="31175"/>
                      <a:pt x="203803" y="13649"/>
                    </a:cubicBezTo>
                    <a:cubicBezTo>
                      <a:pt x="222662" y="-3877"/>
                      <a:pt x="242855" y="-5210"/>
                      <a:pt x="246189" y="13649"/>
                    </a:cubicBezTo>
                    <a:cubicBezTo>
                      <a:pt x="249523" y="32509"/>
                      <a:pt x="248189" y="77752"/>
                      <a:pt x="252285" y="84134"/>
                    </a:cubicBezTo>
                    <a:cubicBezTo>
                      <a:pt x="256285" y="90516"/>
                      <a:pt x="256285" y="128235"/>
                      <a:pt x="252285" y="141760"/>
                    </a:cubicBezTo>
                    <a:lnTo>
                      <a:pt x="338582" y="213198"/>
                    </a:lnTo>
                    <a:cubicBezTo>
                      <a:pt x="338391" y="213198"/>
                      <a:pt x="353250" y="303590"/>
                      <a:pt x="264287" y="308924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7B8C4B3A-610B-AAFD-F711-9E044FDF17E6}"/>
                  </a:ext>
                </a:extLst>
              </p:cNvPr>
              <p:cNvSpPr/>
              <p:nvPr/>
            </p:nvSpPr>
            <p:spPr>
              <a:xfrm>
                <a:off x="4434429" y="3920161"/>
                <a:ext cx="498524" cy="650161"/>
              </a:xfrm>
              <a:custGeom>
                <a:avLst/>
                <a:gdLst>
                  <a:gd name="connsiteX0" fmla="*/ 245269 w 498524"/>
                  <a:gd name="connsiteY0" fmla="*/ 358938 h 650161"/>
                  <a:gd name="connsiteX1" fmla="*/ 320802 w 498524"/>
                  <a:gd name="connsiteY1" fmla="*/ 43470 h 650161"/>
                  <a:gd name="connsiteX2" fmla="*/ 496062 w 498524"/>
                  <a:gd name="connsiteY2" fmla="*/ 87952 h 650161"/>
                  <a:gd name="connsiteX3" fmla="*/ 400336 w 498524"/>
                  <a:gd name="connsiteY3" fmla="*/ 617732 h 650161"/>
                  <a:gd name="connsiteX4" fmla="*/ 265557 w 498524"/>
                  <a:gd name="connsiteY4" fmla="*/ 639259 h 650161"/>
                  <a:gd name="connsiteX5" fmla="*/ 0 w 498524"/>
                  <a:gd name="connsiteY5" fmla="*/ 435709 h 650161"/>
                  <a:gd name="connsiteX6" fmla="*/ 163830 w 498524"/>
                  <a:gd name="connsiteY6" fmla="*/ 302264 h 650161"/>
                  <a:gd name="connsiteX7" fmla="*/ 245269 w 498524"/>
                  <a:gd name="connsiteY7" fmla="*/ 358938 h 650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8524" h="650161">
                    <a:moveTo>
                      <a:pt x="245269" y="358938"/>
                    </a:moveTo>
                    <a:cubicBezTo>
                      <a:pt x="245269" y="358938"/>
                      <a:pt x="278606" y="106811"/>
                      <a:pt x="320802" y="43470"/>
                    </a:cubicBezTo>
                    <a:cubicBezTo>
                      <a:pt x="362998" y="-19871"/>
                      <a:pt x="475869" y="-21205"/>
                      <a:pt x="496062" y="87952"/>
                    </a:cubicBezTo>
                    <a:cubicBezTo>
                      <a:pt x="516255" y="197108"/>
                      <a:pt x="405765" y="605635"/>
                      <a:pt x="400336" y="617732"/>
                    </a:cubicBezTo>
                    <a:cubicBezTo>
                      <a:pt x="394906" y="629829"/>
                      <a:pt x="324803" y="668977"/>
                      <a:pt x="265557" y="639259"/>
                    </a:cubicBezTo>
                    <a:cubicBezTo>
                      <a:pt x="206312" y="609541"/>
                      <a:pt x="0" y="435709"/>
                      <a:pt x="0" y="435709"/>
                    </a:cubicBezTo>
                    <a:cubicBezTo>
                      <a:pt x="0" y="435709"/>
                      <a:pt x="141542" y="403324"/>
                      <a:pt x="163830" y="302264"/>
                    </a:cubicBezTo>
                    <a:lnTo>
                      <a:pt x="245269" y="358938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943B9C2F-4C52-0466-F721-0496150F12DF}"/>
                  </a:ext>
                </a:extLst>
              </p:cNvPr>
              <p:cNvSpPr/>
              <p:nvPr/>
            </p:nvSpPr>
            <p:spPr>
              <a:xfrm>
                <a:off x="4598163" y="3920027"/>
                <a:ext cx="259556" cy="358976"/>
              </a:xfrm>
              <a:custGeom>
                <a:avLst/>
                <a:gdLst>
                  <a:gd name="connsiteX0" fmla="*/ 0 w 259556"/>
                  <a:gd name="connsiteY0" fmla="*/ 302398 h 358976"/>
                  <a:gd name="connsiteX1" fmla="*/ 81534 w 259556"/>
                  <a:gd name="connsiteY1" fmla="*/ 358976 h 358976"/>
                  <a:gd name="connsiteX2" fmla="*/ 157067 w 259556"/>
                  <a:gd name="connsiteY2" fmla="*/ 43508 h 358976"/>
                  <a:gd name="connsiteX3" fmla="*/ 259556 w 259556"/>
                  <a:gd name="connsiteY3" fmla="*/ 2265 h 358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556" h="358976">
                    <a:moveTo>
                      <a:pt x="0" y="302398"/>
                    </a:moveTo>
                    <a:lnTo>
                      <a:pt x="81534" y="358976"/>
                    </a:lnTo>
                    <a:cubicBezTo>
                      <a:pt x="81534" y="358976"/>
                      <a:pt x="114871" y="106850"/>
                      <a:pt x="157067" y="43508"/>
                    </a:cubicBezTo>
                    <a:cubicBezTo>
                      <a:pt x="179451" y="9885"/>
                      <a:pt x="221742" y="-6307"/>
                      <a:pt x="259556" y="2265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FC40A91-9835-7C73-561C-CD713916E99D}"/>
                  </a:ext>
                </a:extLst>
              </p:cNvPr>
              <p:cNvSpPr/>
              <p:nvPr/>
            </p:nvSpPr>
            <p:spPr>
              <a:xfrm>
                <a:off x="4434429" y="4206233"/>
                <a:ext cx="478726" cy="364089"/>
              </a:xfrm>
              <a:custGeom>
                <a:avLst/>
                <a:gdLst>
                  <a:gd name="connsiteX0" fmla="*/ 478727 w 478726"/>
                  <a:gd name="connsiteY0" fmla="*/ 0 h 364089"/>
                  <a:gd name="connsiteX1" fmla="*/ 400336 w 478726"/>
                  <a:gd name="connsiteY1" fmla="*/ 331660 h 364089"/>
                  <a:gd name="connsiteX2" fmla="*/ 265557 w 478726"/>
                  <a:gd name="connsiteY2" fmla="*/ 353187 h 364089"/>
                  <a:gd name="connsiteX3" fmla="*/ 0 w 478726"/>
                  <a:gd name="connsiteY3" fmla="*/ 149638 h 364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8726" h="364089">
                    <a:moveTo>
                      <a:pt x="478727" y="0"/>
                    </a:moveTo>
                    <a:cubicBezTo>
                      <a:pt x="451104" y="150971"/>
                      <a:pt x="403860" y="323755"/>
                      <a:pt x="400336" y="331660"/>
                    </a:cubicBezTo>
                    <a:cubicBezTo>
                      <a:pt x="394906" y="343757"/>
                      <a:pt x="324803" y="382905"/>
                      <a:pt x="265557" y="353187"/>
                    </a:cubicBezTo>
                    <a:cubicBezTo>
                      <a:pt x="206312" y="323469"/>
                      <a:pt x="0" y="149638"/>
                      <a:pt x="0" y="149638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4F087968-58F7-F643-37C3-31D26CF4DE88}"/>
                  </a:ext>
                </a:extLst>
              </p:cNvPr>
              <p:cNvSpPr/>
              <p:nvPr/>
            </p:nvSpPr>
            <p:spPr>
              <a:xfrm>
                <a:off x="4210591" y="4355362"/>
                <a:ext cx="59709" cy="80767"/>
              </a:xfrm>
              <a:custGeom>
                <a:avLst/>
                <a:gdLst>
                  <a:gd name="connsiteX0" fmla="*/ 0 w 59709"/>
                  <a:gd name="connsiteY0" fmla="*/ 46133 h 80767"/>
                  <a:gd name="connsiteX1" fmla="*/ 28480 w 59709"/>
                  <a:gd name="connsiteY1" fmla="*/ 604 h 80767"/>
                  <a:gd name="connsiteX2" fmla="*/ 41720 w 59709"/>
                  <a:gd name="connsiteY2" fmla="*/ 80137 h 80767"/>
                  <a:gd name="connsiteX3" fmla="*/ 0 w 59709"/>
                  <a:gd name="connsiteY3" fmla="*/ 46133 h 80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09" h="80767">
                    <a:moveTo>
                      <a:pt x="0" y="46133"/>
                    </a:moveTo>
                    <a:cubicBezTo>
                      <a:pt x="0" y="46133"/>
                      <a:pt x="9811" y="-6159"/>
                      <a:pt x="28480" y="604"/>
                    </a:cubicBezTo>
                    <a:cubicBezTo>
                      <a:pt x="47149" y="7366"/>
                      <a:pt x="80581" y="74041"/>
                      <a:pt x="41720" y="80137"/>
                    </a:cubicBezTo>
                    <a:cubicBezTo>
                      <a:pt x="3048" y="86233"/>
                      <a:pt x="0" y="46133"/>
                      <a:pt x="0" y="46133"/>
                    </a:cubicBezTo>
                    <a:close/>
                  </a:path>
                </a:pathLst>
              </a:custGeom>
              <a:solidFill>
                <a:srgbClr val="F2A78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6C32E21-2AD3-53D9-06D8-7F0FF610AF20}"/>
                  </a:ext>
                </a:extLst>
              </p:cNvPr>
              <p:cNvSpPr/>
              <p:nvPr/>
            </p:nvSpPr>
            <p:spPr>
              <a:xfrm>
                <a:off x="4304984" y="4103839"/>
                <a:ext cx="104584" cy="32289"/>
              </a:xfrm>
              <a:custGeom>
                <a:avLst/>
                <a:gdLst>
                  <a:gd name="connsiteX0" fmla="*/ 0 w 104584"/>
                  <a:gd name="connsiteY0" fmla="*/ 0 h 32289"/>
                  <a:gd name="connsiteX1" fmla="*/ 104585 w 104584"/>
                  <a:gd name="connsiteY1" fmla="*/ 32290 h 3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4584" h="32289">
                    <a:moveTo>
                      <a:pt x="0" y="0"/>
                    </a:moveTo>
                    <a:lnTo>
                      <a:pt x="104585" y="32290"/>
                    </a:lnTo>
                  </a:path>
                </a:pathLst>
              </a:custGeom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D0E84BB-3727-25FE-7487-47349E4CC0C3}"/>
                  </a:ext>
                </a:extLst>
              </p:cNvPr>
              <p:cNvSpPr/>
              <p:nvPr/>
            </p:nvSpPr>
            <p:spPr>
              <a:xfrm>
                <a:off x="4298221" y="4144225"/>
                <a:ext cx="99155" cy="37147"/>
              </a:xfrm>
              <a:custGeom>
                <a:avLst/>
                <a:gdLst>
                  <a:gd name="connsiteX0" fmla="*/ 0 w 99155"/>
                  <a:gd name="connsiteY0" fmla="*/ 0 h 37147"/>
                  <a:gd name="connsiteX1" fmla="*/ 99155 w 99155"/>
                  <a:gd name="connsiteY1" fmla="*/ 37147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155" h="37147">
                    <a:moveTo>
                      <a:pt x="0" y="0"/>
                    </a:moveTo>
                    <a:lnTo>
                      <a:pt x="99155" y="37147"/>
                    </a:lnTo>
                  </a:path>
                </a:pathLst>
              </a:custGeom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FB1F94F3-4BE7-5730-7936-0CD639546B29}"/>
                  </a:ext>
                </a:extLst>
              </p:cNvPr>
              <p:cNvSpPr/>
              <p:nvPr/>
            </p:nvSpPr>
            <p:spPr>
              <a:xfrm>
                <a:off x="4280695" y="4179277"/>
                <a:ext cx="86296" cy="26955"/>
              </a:xfrm>
              <a:custGeom>
                <a:avLst/>
                <a:gdLst>
                  <a:gd name="connsiteX0" fmla="*/ 0 w 86296"/>
                  <a:gd name="connsiteY0" fmla="*/ 0 h 26955"/>
                  <a:gd name="connsiteX1" fmla="*/ 86297 w 86296"/>
                  <a:gd name="connsiteY1" fmla="*/ 26956 h 2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296" h="26955">
                    <a:moveTo>
                      <a:pt x="0" y="0"/>
                    </a:moveTo>
                    <a:lnTo>
                      <a:pt x="86297" y="26956"/>
                    </a:lnTo>
                  </a:path>
                </a:pathLst>
              </a:custGeom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7148152-B61F-DCEC-3C1F-7DD0351E099C}"/>
                  </a:ext>
                </a:extLst>
              </p:cNvPr>
              <p:cNvSpPr/>
              <p:nvPr/>
            </p:nvSpPr>
            <p:spPr>
              <a:xfrm>
                <a:off x="4679697" y="4279099"/>
                <a:ext cx="124525" cy="122396"/>
              </a:xfrm>
              <a:custGeom>
                <a:avLst/>
                <a:gdLst>
                  <a:gd name="connsiteX0" fmla="*/ 0 w 124525"/>
                  <a:gd name="connsiteY0" fmla="*/ 0 h 122396"/>
                  <a:gd name="connsiteX1" fmla="*/ 114586 w 124525"/>
                  <a:gd name="connsiteY1" fmla="*/ 76867 h 122396"/>
                  <a:gd name="connsiteX2" fmla="*/ 124492 w 124525"/>
                  <a:gd name="connsiteY2" fmla="*/ 122396 h 122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4525" h="122396">
                    <a:moveTo>
                      <a:pt x="0" y="0"/>
                    </a:moveTo>
                    <a:cubicBezTo>
                      <a:pt x="0" y="0"/>
                      <a:pt x="103537" y="54007"/>
                      <a:pt x="114586" y="76867"/>
                    </a:cubicBezTo>
                    <a:cubicBezTo>
                      <a:pt x="125635" y="99727"/>
                      <a:pt x="124492" y="122396"/>
                      <a:pt x="124492" y="122396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C8BCD910-D127-3229-300B-30F5C907342B}"/>
                  </a:ext>
                </a:extLst>
              </p:cNvPr>
              <p:cNvSpPr/>
              <p:nvPr/>
            </p:nvSpPr>
            <p:spPr>
              <a:xfrm>
                <a:off x="4009476" y="4318888"/>
                <a:ext cx="201019" cy="191954"/>
              </a:xfrm>
              <a:custGeom>
                <a:avLst/>
                <a:gdLst>
                  <a:gd name="connsiteX0" fmla="*/ 24521 w 201019"/>
                  <a:gd name="connsiteY0" fmla="*/ 3359 h 191954"/>
                  <a:gd name="connsiteX1" fmla="*/ 10996 w 201019"/>
                  <a:gd name="connsiteY1" fmla="*/ 122708 h 191954"/>
                  <a:gd name="connsiteX2" fmla="*/ 75671 w 201019"/>
                  <a:gd name="connsiteY2" fmla="*/ 191954 h 191954"/>
                  <a:gd name="connsiteX3" fmla="*/ 201019 w 201019"/>
                  <a:gd name="connsiteY3" fmla="*/ 82703 h 191954"/>
                  <a:gd name="connsiteX4" fmla="*/ 24521 w 201019"/>
                  <a:gd name="connsiteY4" fmla="*/ 3359 h 191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019" h="191954">
                    <a:moveTo>
                      <a:pt x="24521" y="3359"/>
                    </a:moveTo>
                    <a:cubicBezTo>
                      <a:pt x="24521" y="3359"/>
                      <a:pt x="-20056" y="57652"/>
                      <a:pt x="10996" y="122708"/>
                    </a:cubicBezTo>
                    <a:cubicBezTo>
                      <a:pt x="42047" y="187763"/>
                      <a:pt x="75671" y="191954"/>
                      <a:pt x="75671" y="191954"/>
                    </a:cubicBezTo>
                    <a:lnTo>
                      <a:pt x="201019" y="82703"/>
                    </a:lnTo>
                    <a:cubicBezTo>
                      <a:pt x="201115" y="82607"/>
                      <a:pt x="95959" y="-19596"/>
                      <a:pt x="24521" y="3359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7AA11FB-B754-F923-73DB-F46DA7B5308F}"/>
                  </a:ext>
                </a:extLst>
              </p:cNvPr>
              <p:cNvSpPr/>
              <p:nvPr/>
            </p:nvSpPr>
            <p:spPr>
              <a:xfrm>
                <a:off x="4469481" y="4674433"/>
                <a:ext cx="188690" cy="15860"/>
              </a:xfrm>
              <a:custGeom>
                <a:avLst/>
                <a:gdLst>
                  <a:gd name="connsiteX0" fmla="*/ 0 w 188690"/>
                  <a:gd name="connsiteY0" fmla="*/ 1001 h 15860"/>
                  <a:gd name="connsiteX1" fmla="*/ 188690 w 188690"/>
                  <a:gd name="connsiteY1" fmla="*/ 15860 h 15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8690" h="15860">
                    <a:moveTo>
                      <a:pt x="0" y="1001"/>
                    </a:moveTo>
                    <a:cubicBezTo>
                      <a:pt x="0" y="1001"/>
                      <a:pt x="133445" y="-5761"/>
                      <a:pt x="188690" y="1586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0F70DEB0-881D-7979-5DDB-CC2281ECF506}"/>
                  </a:ext>
                </a:extLst>
              </p:cNvPr>
              <p:cNvSpPr/>
              <p:nvPr/>
            </p:nvSpPr>
            <p:spPr>
              <a:xfrm>
                <a:off x="4165443" y="4212996"/>
                <a:ext cx="98488" cy="327278"/>
              </a:xfrm>
              <a:custGeom>
                <a:avLst/>
                <a:gdLst>
                  <a:gd name="connsiteX0" fmla="*/ 98488 w 98488"/>
                  <a:gd name="connsiteY0" fmla="*/ 285940 h 327278"/>
                  <a:gd name="connsiteX1" fmla="*/ 95917 w 98488"/>
                  <a:gd name="connsiteY1" fmla="*/ 327279 h 327278"/>
                  <a:gd name="connsiteX2" fmla="*/ 73628 w 98488"/>
                  <a:gd name="connsiteY2" fmla="*/ 292322 h 327278"/>
                  <a:gd name="connsiteX3" fmla="*/ 0 w 98488"/>
                  <a:gd name="connsiteY3" fmla="*/ 6382 h 327278"/>
                  <a:gd name="connsiteX4" fmla="*/ 24765 w 98488"/>
                  <a:gd name="connsiteY4" fmla="*/ 0 h 32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488" h="327278">
                    <a:moveTo>
                      <a:pt x="98488" y="285940"/>
                    </a:moveTo>
                    <a:lnTo>
                      <a:pt x="95917" y="327279"/>
                    </a:lnTo>
                    <a:lnTo>
                      <a:pt x="73628" y="292322"/>
                    </a:lnTo>
                    <a:lnTo>
                      <a:pt x="0" y="6382"/>
                    </a:lnTo>
                    <a:lnTo>
                      <a:pt x="24765" y="0"/>
                    </a:lnTo>
                    <a:close/>
                  </a:path>
                </a:pathLst>
              </a:custGeom>
              <a:solidFill>
                <a:srgbClr val="76838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4CF0058-6C86-BBA4-9B9C-2D7D2C3EE007}"/>
                  </a:ext>
                </a:extLst>
              </p:cNvPr>
              <p:cNvSpPr/>
              <p:nvPr/>
            </p:nvSpPr>
            <p:spPr>
              <a:xfrm>
                <a:off x="4050426" y="4355743"/>
                <a:ext cx="221833" cy="194151"/>
              </a:xfrm>
              <a:custGeom>
                <a:avLst/>
                <a:gdLst>
                  <a:gd name="connsiteX0" fmla="*/ 71202 w 221833"/>
                  <a:gd name="connsiteY0" fmla="*/ 36513 h 194151"/>
                  <a:gd name="connsiteX1" fmla="*/ 96824 w 221833"/>
                  <a:gd name="connsiteY1" fmla="*/ 128 h 194151"/>
                  <a:gd name="connsiteX2" fmla="*/ 184454 w 221833"/>
                  <a:gd name="connsiteY2" fmla="*/ 45657 h 194151"/>
                  <a:gd name="connsiteX3" fmla="*/ 220745 w 221833"/>
                  <a:gd name="connsiteY3" fmla="*/ 114713 h 194151"/>
                  <a:gd name="connsiteX4" fmla="*/ 192550 w 221833"/>
                  <a:gd name="connsiteY4" fmla="*/ 114713 h 194151"/>
                  <a:gd name="connsiteX5" fmla="*/ 180454 w 221833"/>
                  <a:gd name="connsiteY5" fmla="*/ 143003 h 194151"/>
                  <a:gd name="connsiteX6" fmla="*/ 164261 w 221833"/>
                  <a:gd name="connsiteY6" fmla="*/ 143003 h 194151"/>
                  <a:gd name="connsiteX7" fmla="*/ 146545 w 221833"/>
                  <a:gd name="connsiteY7" fmla="*/ 166911 h 194151"/>
                  <a:gd name="connsiteX8" fmla="*/ 119780 w 221833"/>
                  <a:gd name="connsiteY8" fmla="*/ 194152 h 194151"/>
                  <a:gd name="connsiteX9" fmla="*/ 1193 w 221833"/>
                  <a:gd name="connsiteY9" fmla="*/ 166911 h 194151"/>
                  <a:gd name="connsiteX10" fmla="*/ 10623 w 221833"/>
                  <a:gd name="connsiteY10" fmla="*/ 126810 h 194151"/>
                  <a:gd name="connsiteX11" fmla="*/ 24149 w 221833"/>
                  <a:gd name="connsiteY11" fmla="*/ 78233 h 194151"/>
                  <a:gd name="connsiteX12" fmla="*/ 71202 w 221833"/>
                  <a:gd name="connsiteY12" fmla="*/ 36513 h 19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1833" h="194151">
                    <a:moveTo>
                      <a:pt x="71202" y="36513"/>
                    </a:moveTo>
                    <a:cubicBezTo>
                      <a:pt x="71202" y="36513"/>
                      <a:pt x="73869" y="2795"/>
                      <a:pt x="96824" y="128"/>
                    </a:cubicBezTo>
                    <a:cubicBezTo>
                      <a:pt x="119780" y="-2539"/>
                      <a:pt x="166928" y="37370"/>
                      <a:pt x="184454" y="45657"/>
                    </a:cubicBezTo>
                    <a:cubicBezTo>
                      <a:pt x="201980" y="54039"/>
                      <a:pt x="227412" y="105188"/>
                      <a:pt x="220745" y="114713"/>
                    </a:cubicBezTo>
                    <a:cubicBezTo>
                      <a:pt x="214077" y="124238"/>
                      <a:pt x="192550" y="114713"/>
                      <a:pt x="192550" y="114713"/>
                    </a:cubicBezTo>
                    <a:cubicBezTo>
                      <a:pt x="192550" y="114713"/>
                      <a:pt x="201980" y="143003"/>
                      <a:pt x="180454" y="143003"/>
                    </a:cubicBezTo>
                    <a:cubicBezTo>
                      <a:pt x="158927" y="143003"/>
                      <a:pt x="164261" y="143003"/>
                      <a:pt x="164261" y="143003"/>
                    </a:cubicBezTo>
                    <a:cubicBezTo>
                      <a:pt x="164261" y="143003"/>
                      <a:pt x="162547" y="163958"/>
                      <a:pt x="146545" y="166911"/>
                    </a:cubicBezTo>
                    <a:cubicBezTo>
                      <a:pt x="146545" y="166911"/>
                      <a:pt x="138639" y="194152"/>
                      <a:pt x="119780" y="194152"/>
                    </a:cubicBezTo>
                    <a:cubicBezTo>
                      <a:pt x="100920" y="194152"/>
                      <a:pt x="6527" y="180055"/>
                      <a:pt x="1193" y="166911"/>
                    </a:cubicBezTo>
                    <a:cubicBezTo>
                      <a:pt x="-4236" y="153766"/>
                      <a:pt x="10623" y="126810"/>
                      <a:pt x="10623" y="126810"/>
                    </a:cubicBezTo>
                    <a:cubicBezTo>
                      <a:pt x="10623" y="126810"/>
                      <a:pt x="-2902" y="83662"/>
                      <a:pt x="24149" y="78233"/>
                    </a:cubicBezTo>
                    <a:cubicBezTo>
                      <a:pt x="24053" y="78328"/>
                      <a:pt x="9575" y="36608"/>
                      <a:pt x="71202" y="36513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D53C1D9F-5BA7-BED3-721F-273717D38460}"/>
                  </a:ext>
                </a:extLst>
              </p:cNvPr>
              <p:cNvSpPr/>
              <p:nvPr/>
            </p:nvSpPr>
            <p:spPr>
              <a:xfrm>
                <a:off x="4147250" y="4412544"/>
                <a:ext cx="95726" cy="58007"/>
              </a:xfrm>
              <a:custGeom>
                <a:avLst/>
                <a:gdLst>
                  <a:gd name="connsiteX0" fmla="*/ 0 w 95726"/>
                  <a:gd name="connsiteY0" fmla="*/ 0 h 58007"/>
                  <a:gd name="connsiteX1" fmla="*/ 59341 w 95726"/>
                  <a:gd name="connsiteY1" fmla="*/ 24289 h 58007"/>
                  <a:gd name="connsiteX2" fmla="*/ 95726 w 95726"/>
                  <a:gd name="connsiteY2" fmla="*/ 58007 h 5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726" h="58007">
                    <a:moveTo>
                      <a:pt x="0" y="0"/>
                    </a:moveTo>
                    <a:cubicBezTo>
                      <a:pt x="0" y="0"/>
                      <a:pt x="49911" y="20193"/>
                      <a:pt x="59341" y="24289"/>
                    </a:cubicBezTo>
                    <a:cubicBezTo>
                      <a:pt x="68771" y="28289"/>
                      <a:pt x="95726" y="58007"/>
                      <a:pt x="95726" y="58007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9F59FC92-D3D0-044E-701C-4D592354F48D}"/>
                  </a:ext>
                </a:extLst>
              </p:cNvPr>
              <p:cNvSpPr/>
              <p:nvPr/>
            </p:nvSpPr>
            <p:spPr>
              <a:xfrm>
                <a:off x="4129724" y="4452930"/>
                <a:ext cx="84962" cy="45910"/>
              </a:xfrm>
              <a:custGeom>
                <a:avLst/>
                <a:gdLst>
                  <a:gd name="connsiteX0" fmla="*/ 0 w 84962"/>
                  <a:gd name="connsiteY0" fmla="*/ 0 h 45910"/>
                  <a:gd name="connsiteX1" fmla="*/ 84963 w 84962"/>
                  <a:gd name="connsiteY1" fmla="*/ 45911 h 45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4962" h="45910">
                    <a:moveTo>
                      <a:pt x="0" y="0"/>
                    </a:moveTo>
                    <a:cubicBezTo>
                      <a:pt x="0" y="0"/>
                      <a:pt x="68771" y="45911"/>
                      <a:pt x="84963" y="45911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C5300810-7953-4BBC-3A75-63AD6E1A4C89}"/>
                  </a:ext>
                </a:extLst>
              </p:cNvPr>
              <p:cNvSpPr/>
              <p:nvPr/>
            </p:nvSpPr>
            <p:spPr>
              <a:xfrm>
                <a:off x="4106769" y="4498841"/>
                <a:ext cx="90201" cy="23907"/>
              </a:xfrm>
              <a:custGeom>
                <a:avLst/>
                <a:gdLst>
                  <a:gd name="connsiteX0" fmla="*/ 0 w 90201"/>
                  <a:gd name="connsiteY0" fmla="*/ 0 h 23907"/>
                  <a:gd name="connsiteX1" fmla="*/ 90202 w 90201"/>
                  <a:gd name="connsiteY1" fmla="*/ 23908 h 23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0201" h="23907">
                    <a:moveTo>
                      <a:pt x="0" y="0"/>
                    </a:moveTo>
                    <a:lnTo>
                      <a:pt x="90202" y="23908"/>
                    </a:lnTo>
                  </a:path>
                </a:pathLst>
              </a:custGeom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7B7DC5FD-C6D3-1D6E-6A89-C44CCD01B420}"/>
                  </a:ext>
                </a:extLst>
              </p:cNvPr>
              <p:cNvSpPr/>
              <p:nvPr/>
            </p:nvSpPr>
            <p:spPr>
              <a:xfrm>
                <a:off x="4459956" y="4705015"/>
                <a:ext cx="397668" cy="71479"/>
              </a:xfrm>
              <a:custGeom>
                <a:avLst/>
                <a:gdLst>
                  <a:gd name="connsiteX0" fmla="*/ 0 w 397668"/>
                  <a:gd name="connsiteY0" fmla="*/ 13472 h 71479"/>
                  <a:gd name="connsiteX1" fmla="*/ 397669 w 397668"/>
                  <a:gd name="connsiteY1" fmla="*/ 71480 h 71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7668" h="71479">
                    <a:moveTo>
                      <a:pt x="0" y="13472"/>
                    </a:moveTo>
                    <a:cubicBezTo>
                      <a:pt x="0" y="13472"/>
                      <a:pt x="233172" y="-41773"/>
                      <a:pt x="397669" y="7148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24066770-05DE-C7E7-8A51-38F37F13A98C}"/>
                  </a:ext>
                </a:extLst>
              </p:cNvPr>
              <p:cNvSpPr/>
              <p:nvPr/>
            </p:nvSpPr>
            <p:spPr>
              <a:xfrm>
                <a:off x="4429571" y="3870667"/>
                <a:ext cx="213741" cy="91630"/>
              </a:xfrm>
              <a:custGeom>
                <a:avLst/>
                <a:gdLst>
                  <a:gd name="connsiteX0" fmla="*/ 0 w 213741"/>
                  <a:gd name="connsiteY0" fmla="*/ 74009 h 91630"/>
                  <a:gd name="connsiteX1" fmla="*/ 84392 w 213741"/>
                  <a:gd name="connsiteY1" fmla="*/ 0 h 91630"/>
                  <a:gd name="connsiteX2" fmla="*/ 174689 w 213741"/>
                  <a:gd name="connsiteY2" fmla="*/ 91630 h 91630"/>
                  <a:gd name="connsiteX3" fmla="*/ 213741 w 213741"/>
                  <a:gd name="connsiteY3" fmla="*/ 29051 h 9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741" h="91630">
                    <a:moveTo>
                      <a:pt x="0" y="74009"/>
                    </a:moveTo>
                    <a:lnTo>
                      <a:pt x="84392" y="0"/>
                    </a:lnTo>
                    <a:cubicBezTo>
                      <a:pt x="84392" y="0"/>
                      <a:pt x="165259" y="91630"/>
                      <a:pt x="174689" y="91630"/>
                    </a:cubicBezTo>
                    <a:cubicBezTo>
                      <a:pt x="184118" y="91630"/>
                      <a:pt x="213741" y="29051"/>
                      <a:pt x="213741" y="29051"/>
                    </a:cubicBezTo>
                  </a:path>
                </a:pathLst>
              </a:custGeom>
              <a:noFill/>
              <a:ln w="8089" cap="flat">
                <a:solidFill>
                  <a:srgbClr val="4598D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3110ED7-F572-C175-5DDC-05130B98104F}"/>
                  </a:ext>
                </a:extLst>
              </p:cNvPr>
              <p:cNvSpPr/>
              <p:nvPr/>
            </p:nvSpPr>
            <p:spPr>
              <a:xfrm>
                <a:off x="4202495" y="4436071"/>
                <a:ext cx="353282" cy="821721"/>
              </a:xfrm>
              <a:custGeom>
                <a:avLst/>
                <a:gdLst>
                  <a:gd name="connsiteX0" fmla="*/ 0 w 353282"/>
                  <a:gd name="connsiteY0" fmla="*/ 821722 h 821721"/>
                  <a:gd name="connsiteX1" fmla="*/ 86296 w 353282"/>
                  <a:gd name="connsiteY1" fmla="*/ 479298 h 821721"/>
                  <a:gd name="connsiteX2" fmla="*/ 332994 w 353282"/>
                  <a:gd name="connsiteY2" fmla="*/ 294608 h 821721"/>
                  <a:gd name="connsiteX3" fmla="*/ 342424 w 353282"/>
                  <a:gd name="connsiteY3" fmla="*/ 268986 h 821721"/>
                  <a:gd name="connsiteX4" fmla="*/ 353282 w 353282"/>
                  <a:gd name="connsiteY4" fmla="*/ 239077 h 821721"/>
                  <a:gd name="connsiteX5" fmla="*/ 329279 w 353282"/>
                  <a:gd name="connsiteY5" fmla="*/ 0 h 821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3282" h="821721">
                    <a:moveTo>
                      <a:pt x="0" y="821722"/>
                    </a:moveTo>
                    <a:cubicBezTo>
                      <a:pt x="0" y="821722"/>
                      <a:pt x="10763" y="576358"/>
                      <a:pt x="86296" y="479298"/>
                    </a:cubicBezTo>
                    <a:cubicBezTo>
                      <a:pt x="161830" y="382238"/>
                      <a:pt x="332994" y="294608"/>
                      <a:pt x="332994" y="294608"/>
                    </a:cubicBezTo>
                    <a:cubicBezTo>
                      <a:pt x="332994" y="294608"/>
                      <a:pt x="328994" y="278416"/>
                      <a:pt x="342424" y="268986"/>
                    </a:cubicBezTo>
                    <a:cubicBezTo>
                      <a:pt x="342424" y="268986"/>
                      <a:pt x="333280" y="238030"/>
                      <a:pt x="353282" y="239077"/>
                    </a:cubicBezTo>
                    <a:lnTo>
                      <a:pt x="329279" y="0"/>
                    </a:ln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207EEF2-06CE-860C-D88C-471577E07E1F}"/>
                  </a:ext>
                </a:extLst>
              </p:cNvPr>
              <p:cNvSpPr/>
              <p:nvPr/>
            </p:nvSpPr>
            <p:spPr>
              <a:xfrm>
                <a:off x="4643312" y="3778275"/>
                <a:ext cx="78443" cy="289083"/>
              </a:xfrm>
              <a:custGeom>
                <a:avLst/>
                <a:gdLst>
                  <a:gd name="connsiteX0" fmla="*/ 0 w 78443"/>
                  <a:gd name="connsiteY0" fmla="*/ 0 h 289083"/>
                  <a:gd name="connsiteX1" fmla="*/ 78200 w 78443"/>
                  <a:gd name="connsiteY1" fmla="*/ 101060 h 289083"/>
                  <a:gd name="connsiteX2" fmla="*/ 60674 w 78443"/>
                  <a:gd name="connsiteY2" fmla="*/ 289084 h 289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8443" h="289083">
                    <a:moveTo>
                      <a:pt x="0" y="0"/>
                    </a:moveTo>
                    <a:cubicBezTo>
                      <a:pt x="0" y="0"/>
                      <a:pt x="75533" y="11335"/>
                      <a:pt x="78200" y="101060"/>
                    </a:cubicBezTo>
                    <a:cubicBezTo>
                      <a:pt x="80867" y="190786"/>
                      <a:pt x="60674" y="289084"/>
                      <a:pt x="60674" y="289084"/>
                    </a:cubicBezTo>
                  </a:path>
                </a:pathLst>
              </a:custGeom>
              <a:noFill/>
              <a:ln w="8089" cap="flat">
                <a:solidFill>
                  <a:srgbClr val="514E4A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9DFBD5EF-2A5E-DB00-1654-E85254834271}"/>
                  </a:ext>
                </a:extLst>
              </p:cNvPr>
              <p:cNvSpPr/>
              <p:nvPr/>
            </p:nvSpPr>
            <p:spPr>
              <a:xfrm>
                <a:off x="4660171" y="4065453"/>
                <a:ext cx="76771" cy="76771"/>
              </a:xfrm>
              <a:custGeom>
                <a:avLst/>
                <a:gdLst>
                  <a:gd name="connsiteX0" fmla="*/ 76772 w 76771"/>
                  <a:gd name="connsiteY0" fmla="*/ 38386 h 76771"/>
                  <a:gd name="connsiteX1" fmla="*/ 38386 w 76771"/>
                  <a:gd name="connsiteY1" fmla="*/ 76772 h 76771"/>
                  <a:gd name="connsiteX2" fmla="*/ 0 w 76771"/>
                  <a:gd name="connsiteY2" fmla="*/ 38386 h 76771"/>
                  <a:gd name="connsiteX3" fmla="*/ 38386 w 76771"/>
                  <a:gd name="connsiteY3" fmla="*/ 0 h 76771"/>
                  <a:gd name="connsiteX4" fmla="*/ 76772 w 76771"/>
                  <a:gd name="connsiteY4" fmla="*/ 38386 h 76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771" h="76771">
                    <a:moveTo>
                      <a:pt x="76772" y="38386"/>
                    </a:moveTo>
                    <a:cubicBezTo>
                      <a:pt x="76772" y="59585"/>
                      <a:pt x="59586" y="76772"/>
                      <a:pt x="38386" y="76772"/>
                    </a:cubicBezTo>
                    <a:cubicBezTo>
                      <a:pt x="17186" y="76772"/>
                      <a:pt x="0" y="59586"/>
                      <a:pt x="0" y="38386"/>
                    </a:cubicBezTo>
                    <a:cubicBezTo>
                      <a:pt x="0" y="17186"/>
                      <a:pt x="17186" y="0"/>
                      <a:pt x="38386" y="0"/>
                    </a:cubicBezTo>
                    <a:cubicBezTo>
                      <a:pt x="59586" y="0"/>
                      <a:pt x="76772" y="17186"/>
                      <a:pt x="76772" y="38386"/>
                    </a:cubicBezTo>
                    <a:close/>
                  </a:path>
                </a:pathLst>
              </a:custGeom>
              <a:solidFill>
                <a:srgbClr val="514E4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BD71E887-8874-A0A3-B139-125F5A317260}"/>
                  </a:ext>
                </a:extLst>
              </p:cNvPr>
              <p:cNvSpPr/>
              <p:nvPr/>
            </p:nvSpPr>
            <p:spPr>
              <a:xfrm>
                <a:off x="4063525" y="4317219"/>
                <a:ext cx="97821" cy="41318"/>
              </a:xfrm>
              <a:custGeom>
                <a:avLst/>
                <a:gdLst>
                  <a:gd name="connsiteX0" fmla="*/ 0 w 97821"/>
                  <a:gd name="connsiteY0" fmla="*/ 1981 h 41318"/>
                  <a:gd name="connsiteX1" fmla="*/ 97822 w 97821"/>
                  <a:gd name="connsiteY1" fmla="*/ 41319 h 41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821" h="41318">
                    <a:moveTo>
                      <a:pt x="0" y="1981"/>
                    </a:moveTo>
                    <a:cubicBezTo>
                      <a:pt x="0" y="1981"/>
                      <a:pt x="64675" y="-13355"/>
                      <a:pt x="97822" y="41319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838FD61D-CDE3-A4C1-5CEE-BB8069532E19}"/>
                  </a:ext>
                </a:extLst>
              </p:cNvPr>
              <p:cNvSpPr/>
              <p:nvPr/>
            </p:nvSpPr>
            <p:spPr>
              <a:xfrm>
                <a:off x="4683222" y="4088504"/>
                <a:ext cx="30670" cy="30670"/>
              </a:xfrm>
              <a:custGeom>
                <a:avLst/>
                <a:gdLst>
                  <a:gd name="connsiteX0" fmla="*/ 30670 w 30670"/>
                  <a:gd name="connsiteY0" fmla="*/ 15335 h 30670"/>
                  <a:gd name="connsiteX1" fmla="*/ 15335 w 30670"/>
                  <a:gd name="connsiteY1" fmla="*/ 30670 h 30670"/>
                  <a:gd name="connsiteX2" fmla="*/ 0 w 30670"/>
                  <a:gd name="connsiteY2" fmla="*/ 15335 h 30670"/>
                  <a:gd name="connsiteX3" fmla="*/ 15335 w 30670"/>
                  <a:gd name="connsiteY3" fmla="*/ 0 h 30670"/>
                  <a:gd name="connsiteX4" fmla="*/ 30670 w 30670"/>
                  <a:gd name="connsiteY4" fmla="*/ 15335 h 30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70" h="30670">
                    <a:moveTo>
                      <a:pt x="30670" y="15335"/>
                    </a:moveTo>
                    <a:cubicBezTo>
                      <a:pt x="30670" y="23805"/>
                      <a:pt x="23805" y="30670"/>
                      <a:pt x="15335" y="30670"/>
                    </a:cubicBezTo>
                    <a:cubicBezTo>
                      <a:pt x="6866" y="30670"/>
                      <a:pt x="0" y="23805"/>
                      <a:pt x="0" y="15335"/>
                    </a:cubicBezTo>
                    <a:cubicBezTo>
                      <a:pt x="0" y="6866"/>
                      <a:pt x="6866" y="0"/>
                      <a:pt x="15335" y="0"/>
                    </a:cubicBezTo>
                    <a:cubicBezTo>
                      <a:pt x="23805" y="0"/>
                      <a:pt x="30670" y="6866"/>
                      <a:pt x="30670" y="15335"/>
                    </a:cubicBezTo>
                    <a:close/>
                  </a:path>
                </a:pathLst>
              </a:custGeom>
              <a:solidFill>
                <a:srgbClr val="6662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3" name="图形 16">
              <a:extLst>
                <a:ext uri="{FF2B5EF4-FFF2-40B4-BE49-F238E27FC236}">
                  <a16:creationId xmlns:a16="http://schemas.microsoft.com/office/drawing/2014/main" id="{1E67D76D-266E-DD87-AC81-66529332FF2A}"/>
                </a:ext>
              </a:extLst>
            </p:cNvPr>
            <p:cNvGrpSpPr/>
            <p:nvPr/>
          </p:nvGrpSpPr>
          <p:grpSpPr>
            <a:xfrm>
              <a:off x="4660743" y="3869048"/>
              <a:ext cx="817054" cy="736187"/>
              <a:chOff x="4660743" y="3869048"/>
              <a:chExt cx="817054" cy="736187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6B8A4D3-B789-6AE7-24AC-713C0CD7568B}"/>
                  </a:ext>
                </a:extLst>
              </p:cNvPr>
              <p:cNvSpPr/>
              <p:nvPr/>
            </p:nvSpPr>
            <p:spPr>
              <a:xfrm>
                <a:off x="4660743" y="3869048"/>
                <a:ext cx="817054" cy="566261"/>
              </a:xfrm>
              <a:custGeom>
                <a:avLst/>
                <a:gdLst>
                  <a:gd name="connsiteX0" fmla="*/ 768477 w 817054"/>
                  <a:gd name="connsiteY0" fmla="*/ 566261 h 566261"/>
                  <a:gd name="connsiteX1" fmla="*/ 48578 w 817054"/>
                  <a:gd name="connsiteY1" fmla="*/ 566261 h 566261"/>
                  <a:gd name="connsiteX2" fmla="*/ 0 w 817054"/>
                  <a:gd name="connsiteY2" fmla="*/ 517684 h 566261"/>
                  <a:gd name="connsiteX3" fmla="*/ 0 w 817054"/>
                  <a:gd name="connsiteY3" fmla="*/ 48578 h 566261"/>
                  <a:gd name="connsiteX4" fmla="*/ 48578 w 817054"/>
                  <a:gd name="connsiteY4" fmla="*/ 0 h 566261"/>
                  <a:gd name="connsiteX5" fmla="*/ 768477 w 817054"/>
                  <a:gd name="connsiteY5" fmla="*/ 0 h 566261"/>
                  <a:gd name="connsiteX6" fmla="*/ 817055 w 817054"/>
                  <a:gd name="connsiteY6" fmla="*/ 48578 h 566261"/>
                  <a:gd name="connsiteX7" fmla="*/ 817055 w 817054"/>
                  <a:gd name="connsiteY7" fmla="*/ 517684 h 566261"/>
                  <a:gd name="connsiteX8" fmla="*/ 768477 w 817054"/>
                  <a:gd name="connsiteY8" fmla="*/ 566261 h 566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7054" h="566261">
                    <a:moveTo>
                      <a:pt x="768477" y="566261"/>
                    </a:moveTo>
                    <a:lnTo>
                      <a:pt x="48578" y="566261"/>
                    </a:lnTo>
                    <a:cubicBezTo>
                      <a:pt x="21812" y="566261"/>
                      <a:pt x="0" y="544544"/>
                      <a:pt x="0" y="517684"/>
                    </a:cubicBezTo>
                    <a:lnTo>
                      <a:pt x="0" y="48578"/>
                    </a:lnTo>
                    <a:cubicBezTo>
                      <a:pt x="0" y="21812"/>
                      <a:pt x="21717" y="0"/>
                      <a:pt x="48578" y="0"/>
                    </a:cubicBezTo>
                    <a:lnTo>
                      <a:pt x="768477" y="0"/>
                    </a:lnTo>
                    <a:cubicBezTo>
                      <a:pt x="795242" y="0"/>
                      <a:pt x="817055" y="21717"/>
                      <a:pt x="817055" y="48578"/>
                    </a:cubicBezTo>
                    <a:lnTo>
                      <a:pt x="817055" y="517684"/>
                    </a:lnTo>
                    <a:cubicBezTo>
                      <a:pt x="817055" y="544544"/>
                      <a:pt x="795337" y="566261"/>
                      <a:pt x="768477" y="566261"/>
                    </a:cubicBezTo>
                    <a:close/>
                  </a:path>
                </a:pathLst>
              </a:custGeom>
              <a:solidFill>
                <a:srgbClr val="0000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B92464AF-E6A3-420F-8BDD-8682F3717734}"/>
                  </a:ext>
                </a:extLst>
              </p:cNvPr>
              <p:cNvSpPr/>
              <p:nvPr/>
            </p:nvSpPr>
            <p:spPr>
              <a:xfrm>
                <a:off x="4997928" y="4114507"/>
                <a:ext cx="204978" cy="443198"/>
              </a:xfrm>
              <a:custGeom>
                <a:avLst/>
                <a:gdLst>
                  <a:gd name="connsiteX0" fmla="*/ 204883 w 204978"/>
                  <a:gd name="connsiteY0" fmla="*/ 443198 h 443198"/>
                  <a:gd name="connsiteX1" fmla="*/ 0 w 204978"/>
                  <a:gd name="connsiteY1" fmla="*/ 443198 h 443198"/>
                  <a:gd name="connsiteX2" fmla="*/ 0 w 204978"/>
                  <a:gd name="connsiteY2" fmla="*/ 102489 h 443198"/>
                  <a:gd name="connsiteX3" fmla="*/ 102489 w 204978"/>
                  <a:gd name="connsiteY3" fmla="*/ 0 h 443198"/>
                  <a:gd name="connsiteX4" fmla="*/ 102489 w 204978"/>
                  <a:gd name="connsiteY4" fmla="*/ 0 h 443198"/>
                  <a:gd name="connsiteX5" fmla="*/ 204978 w 204978"/>
                  <a:gd name="connsiteY5" fmla="*/ 102489 h 443198"/>
                  <a:gd name="connsiteX6" fmla="*/ 204978 w 204978"/>
                  <a:gd name="connsiteY6" fmla="*/ 443198 h 443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4978" h="443198">
                    <a:moveTo>
                      <a:pt x="204883" y="443198"/>
                    </a:moveTo>
                    <a:lnTo>
                      <a:pt x="0" y="443198"/>
                    </a:lnTo>
                    <a:lnTo>
                      <a:pt x="0" y="102489"/>
                    </a:lnTo>
                    <a:cubicBezTo>
                      <a:pt x="0" y="45911"/>
                      <a:pt x="45911" y="0"/>
                      <a:pt x="102489" y="0"/>
                    </a:cubicBezTo>
                    <a:lnTo>
                      <a:pt x="102489" y="0"/>
                    </a:lnTo>
                    <a:cubicBezTo>
                      <a:pt x="159068" y="0"/>
                      <a:pt x="204978" y="45911"/>
                      <a:pt x="204978" y="102489"/>
                    </a:cubicBezTo>
                    <a:lnTo>
                      <a:pt x="204978" y="44319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0745C9EA-8A5D-99B6-C995-A9210E507D24}"/>
                  </a:ext>
                </a:extLst>
              </p:cNvPr>
              <p:cNvSpPr/>
              <p:nvPr/>
            </p:nvSpPr>
            <p:spPr>
              <a:xfrm>
                <a:off x="4890010" y="4557705"/>
                <a:ext cx="396335" cy="47529"/>
              </a:xfrm>
              <a:custGeom>
                <a:avLst/>
                <a:gdLst>
                  <a:gd name="connsiteX0" fmla="*/ 0 w 396335"/>
                  <a:gd name="connsiteY0" fmla="*/ 0 h 47529"/>
                  <a:gd name="connsiteX1" fmla="*/ 396336 w 396335"/>
                  <a:gd name="connsiteY1" fmla="*/ 0 h 47529"/>
                  <a:gd name="connsiteX2" fmla="*/ 396336 w 396335"/>
                  <a:gd name="connsiteY2" fmla="*/ 47530 h 47529"/>
                  <a:gd name="connsiteX3" fmla="*/ 0 w 396335"/>
                  <a:gd name="connsiteY3" fmla="*/ 47530 h 47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6335" h="47529">
                    <a:moveTo>
                      <a:pt x="0" y="0"/>
                    </a:moveTo>
                    <a:lnTo>
                      <a:pt x="396336" y="0"/>
                    </a:lnTo>
                    <a:lnTo>
                      <a:pt x="396336" y="47530"/>
                    </a:lnTo>
                    <a:lnTo>
                      <a:pt x="0" y="47530"/>
                    </a:lnTo>
                    <a:close/>
                  </a:path>
                </a:pathLst>
              </a:custGeom>
              <a:solidFill>
                <a:srgbClr val="0000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D5B4DBF-FE91-5D5F-A01D-8ABEE02EB7A1}"/>
                  </a:ext>
                </a:extLst>
              </p:cNvPr>
              <p:cNvSpPr/>
              <p:nvPr/>
            </p:nvSpPr>
            <p:spPr>
              <a:xfrm>
                <a:off x="5225671" y="4337868"/>
                <a:ext cx="137541" cy="8667"/>
              </a:xfrm>
              <a:custGeom>
                <a:avLst/>
                <a:gdLst>
                  <a:gd name="connsiteX0" fmla="*/ 0 w 137541"/>
                  <a:gd name="connsiteY0" fmla="*/ 0 h 8667"/>
                  <a:gd name="connsiteX1" fmla="*/ 137541 w 137541"/>
                  <a:gd name="connsiteY1" fmla="*/ 0 h 8667"/>
                  <a:gd name="connsiteX2" fmla="*/ 137541 w 137541"/>
                  <a:gd name="connsiteY2" fmla="*/ 8668 h 8667"/>
                  <a:gd name="connsiteX3" fmla="*/ 0 w 137541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1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138085E-5E5D-C691-3F19-18D9BFFD100B}"/>
                  </a:ext>
                </a:extLst>
              </p:cNvPr>
              <p:cNvSpPr/>
              <p:nvPr/>
            </p:nvSpPr>
            <p:spPr>
              <a:xfrm>
                <a:off x="5225671" y="4354156"/>
                <a:ext cx="137541" cy="8667"/>
              </a:xfrm>
              <a:custGeom>
                <a:avLst/>
                <a:gdLst>
                  <a:gd name="connsiteX0" fmla="*/ 0 w 137541"/>
                  <a:gd name="connsiteY0" fmla="*/ 0 h 8667"/>
                  <a:gd name="connsiteX1" fmla="*/ 137541 w 137541"/>
                  <a:gd name="connsiteY1" fmla="*/ 0 h 8667"/>
                  <a:gd name="connsiteX2" fmla="*/ 137541 w 137541"/>
                  <a:gd name="connsiteY2" fmla="*/ 8668 h 8667"/>
                  <a:gd name="connsiteX3" fmla="*/ 0 w 137541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1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9D03B01-8BE8-8B85-8178-18703E38521D}"/>
                  </a:ext>
                </a:extLst>
              </p:cNvPr>
              <p:cNvSpPr/>
              <p:nvPr/>
            </p:nvSpPr>
            <p:spPr>
              <a:xfrm>
                <a:off x="5225671" y="4370539"/>
                <a:ext cx="137541" cy="8667"/>
              </a:xfrm>
              <a:custGeom>
                <a:avLst/>
                <a:gdLst>
                  <a:gd name="connsiteX0" fmla="*/ 0 w 137541"/>
                  <a:gd name="connsiteY0" fmla="*/ 0 h 8667"/>
                  <a:gd name="connsiteX1" fmla="*/ 137541 w 137541"/>
                  <a:gd name="connsiteY1" fmla="*/ 0 h 8667"/>
                  <a:gd name="connsiteX2" fmla="*/ 137541 w 137541"/>
                  <a:gd name="connsiteY2" fmla="*/ 8668 h 8667"/>
                  <a:gd name="connsiteX3" fmla="*/ 0 w 137541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1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97FF38B-2BD0-6B66-DD29-A663F550982D}"/>
                  </a:ext>
                </a:extLst>
              </p:cNvPr>
              <p:cNvSpPr/>
              <p:nvPr/>
            </p:nvSpPr>
            <p:spPr>
              <a:xfrm>
                <a:off x="4821239" y="4337868"/>
                <a:ext cx="137540" cy="8667"/>
              </a:xfrm>
              <a:custGeom>
                <a:avLst/>
                <a:gdLst>
                  <a:gd name="connsiteX0" fmla="*/ 0 w 137540"/>
                  <a:gd name="connsiteY0" fmla="*/ 0 h 8667"/>
                  <a:gd name="connsiteX1" fmla="*/ 137541 w 137540"/>
                  <a:gd name="connsiteY1" fmla="*/ 0 h 8667"/>
                  <a:gd name="connsiteX2" fmla="*/ 137541 w 137540"/>
                  <a:gd name="connsiteY2" fmla="*/ 8668 h 8667"/>
                  <a:gd name="connsiteX3" fmla="*/ 0 w 137540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0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AB5D5E6B-5228-EE7B-B48D-5B06990BB96A}"/>
                  </a:ext>
                </a:extLst>
              </p:cNvPr>
              <p:cNvSpPr/>
              <p:nvPr/>
            </p:nvSpPr>
            <p:spPr>
              <a:xfrm>
                <a:off x="4821239" y="4354156"/>
                <a:ext cx="137540" cy="8667"/>
              </a:xfrm>
              <a:custGeom>
                <a:avLst/>
                <a:gdLst>
                  <a:gd name="connsiteX0" fmla="*/ 0 w 137540"/>
                  <a:gd name="connsiteY0" fmla="*/ 0 h 8667"/>
                  <a:gd name="connsiteX1" fmla="*/ 137541 w 137540"/>
                  <a:gd name="connsiteY1" fmla="*/ 0 h 8667"/>
                  <a:gd name="connsiteX2" fmla="*/ 137541 w 137540"/>
                  <a:gd name="connsiteY2" fmla="*/ 8668 h 8667"/>
                  <a:gd name="connsiteX3" fmla="*/ 0 w 137540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0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DB5B2F09-5FAC-957F-02B7-75D49E37476F}"/>
                  </a:ext>
                </a:extLst>
              </p:cNvPr>
              <p:cNvSpPr/>
              <p:nvPr/>
            </p:nvSpPr>
            <p:spPr>
              <a:xfrm>
                <a:off x="4821239" y="4370539"/>
                <a:ext cx="137540" cy="8667"/>
              </a:xfrm>
              <a:custGeom>
                <a:avLst/>
                <a:gdLst>
                  <a:gd name="connsiteX0" fmla="*/ 0 w 137540"/>
                  <a:gd name="connsiteY0" fmla="*/ 0 h 8667"/>
                  <a:gd name="connsiteX1" fmla="*/ 137541 w 137540"/>
                  <a:gd name="connsiteY1" fmla="*/ 0 h 8667"/>
                  <a:gd name="connsiteX2" fmla="*/ 137541 w 137540"/>
                  <a:gd name="connsiteY2" fmla="*/ 8668 h 8667"/>
                  <a:gd name="connsiteX3" fmla="*/ 0 w 137540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540" h="8667">
                    <a:moveTo>
                      <a:pt x="0" y="0"/>
                    </a:moveTo>
                    <a:lnTo>
                      <a:pt x="137541" y="0"/>
                    </a:lnTo>
                    <a:lnTo>
                      <a:pt x="137541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1111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" name="图形 16">
              <a:extLst>
                <a:ext uri="{FF2B5EF4-FFF2-40B4-BE49-F238E27FC236}">
                  <a16:creationId xmlns:a16="http://schemas.microsoft.com/office/drawing/2014/main" id="{80A6B1B2-63D2-55CC-CFCF-522964786A53}"/>
                </a:ext>
              </a:extLst>
            </p:cNvPr>
            <p:cNvGrpSpPr/>
            <p:nvPr/>
          </p:nvGrpSpPr>
          <p:grpSpPr>
            <a:xfrm>
              <a:off x="3094452" y="4520498"/>
              <a:ext cx="2524601" cy="1335846"/>
              <a:chOff x="3094452" y="4520498"/>
              <a:chExt cx="2524601" cy="1335846"/>
            </a:xfrm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EC62434-1973-FF82-11D3-E0150A73FE07}"/>
                  </a:ext>
                </a:extLst>
              </p:cNvPr>
              <p:cNvSpPr/>
              <p:nvPr/>
            </p:nvSpPr>
            <p:spPr>
              <a:xfrm>
                <a:off x="3094452" y="4651146"/>
                <a:ext cx="274986" cy="1205198"/>
              </a:xfrm>
              <a:custGeom>
                <a:avLst/>
                <a:gdLst>
                  <a:gd name="connsiteX0" fmla="*/ 274987 w 274986"/>
                  <a:gd name="connsiteY0" fmla="*/ 0 h 1205198"/>
                  <a:gd name="connsiteX1" fmla="*/ 0 w 274986"/>
                  <a:gd name="connsiteY1" fmla="*/ 1205198 h 12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986" h="1205198">
                    <a:moveTo>
                      <a:pt x="274987" y="0"/>
                    </a:moveTo>
                    <a:lnTo>
                      <a:pt x="0" y="1205198"/>
                    </a:lnTo>
                  </a:path>
                </a:pathLst>
              </a:custGeom>
              <a:ln w="16176" cap="flat">
                <a:solidFill>
                  <a:srgbClr val="2B29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D92E8901-4AA3-3720-B3B8-55605CD8244C}"/>
                  </a:ext>
                </a:extLst>
              </p:cNvPr>
              <p:cNvSpPr/>
              <p:nvPr/>
            </p:nvSpPr>
            <p:spPr>
              <a:xfrm>
                <a:off x="3479929" y="4651146"/>
                <a:ext cx="275081" cy="1205198"/>
              </a:xfrm>
              <a:custGeom>
                <a:avLst/>
                <a:gdLst>
                  <a:gd name="connsiteX0" fmla="*/ 0 w 275081"/>
                  <a:gd name="connsiteY0" fmla="*/ 0 h 1205198"/>
                  <a:gd name="connsiteX1" fmla="*/ 275082 w 275081"/>
                  <a:gd name="connsiteY1" fmla="*/ 1205198 h 12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5081" h="1205198">
                    <a:moveTo>
                      <a:pt x="0" y="0"/>
                    </a:moveTo>
                    <a:lnTo>
                      <a:pt x="275082" y="1205198"/>
                    </a:lnTo>
                  </a:path>
                </a:pathLst>
              </a:custGeom>
              <a:ln w="16176" cap="flat">
                <a:solidFill>
                  <a:srgbClr val="2B29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36036D19-A57F-458D-39A9-22B6B1DD12F8}"/>
                  </a:ext>
                </a:extLst>
              </p:cNvPr>
              <p:cNvSpPr/>
              <p:nvPr/>
            </p:nvSpPr>
            <p:spPr>
              <a:xfrm>
                <a:off x="4958590" y="4651146"/>
                <a:ext cx="274986" cy="1205198"/>
              </a:xfrm>
              <a:custGeom>
                <a:avLst/>
                <a:gdLst>
                  <a:gd name="connsiteX0" fmla="*/ 274987 w 274986"/>
                  <a:gd name="connsiteY0" fmla="*/ 0 h 1205198"/>
                  <a:gd name="connsiteX1" fmla="*/ 0 w 274986"/>
                  <a:gd name="connsiteY1" fmla="*/ 1205198 h 12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986" h="1205198">
                    <a:moveTo>
                      <a:pt x="274987" y="0"/>
                    </a:moveTo>
                    <a:lnTo>
                      <a:pt x="0" y="1205198"/>
                    </a:lnTo>
                  </a:path>
                </a:pathLst>
              </a:custGeom>
              <a:ln w="16176" cap="flat">
                <a:solidFill>
                  <a:srgbClr val="2B29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74B605D9-4967-FD29-1BE6-5DC209A83C25}"/>
                  </a:ext>
                </a:extLst>
              </p:cNvPr>
              <p:cNvSpPr/>
              <p:nvPr/>
            </p:nvSpPr>
            <p:spPr>
              <a:xfrm>
                <a:off x="5344066" y="4651146"/>
                <a:ext cx="274986" cy="1205198"/>
              </a:xfrm>
              <a:custGeom>
                <a:avLst/>
                <a:gdLst>
                  <a:gd name="connsiteX0" fmla="*/ 0 w 274986"/>
                  <a:gd name="connsiteY0" fmla="*/ 0 h 1205198"/>
                  <a:gd name="connsiteX1" fmla="*/ 274987 w 274986"/>
                  <a:gd name="connsiteY1" fmla="*/ 1205198 h 1205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74986" h="1205198">
                    <a:moveTo>
                      <a:pt x="0" y="0"/>
                    </a:moveTo>
                    <a:lnTo>
                      <a:pt x="274987" y="1205198"/>
                    </a:lnTo>
                  </a:path>
                </a:pathLst>
              </a:custGeom>
              <a:ln w="16176" cap="flat">
                <a:solidFill>
                  <a:srgbClr val="2B292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444FB28-6C75-D614-99F3-F663EFE84E71}"/>
                  </a:ext>
                </a:extLst>
              </p:cNvPr>
              <p:cNvSpPr/>
              <p:nvPr/>
            </p:nvSpPr>
            <p:spPr>
              <a:xfrm>
                <a:off x="4176206" y="4533945"/>
                <a:ext cx="463105" cy="68528"/>
              </a:xfrm>
              <a:custGeom>
                <a:avLst/>
                <a:gdLst>
                  <a:gd name="connsiteX0" fmla="*/ 0 w 463105"/>
                  <a:gd name="connsiteY0" fmla="*/ 29857 h 68528"/>
                  <a:gd name="connsiteX1" fmla="*/ 428054 w 463105"/>
                  <a:gd name="connsiteY1" fmla="*/ 11950 h 68528"/>
                  <a:gd name="connsiteX2" fmla="*/ 463105 w 463105"/>
                  <a:gd name="connsiteY2" fmla="*/ 68528 h 68528"/>
                  <a:gd name="connsiteX3" fmla="*/ 6096 w 463105"/>
                  <a:gd name="connsiteY3" fmla="*/ 68528 h 68528"/>
                  <a:gd name="connsiteX4" fmla="*/ 0 w 463105"/>
                  <a:gd name="connsiteY4" fmla="*/ 29857 h 68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3105" h="68528">
                    <a:moveTo>
                      <a:pt x="0" y="29857"/>
                    </a:moveTo>
                    <a:cubicBezTo>
                      <a:pt x="0" y="29857"/>
                      <a:pt x="322897" y="-23007"/>
                      <a:pt x="428054" y="11950"/>
                    </a:cubicBezTo>
                    <a:lnTo>
                      <a:pt x="463105" y="68528"/>
                    </a:lnTo>
                    <a:lnTo>
                      <a:pt x="6096" y="68528"/>
                    </a:lnTo>
                    <a:lnTo>
                      <a:pt x="0" y="2985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72A2C5D4-3DD0-0EE8-C36F-B7F73DCC637A}"/>
                  </a:ext>
                </a:extLst>
              </p:cNvPr>
              <p:cNvSpPr/>
              <p:nvPr/>
            </p:nvSpPr>
            <p:spPr>
              <a:xfrm>
                <a:off x="3237327" y="4602568"/>
                <a:ext cx="2297049" cy="48577"/>
              </a:xfrm>
              <a:custGeom>
                <a:avLst/>
                <a:gdLst>
                  <a:gd name="connsiteX0" fmla="*/ 0 w 2297049"/>
                  <a:gd name="connsiteY0" fmla="*/ 0 h 48577"/>
                  <a:gd name="connsiteX1" fmla="*/ 2297049 w 2297049"/>
                  <a:gd name="connsiteY1" fmla="*/ 0 h 48577"/>
                  <a:gd name="connsiteX2" fmla="*/ 2297049 w 2297049"/>
                  <a:gd name="connsiteY2" fmla="*/ 48578 h 48577"/>
                  <a:gd name="connsiteX3" fmla="*/ 0 w 2297049"/>
                  <a:gd name="connsiteY3" fmla="*/ 48578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97049" h="48577">
                    <a:moveTo>
                      <a:pt x="0" y="0"/>
                    </a:moveTo>
                    <a:lnTo>
                      <a:pt x="2297049" y="0"/>
                    </a:lnTo>
                    <a:lnTo>
                      <a:pt x="2297049" y="48578"/>
                    </a:lnTo>
                    <a:lnTo>
                      <a:pt x="0" y="48578"/>
                    </a:lnTo>
                    <a:close/>
                  </a:path>
                </a:pathLst>
              </a:custGeom>
              <a:solidFill>
                <a:srgbClr val="EDB31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043BB9AB-807C-1E1C-F18D-6AB28EA41793}"/>
                  </a:ext>
                </a:extLst>
              </p:cNvPr>
              <p:cNvSpPr/>
              <p:nvPr/>
            </p:nvSpPr>
            <p:spPr>
              <a:xfrm>
                <a:off x="3648521" y="4520498"/>
                <a:ext cx="521684" cy="82070"/>
              </a:xfrm>
              <a:custGeom>
                <a:avLst/>
                <a:gdLst>
                  <a:gd name="connsiteX0" fmla="*/ 521684 w 521684"/>
                  <a:gd name="connsiteY0" fmla="*/ 47399 h 82070"/>
                  <a:gd name="connsiteX1" fmla="*/ 59341 w 521684"/>
                  <a:gd name="connsiteY1" fmla="*/ 12728 h 82070"/>
                  <a:gd name="connsiteX2" fmla="*/ 0 w 521684"/>
                  <a:gd name="connsiteY2" fmla="*/ 82070 h 82070"/>
                  <a:gd name="connsiteX3" fmla="*/ 521684 w 521684"/>
                  <a:gd name="connsiteY3" fmla="*/ 82070 h 82070"/>
                  <a:gd name="connsiteX4" fmla="*/ 521684 w 521684"/>
                  <a:gd name="connsiteY4" fmla="*/ 47399 h 82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1684" h="82070">
                    <a:moveTo>
                      <a:pt x="521684" y="47399"/>
                    </a:moveTo>
                    <a:cubicBezTo>
                      <a:pt x="521684" y="47399"/>
                      <a:pt x="250698" y="-29658"/>
                      <a:pt x="59341" y="12728"/>
                    </a:cubicBezTo>
                    <a:cubicBezTo>
                      <a:pt x="59341" y="12728"/>
                      <a:pt x="13526" y="40256"/>
                      <a:pt x="0" y="82070"/>
                    </a:cubicBezTo>
                    <a:lnTo>
                      <a:pt x="521684" y="82070"/>
                    </a:lnTo>
                    <a:lnTo>
                      <a:pt x="521684" y="4739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9AC23CEC-8D0F-B2F5-D710-08EF58D3402D}"/>
                  </a:ext>
                </a:extLst>
              </p:cNvPr>
              <p:cNvSpPr/>
              <p:nvPr/>
            </p:nvSpPr>
            <p:spPr>
              <a:xfrm>
                <a:off x="4205257" y="4551363"/>
                <a:ext cx="310038" cy="29678"/>
              </a:xfrm>
              <a:custGeom>
                <a:avLst/>
                <a:gdLst>
                  <a:gd name="connsiteX0" fmla="*/ 0 w 310038"/>
                  <a:gd name="connsiteY0" fmla="*/ 29679 h 29678"/>
                  <a:gd name="connsiteX1" fmla="*/ 310039 w 310038"/>
                  <a:gd name="connsiteY1" fmla="*/ 1390 h 29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0038" h="29678">
                    <a:moveTo>
                      <a:pt x="0" y="29679"/>
                    </a:moveTo>
                    <a:cubicBezTo>
                      <a:pt x="0" y="29679"/>
                      <a:pt x="211360" y="-7564"/>
                      <a:pt x="310039" y="1390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E4D27429-0C08-7D50-1F4E-B0D333269C32}"/>
                  </a:ext>
                </a:extLst>
              </p:cNvPr>
              <p:cNvSpPr/>
              <p:nvPr/>
            </p:nvSpPr>
            <p:spPr>
              <a:xfrm>
                <a:off x="4158108" y="4559420"/>
                <a:ext cx="24288" cy="43148"/>
              </a:xfrm>
              <a:custGeom>
                <a:avLst/>
                <a:gdLst>
                  <a:gd name="connsiteX0" fmla="*/ 12097 w 24288"/>
                  <a:gd name="connsiteY0" fmla="*/ 0 h 43148"/>
                  <a:gd name="connsiteX1" fmla="*/ 12097 w 24288"/>
                  <a:gd name="connsiteY1" fmla="*/ 0 h 43148"/>
                  <a:gd name="connsiteX2" fmla="*/ 0 w 24288"/>
                  <a:gd name="connsiteY2" fmla="*/ 12097 h 43148"/>
                  <a:gd name="connsiteX3" fmla="*/ 0 w 24288"/>
                  <a:gd name="connsiteY3" fmla="*/ 43148 h 43148"/>
                  <a:gd name="connsiteX4" fmla="*/ 24289 w 24288"/>
                  <a:gd name="connsiteY4" fmla="*/ 43148 h 43148"/>
                  <a:gd name="connsiteX5" fmla="*/ 24289 w 24288"/>
                  <a:gd name="connsiteY5" fmla="*/ 12097 h 43148"/>
                  <a:gd name="connsiteX6" fmla="*/ 12097 w 24288"/>
                  <a:gd name="connsiteY6" fmla="*/ 0 h 43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88" h="43148">
                    <a:moveTo>
                      <a:pt x="12097" y="0"/>
                    </a:moveTo>
                    <a:lnTo>
                      <a:pt x="12097" y="0"/>
                    </a:lnTo>
                    <a:cubicBezTo>
                      <a:pt x="5429" y="0"/>
                      <a:pt x="0" y="5429"/>
                      <a:pt x="0" y="12097"/>
                    </a:cubicBezTo>
                    <a:lnTo>
                      <a:pt x="0" y="43148"/>
                    </a:lnTo>
                    <a:lnTo>
                      <a:pt x="24289" y="43148"/>
                    </a:lnTo>
                    <a:lnTo>
                      <a:pt x="24289" y="12097"/>
                    </a:lnTo>
                    <a:cubicBezTo>
                      <a:pt x="24194" y="5429"/>
                      <a:pt x="18764" y="0"/>
                      <a:pt x="12097" y="0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4BACF65E-D81E-13FB-8C4B-C42139241B13}"/>
                  </a:ext>
                </a:extLst>
              </p:cNvPr>
              <p:cNvSpPr/>
              <p:nvPr/>
            </p:nvSpPr>
            <p:spPr>
              <a:xfrm>
                <a:off x="4331940" y="4565738"/>
                <a:ext cx="231838" cy="15303"/>
              </a:xfrm>
              <a:custGeom>
                <a:avLst/>
                <a:gdLst>
                  <a:gd name="connsiteX0" fmla="*/ 0 w 231838"/>
                  <a:gd name="connsiteY0" fmla="*/ 15303 h 15303"/>
                  <a:gd name="connsiteX1" fmla="*/ 231839 w 231838"/>
                  <a:gd name="connsiteY1" fmla="*/ 2540 h 15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838" h="15303">
                    <a:moveTo>
                      <a:pt x="0" y="15303"/>
                    </a:moveTo>
                    <a:cubicBezTo>
                      <a:pt x="0" y="15303"/>
                      <a:pt x="161735" y="-7461"/>
                      <a:pt x="231839" y="2540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D5FC00A-05B1-10EA-FD75-5FFE910D51A0}"/>
                  </a:ext>
                </a:extLst>
              </p:cNvPr>
              <p:cNvSpPr/>
              <p:nvPr/>
            </p:nvSpPr>
            <p:spPr>
              <a:xfrm>
                <a:off x="3732055" y="4538887"/>
                <a:ext cx="390906" cy="34534"/>
              </a:xfrm>
              <a:custGeom>
                <a:avLst/>
                <a:gdLst>
                  <a:gd name="connsiteX0" fmla="*/ 390906 w 390906"/>
                  <a:gd name="connsiteY0" fmla="*/ 34535 h 34534"/>
                  <a:gd name="connsiteX1" fmla="*/ 0 w 390906"/>
                  <a:gd name="connsiteY1" fmla="*/ 12532 h 3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0906" h="34534">
                    <a:moveTo>
                      <a:pt x="390906" y="34535"/>
                    </a:moveTo>
                    <a:cubicBezTo>
                      <a:pt x="390906" y="34535"/>
                      <a:pt x="107823" y="-25282"/>
                      <a:pt x="0" y="12532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F1165409-43FD-C93B-DA99-46DCF6E2EC54}"/>
                  </a:ext>
                </a:extLst>
              </p:cNvPr>
              <p:cNvSpPr/>
              <p:nvPr/>
            </p:nvSpPr>
            <p:spPr>
              <a:xfrm>
                <a:off x="3818352" y="4558987"/>
                <a:ext cx="231838" cy="14434"/>
              </a:xfrm>
              <a:custGeom>
                <a:avLst/>
                <a:gdLst>
                  <a:gd name="connsiteX0" fmla="*/ 231838 w 231838"/>
                  <a:gd name="connsiteY0" fmla="*/ 14435 h 14434"/>
                  <a:gd name="connsiteX1" fmla="*/ 0 w 231838"/>
                  <a:gd name="connsiteY1" fmla="*/ 2624 h 1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1838" h="14434">
                    <a:moveTo>
                      <a:pt x="231838" y="14435"/>
                    </a:moveTo>
                    <a:cubicBezTo>
                      <a:pt x="231838" y="14435"/>
                      <a:pt x="62008" y="-7377"/>
                      <a:pt x="0" y="2624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A7931AEC-E248-48F5-4CF6-9E1CB7DA5081}"/>
                  </a:ext>
                </a:extLst>
              </p:cNvPr>
              <p:cNvSpPr/>
              <p:nvPr/>
            </p:nvSpPr>
            <p:spPr>
              <a:xfrm>
                <a:off x="3742819" y="4576258"/>
                <a:ext cx="157733" cy="4783"/>
              </a:xfrm>
              <a:custGeom>
                <a:avLst/>
                <a:gdLst>
                  <a:gd name="connsiteX0" fmla="*/ 0 w 157733"/>
                  <a:gd name="connsiteY0" fmla="*/ 4784 h 4783"/>
                  <a:gd name="connsiteX1" fmla="*/ 157734 w 157733"/>
                  <a:gd name="connsiteY1" fmla="*/ 4784 h 4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733" h="4783">
                    <a:moveTo>
                      <a:pt x="0" y="4784"/>
                    </a:moveTo>
                    <a:cubicBezTo>
                      <a:pt x="0" y="4784"/>
                      <a:pt x="98393" y="-5979"/>
                      <a:pt x="157734" y="4784"/>
                    </a:cubicBezTo>
                  </a:path>
                </a:pathLst>
              </a:custGeom>
              <a:noFill/>
              <a:ln w="8089" cap="flat">
                <a:solidFill>
                  <a:srgbClr val="F2EDE7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7" name="图形 16">
              <a:extLst>
                <a:ext uri="{FF2B5EF4-FFF2-40B4-BE49-F238E27FC236}">
                  <a16:creationId xmlns:a16="http://schemas.microsoft.com/office/drawing/2014/main" id="{C2C0C467-7265-208B-A7F9-40065B3AF498}"/>
                </a:ext>
              </a:extLst>
            </p:cNvPr>
            <p:cNvGrpSpPr/>
            <p:nvPr/>
          </p:nvGrpSpPr>
          <p:grpSpPr>
            <a:xfrm>
              <a:off x="1163924" y="2625492"/>
              <a:ext cx="711613" cy="3228660"/>
              <a:chOff x="1163924" y="2625492"/>
              <a:chExt cx="711613" cy="3228660"/>
            </a:xfrm>
          </p:grpSpPr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DC98FAF2-DF36-A1FB-9742-220A0649EA3C}"/>
                  </a:ext>
                </a:extLst>
              </p:cNvPr>
              <p:cNvSpPr/>
              <p:nvPr/>
            </p:nvSpPr>
            <p:spPr>
              <a:xfrm>
                <a:off x="1450437" y="3414801"/>
                <a:ext cx="182975" cy="221456"/>
              </a:xfrm>
              <a:custGeom>
                <a:avLst/>
                <a:gdLst>
                  <a:gd name="connsiteX0" fmla="*/ 0 w 182975"/>
                  <a:gd name="connsiteY0" fmla="*/ 0 h 221456"/>
                  <a:gd name="connsiteX1" fmla="*/ 182975 w 182975"/>
                  <a:gd name="connsiteY1" fmla="*/ 0 h 221456"/>
                  <a:gd name="connsiteX2" fmla="*/ 182975 w 182975"/>
                  <a:gd name="connsiteY2" fmla="*/ 221456 h 221456"/>
                  <a:gd name="connsiteX3" fmla="*/ 0 w 182975"/>
                  <a:gd name="connsiteY3" fmla="*/ 221456 h 221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975" h="221456">
                    <a:moveTo>
                      <a:pt x="0" y="0"/>
                    </a:moveTo>
                    <a:lnTo>
                      <a:pt x="182975" y="0"/>
                    </a:lnTo>
                    <a:lnTo>
                      <a:pt x="182975" y="221456"/>
                    </a:lnTo>
                    <a:lnTo>
                      <a:pt x="0" y="221456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3BBE086F-7B21-792C-1BEF-5DE6A8BFFC3B}"/>
                  </a:ext>
                </a:extLst>
              </p:cNvPr>
              <p:cNvSpPr/>
              <p:nvPr/>
            </p:nvSpPr>
            <p:spPr>
              <a:xfrm>
                <a:off x="1208339" y="2625492"/>
                <a:ext cx="585855" cy="683200"/>
              </a:xfrm>
              <a:custGeom>
                <a:avLst/>
                <a:gdLst>
                  <a:gd name="connsiteX0" fmla="*/ 585855 w 585855"/>
                  <a:gd name="connsiteY0" fmla="*/ 160182 h 683200"/>
                  <a:gd name="connsiteX1" fmla="*/ 450410 w 585855"/>
                  <a:gd name="connsiteY1" fmla="*/ 7782 h 683200"/>
                  <a:gd name="connsiteX2" fmla="*/ 67219 w 585855"/>
                  <a:gd name="connsiteY2" fmla="*/ 153420 h 683200"/>
                  <a:gd name="connsiteX3" fmla="*/ 50074 w 585855"/>
                  <a:gd name="connsiteY3" fmla="*/ 610429 h 683200"/>
                  <a:gd name="connsiteX4" fmla="*/ 110748 w 585855"/>
                  <a:gd name="connsiteY4" fmla="*/ 683200 h 683200"/>
                  <a:gd name="connsiteX5" fmla="*/ 585855 w 585855"/>
                  <a:gd name="connsiteY5" fmla="*/ 160182 h 68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5855" h="683200">
                    <a:moveTo>
                      <a:pt x="585855" y="160182"/>
                    </a:moveTo>
                    <a:cubicBezTo>
                      <a:pt x="585855" y="160182"/>
                      <a:pt x="524229" y="29023"/>
                      <a:pt x="450410" y="7782"/>
                    </a:cubicBezTo>
                    <a:cubicBezTo>
                      <a:pt x="376591" y="-13458"/>
                      <a:pt x="207713" y="734"/>
                      <a:pt x="67219" y="153420"/>
                    </a:cubicBezTo>
                    <a:cubicBezTo>
                      <a:pt x="-73275" y="306105"/>
                      <a:pt x="50074" y="610429"/>
                      <a:pt x="50074" y="610429"/>
                    </a:cubicBezTo>
                    <a:lnTo>
                      <a:pt x="110748" y="683200"/>
                    </a:lnTo>
                    <a:lnTo>
                      <a:pt x="585855" y="160182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41C4129B-3093-6A0D-2044-CBDB87D88CCA}"/>
                  </a:ext>
                </a:extLst>
              </p:cNvPr>
              <p:cNvSpPr/>
              <p:nvPr/>
            </p:nvSpPr>
            <p:spPr>
              <a:xfrm>
                <a:off x="1163924" y="3189493"/>
                <a:ext cx="229934" cy="238376"/>
              </a:xfrm>
              <a:custGeom>
                <a:avLst/>
                <a:gdLst>
                  <a:gd name="connsiteX0" fmla="*/ 140304 w 229934"/>
                  <a:gd name="connsiteY0" fmla="*/ 613 h 238376"/>
                  <a:gd name="connsiteX1" fmla="*/ 2477 w 229934"/>
                  <a:gd name="connsiteY1" fmla="*/ 94625 h 238376"/>
                  <a:gd name="connsiteX2" fmla="*/ 143828 w 229934"/>
                  <a:gd name="connsiteY2" fmla="*/ 237214 h 238376"/>
                  <a:gd name="connsiteX3" fmla="*/ 229934 w 229934"/>
                  <a:gd name="connsiteY3" fmla="*/ 166443 h 238376"/>
                  <a:gd name="connsiteX4" fmla="*/ 140304 w 229934"/>
                  <a:gd name="connsiteY4" fmla="*/ 613 h 23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934" h="238376">
                    <a:moveTo>
                      <a:pt x="140304" y="613"/>
                    </a:moveTo>
                    <a:cubicBezTo>
                      <a:pt x="140304" y="613"/>
                      <a:pt x="20670" y="-13579"/>
                      <a:pt x="2477" y="94625"/>
                    </a:cubicBezTo>
                    <a:cubicBezTo>
                      <a:pt x="-15716" y="202829"/>
                      <a:pt x="69819" y="246263"/>
                      <a:pt x="143828" y="237214"/>
                    </a:cubicBezTo>
                    <a:cubicBezTo>
                      <a:pt x="217837" y="228070"/>
                      <a:pt x="229934" y="166443"/>
                      <a:pt x="229934" y="166443"/>
                    </a:cubicBezTo>
                    <a:lnTo>
                      <a:pt x="140304" y="613"/>
                    </a:ln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1" name="图形 16">
                <a:extLst>
                  <a:ext uri="{FF2B5EF4-FFF2-40B4-BE49-F238E27FC236}">
                    <a16:creationId xmlns:a16="http://schemas.microsoft.com/office/drawing/2014/main" id="{404B41DB-2716-9F1C-C248-E3B623E1DA54}"/>
                  </a:ext>
                </a:extLst>
              </p:cNvPr>
              <p:cNvGrpSpPr/>
              <p:nvPr/>
            </p:nvGrpSpPr>
            <p:grpSpPr>
              <a:xfrm>
                <a:off x="1431970" y="5063388"/>
                <a:ext cx="443567" cy="782002"/>
                <a:chOff x="1431970" y="5063388"/>
                <a:chExt cx="443567" cy="782002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AE219285-0D41-3CBD-BD87-A8A24C26D994}"/>
                    </a:ext>
                  </a:extLst>
                </p:cNvPr>
                <p:cNvSpPr/>
                <p:nvPr/>
              </p:nvSpPr>
              <p:spPr>
                <a:xfrm>
                  <a:off x="1453135" y="5063388"/>
                  <a:ext cx="406867" cy="764381"/>
                </a:xfrm>
                <a:custGeom>
                  <a:avLst/>
                  <a:gdLst>
                    <a:gd name="connsiteX0" fmla="*/ 38164 w 406867"/>
                    <a:gd name="connsiteY0" fmla="*/ 95 h 764381"/>
                    <a:gd name="connsiteX1" fmla="*/ 8541 w 406867"/>
                    <a:gd name="connsiteY1" fmla="*/ 186119 h 764381"/>
                    <a:gd name="connsiteX2" fmla="*/ 38164 w 406867"/>
                    <a:gd name="connsiteY2" fmla="*/ 501587 h 764381"/>
                    <a:gd name="connsiteX3" fmla="*/ 1778 w 406867"/>
                    <a:gd name="connsiteY3" fmla="*/ 663321 h 764381"/>
                    <a:gd name="connsiteX4" fmla="*/ 1778 w 406867"/>
                    <a:gd name="connsiteY4" fmla="*/ 764381 h 764381"/>
                    <a:gd name="connsiteX5" fmla="*/ 57023 w 406867"/>
                    <a:gd name="connsiteY5" fmla="*/ 764381 h 764381"/>
                    <a:gd name="connsiteX6" fmla="*/ 96075 w 406867"/>
                    <a:gd name="connsiteY6" fmla="*/ 733330 h 764381"/>
                    <a:gd name="connsiteX7" fmla="*/ 164846 w 406867"/>
                    <a:gd name="connsiteY7" fmla="*/ 764381 h 764381"/>
                    <a:gd name="connsiteX8" fmla="*/ 406114 w 406867"/>
                    <a:gd name="connsiteY8" fmla="*/ 764381 h 764381"/>
                    <a:gd name="connsiteX9" fmla="*/ 345440 w 406867"/>
                    <a:gd name="connsiteY9" fmla="*/ 679418 h 764381"/>
                    <a:gd name="connsiteX10" fmla="*/ 187706 w 406867"/>
                    <a:gd name="connsiteY10" fmla="*/ 567499 h 764381"/>
                    <a:gd name="connsiteX11" fmla="*/ 203327 w 406867"/>
                    <a:gd name="connsiteY11" fmla="*/ 0 h 764381"/>
                    <a:gd name="connsiteX12" fmla="*/ 38164 w 406867"/>
                    <a:gd name="connsiteY12" fmla="*/ 0 h 764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6867" h="764381">
                      <a:moveTo>
                        <a:pt x="38164" y="95"/>
                      </a:moveTo>
                      <a:cubicBezTo>
                        <a:pt x="38164" y="95"/>
                        <a:pt x="5778" y="136207"/>
                        <a:pt x="8541" y="186119"/>
                      </a:cubicBezTo>
                      <a:cubicBezTo>
                        <a:pt x="11303" y="236029"/>
                        <a:pt x="43593" y="454343"/>
                        <a:pt x="38164" y="501587"/>
                      </a:cubicBezTo>
                      <a:cubicBezTo>
                        <a:pt x="32734" y="548735"/>
                        <a:pt x="5778" y="622935"/>
                        <a:pt x="1778" y="663321"/>
                      </a:cubicBezTo>
                      <a:cubicBezTo>
                        <a:pt x="-2222" y="703802"/>
                        <a:pt x="1778" y="764381"/>
                        <a:pt x="1778" y="764381"/>
                      </a:cubicBezTo>
                      <a:lnTo>
                        <a:pt x="57023" y="764381"/>
                      </a:lnTo>
                      <a:lnTo>
                        <a:pt x="96075" y="733330"/>
                      </a:lnTo>
                      <a:lnTo>
                        <a:pt x="164846" y="764381"/>
                      </a:lnTo>
                      <a:lnTo>
                        <a:pt x="406114" y="764381"/>
                      </a:lnTo>
                      <a:cubicBezTo>
                        <a:pt x="406114" y="764381"/>
                        <a:pt x="418211" y="715804"/>
                        <a:pt x="345440" y="679418"/>
                      </a:cubicBezTo>
                      <a:cubicBezTo>
                        <a:pt x="345440" y="679418"/>
                        <a:pt x="238950" y="593122"/>
                        <a:pt x="187706" y="567499"/>
                      </a:cubicBezTo>
                      <a:lnTo>
                        <a:pt x="203327" y="0"/>
                      </a:lnTo>
                      <a:lnTo>
                        <a:pt x="38164" y="0"/>
                      </a:lnTo>
                      <a:close/>
                    </a:path>
                  </a:pathLst>
                </a:custGeom>
                <a:solidFill>
                  <a:srgbClr val="EAA0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F2F6CB11-B007-A6B8-47D3-56B13BD311DB}"/>
                    </a:ext>
                  </a:extLst>
                </p:cNvPr>
                <p:cNvSpPr/>
                <p:nvPr/>
              </p:nvSpPr>
              <p:spPr>
                <a:xfrm>
                  <a:off x="1431970" y="5672797"/>
                  <a:ext cx="443567" cy="172592"/>
                </a:xfrm>
                <a:custGeom>
                  <a:avLst/>
                  <a:gdLst>
                    <a:gd name="connsiteX0" fmla="*/ 21134 w 443567"/>
                    <a:gd name="connsiteY0" fmla="*/ 0 h 172592"/>
                    <a:gd name="connsiteX1" fmla="*/ 180678 w 443567"/>
                    <a:gd name="connsiteY1" fmla="*/ 75533 h 172592"/>
                    <a:gd name="connsiteX2" fmla="*/ 366701 w 443567"/>
                    <a:gd name="connsiteY2" fmla="*/ 70104 h 172592"/>
                    <a:gd name="connsiteX3" fmla="*/ 408516 w 443567"/>
                    <a:gd name="connsiteY3" fmla="*/ 67437 h 172592"/>
                    <a:gd name="connsiteX4" fmla="*/ 443568 w 443567"/>
                    <a:gd name="connsiteY4" fmla="*/ 155067 h 172592"/>
                    <a:gd name="connsiteX5" fmla="*/ 443568 w 443567"/>
                    <a:gd name="connsiteY5" fmla="*/ 172593 h 172592"/>
                    <a:gd name="connsiteX6" fmla="*/ 8180 w 443567"/>
                    <a:gd name="connsiteY6" fmla="*/ 172593 h 172592"/>
                    <a:gd name="connsiteX7" fmla="*/ 21134 w 443567"/>
                    <a:gd name="connsiteY7" fmla="*/ 0 h 172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3567" h="172592">
                      <a:moveTo>
                        <a:pt x="21134" y="0"/>
                      </a:moveTo>
                      <a:cubicBezTo>
                        <a:pt x="21134" y="0"/>
                        <a:pt x="145626" y="74104"/>
                        <a:pt x="180678" y="75533"/>
                      </a:cubicBezTo>
                      <a:cubicBezTo>
                        <a:pt x="215730" y="76962"/>
                        <a:pt x="337078" y="87630"/>
                        <a:pt x="366701" y="70104"/>
                      </a:cubicBezTo>
                      <a:lnTo>
                        <a:pt x="408516" y="67437"/>
                      </a:lnTo>
                      <a:cubicBezTo>
                        <a:pt x="408516" y="67437"/>
                        <a:pt x="443568" y="128111"/>
                        <a:pt x="443568" y="155067"/>
                      </a:cubicBezTo>
                      <a:lnTo>
                        <a:pt x="443568" y="172593"/>
                      </a:lnTo>
                      <a:lnTo>
                        <a:pt x="8180" y="172593"/>
                      </a:lnTo>
                      <a:cubicBezTo>
                        <a:pt x="8180" y="172593"/>
                        <a:pt x="-17061" y="9430"/>
                        <a:pt x="21134" y="0"/>
                      </a:cubicBezTo>
                      <a:close/>
                    </a:path>
                  </a:pathLst>
                </a:custGeom>
                <a:solidFill>
                  <a:srgbClr val="2D28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4" name="图形 16">
                <a:extLst>
                  <a:ext uri="{FF2B5EF4-FFF2-40B4-BE49-F238E27FC236}">
                    <a16:creationId xmlns:a16="http://schemas.microsoft.com/office/drawing/2014/main" id="{990F4BE5-3163-EF70-F874-24F6089670FA}"/>
                  </a:ext>
                </a:extLst>
              </p:cNvPr>
              <p:cNvGrpSpPr/>
              <p:nvPr/>
            </p:nvGrpSpPr>
            <p:grpSpPr>
              <a:xfrm>
                <a:off x="1292017" y="5072151"/>
                <a:ext cx="443598" cy="782002"/>
                <a:chOff x="1292017" y="5072151"/>
                <a:chExt cx="443598" cy="782002"/>
              </a:xfrm>
            </p:grpSpPr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BFD29F80-3D6B-F00C-4A0F-9C06485BBE37}"/>
                    </a:ext>
                  </a:extLst>
                </p:cNvPr>
                <p:cNvSpPr/>
                <p:nvPr/>
              </p:nvSpPr>
              <p:spPr>
                <a:xfrm>
                  <a:off x="1313213" y="5072151"/>
                  <a:ext cx="406867" cy="764381"/>
                </a:xfrm>
                <a:custGeom>
                  <a:avLst/>
                  <a:gdLst>
                    <a:gd name="connsiteX0" fmla="*/ 38164 w 406867"/>
                    <a:gd name="connsiteY0" fmla="*/ 95 h 764381"/>
                    <a:gd name="connsiteX1" fmla="*/ 8541 w 406867"/>
                    <a:gd name="connsiteY1" fmla="*/ 186118 h 764381"/>
                    <a:gd name="connsiteX2" fmla="*/ 38164 w 406867"/>
                    <a:gd name="connsiteY2" fmla="*/ 501586 h 764381"/>
                    <a:gd name="connsiteX3" fmla="*/ 1778 w 406867"/>
                    <a:gd name="connsiteY3" fmla="*/ 663321 h 764381"/>
                    <a:gd name="connsiteX4" fmla="*/ 1778 w 406867"/>
                    <a:gd name="connsiteY4" fmla="*/ 764381 h 764381"/>
                    <a:gd name="connsiteX5" fmla="*/ 57023 w 406867"/>
                    <a:gd name="connsiteY5" fmla="*/ 764381 h 764381"/>
                    <a:gd name="connsiteX6" fmla="*/ 96076 w 406867"/>
                    <a:gd name="connsiteY6" fmla="*/ 733330 h 764381"/>
                    <a:gd name="connsiteX7" fmla="*/ 164846 w 406867"/>
                    <a:gd name="connsiteY7" fmla="*/ 764381 h 764381"/>
                    <a:gd name="connsiteX8" fmla="*/ 406114 w 406867"/>
                    <a:gd name="connsiteY8" fmla="*/ 764381 h 764381"/>
                    <a:gd name="connsiteX9" fmla="*/ 345440 w 406867"/>
                    <a:gd name="connsiteY9" fmla="*/ 679418 h 764381"/>
                    <a:gd name="connsiteX10" fmla="*/ 187706 w 406867"/>
                    <a:gd name="connsiteY10" fmla="*/ 567499 h 764381"/>
                    <a:gd name="connsiteX11" fmla="*/ 203327 w 406867"/>
                    <a:gd name="connsiteY11" fmla="*/ 0 h 764381"/>
                    <a:gd name="connsiteX12" fmla="*/ 38164 w 406867"/>
                    <a:gd name="connsiteY12" fmla="*/ 0 h 764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6867" h="764381">
                      <a:moveTo>
                        <a:pt x="38164" y="95"/>
                      </a:moveTo>
                      <a:cubicBezTo>
                        <a:pt x="38164" y="95"/>
                        <a:pt x="5779" y="136207"/>
                        <a:pt x="8541" y="186118"/>
                      </a:cubicBezTo>
                      <a:cubicBezTo>
                        <a:pt x="11303" y="236029"/>
                        <a:pt x="43593" y="454342"/>
                        <a:pt x="38164" y="501586"/>
                      </a:cubicBezTo>
                      <a:cubicBezTo>
                        <a:pt x="32734" y="548735"/>
                        <a:pt x="5779" y="622935"/>
                        <a:pt x="1778" y="663321"/>
                      </a:cubicBezTo>
                      <a:cubicBezTo>
                        <a:pt x="-2222" y="703707"/>
                        <a:pt x="1778" y="764381"/>
                        <a:pt x="1778" y="764381"/>
                      </a:cubicBezTo>
                      <a:lnTo>
                        <a:pt x="57023" y="764381"/>
                      </a:lnTo>
                      <a:lnTo>
                        <a:pt x="96076" y="733330"/>
                      </a:lnTo>
                      <a:lnTo>
                        <a:pt x="164846" y="764381"/>
                      </a:lnTo>
                      <a:lnTo>
                        <a:pt x="406114" y="764381"/>
                      </a:lnTo>
                      <a:cubicBezTo>
                        <a:pt x="406114" y="764381"/>
                        <a:pt x="418211" y="715804"/>
                        <a:pt x="345440" y="679418"/>
                      </a:cubicBezTo>
                      <a:cubicBezTo>
                        <a:pt x="345440" y="679418"/>
                        <a:pt x="238951" y="593122"/>
                        <a:pt x="187706" y="567499"/>
                      </a:cubicBezTo>
                      <a:lnTo>
                        <a:pt x="203327" y="0"/>
                      </a:lnTo>
                      <a:lnTo>
                        <a:pt x="38164" y="0"/>
                      </a:lnTo>
                      <a:close/>
                    </a:path>
                  </a:pathLst>
                </a:custGeom>
                <a:solidFill>
                  <a:srgbClr val="FFB99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1703B7DE-190F-7894-13CD-F12C984BA4EF}"/>
                    </a:ext>
                  </a:extLst>
                </p:cNvPr>
                <p:cNvSpPr/>
                <p:nvPr/>
              </p:nvSpPr>
              <p:spPr>
                <a:xfrm>
                  <a:off x="1292017" y="5681560"/>
                  <a:ext cx="443598" cy="172592"/>
                </a:xfrm>
                <a:custGeom>
                  <a:avLst/>
                  <a:gdLst>
                    <a:gd name="connsiteX0" fmla="*/ 21164 w 443598"/>
                    <a:gd name="connsiteY0" fmla="*/ 0 h 172592"/>
                    <a:gd name="connsiteX1" fmla="*/ 180708 w 443598"/>
                    <a:gd name="connsiteY1" fmla="*/ 75533 h 172592"/>
                    <a:gd name="connsiteX2" fmla="*/ 366731 w 443598"/>
                    <a:gd name="connsiteY2" fmla="*/ 70104 h 172592"/>
                    <a:gd name="connsiteX3" fmla="*/ 408546 w 443598"/>
                    <a:gd name="connsiteY3" fmla="*/ 67437 h 172592"/>
                    <a:gd name="connsiteX4" fmla="*/ 443598 w 443598"/>
                    <a:gd name="connsiteY4" fmla="*/ 155067 h 172592"/>
                    <a:gd name="connsiteX5" fmla="*/ 443598 w 443598"/>
                    <a:gd name="connsiteY5" fmla="*/ 172593 h 172592"/>
                    <a:gd name="connsiteX6" fmla="*/ 8210 w 443598"/>
                    <a:gd name="connsiteY6" fmla="*/ 172593 h 172592"/>
                    <a:gd name="connsiteX7" fmla="*/ 21164 w 443598"/>
                    <a:gd name="connsiteY7" fmla="*/ 0 h 172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3598" h="172592">
                      <a:moveTo>
                        <a:pt x="21164" y="0"/>
                      </a:moveTo>
                      <a:cubicBezTo>
                        <a:pt x="21164" y="0"/>
                        <a:pt x="145656" y="74104"/>
                        <a:pt x="180708" y="75533"/>
                      </a:cubicBezTo>
                      <a:cubicBezTo>
                        <a:pt x="215760" y="76867"/>
                        <a:pt x="337109" y="87630"/>
                        <a:pt x="366731" y="70104"/>
                      </a:cubicBezTo>
                      <a:lnTo>
                        <a:pt x="408546" y="67437"/>
                      </a:lnTo>
                      <a:cubicBezTo>
                        <a:pt x="408546" y="67437"/>
                        <a:pt x="443598" y="128111"/>
                        <a:pt x="443598" y="155067"/>
                      </a:cubicBezTo>
                      <a:lnTo>
                        <a:pt x="443598" y="172593"/>
                      </a:lnTo>
                      <a:lnTo>
                        <a:pt x="8210" y="172593"/>
                      </a:lnTo>
                      <a:cubicBezTo>
                        <a:pt x="8115" y="172593"/>
                        <a:pt x="-17031" y="9430"/>
                        <a:pt x="21164" y="0"/>
                      </a:cubicBezTo>
                      <a:close/>
                    </a:path>
                  </a:pathLst>
                </a:custGeom>
                <a:solidFill>
                  <a:srgbClr val="2D282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81F2BF3B-8CF6-F743-AA4B-E289490B9AF0}"/>
                  </a:ext>
                </a:extLst>
              </p:cNvPr>
              <p:cNvSpPr/>
              <p:nvPr/>
            </p:nvSpPr>
            <p:spPr>
              <a:xfrm>
                <a:off x="1450437" y="3414800"/>
                <a:ext cx="182975" cy="126310"/>
              </a:xfrm>
              <a:custGeom>
                <a:avLst/>
                <a:gdLst>
                  <a:gd name="connsiteX0" fmla="*/ 2667 w 182975"/>
                  <a:gd name="connsiteY0" fmla="*/ 25622 h 126310"/>
                  <a:gd name="connsiteX1" fmla="*/ 182975 w 182975"/>
                  <a:gd name="connsiteY1" fmla="*/ 120682 h 126310"/>
                  <a:gd name="connsiteX2" fmla="*/ 182975 w 182975"/>
                  <a:gd name="connsiteY2" fmla="*/ 0 h 126310"/>
                  <a:gd name="connsiteX3" fmla="*/ 0 w 182975"/>
                  <a:gd name="connsiteY3" fmla="*/ 0 h 126310"/>
                  <a:gd name="connsiteX4" fmla="*/ 2667 w 182975"/>
                  <a:gd name="connsiteY4" fmla="*/ 25622 h 126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975" h="126310">
                    <a:moveTo>
                      <a:pt x="2667" y="25622"/>
                    </a:moveTo>
                    <a:cubicBezTo>
                      <a:pt x="2667" y="25622"/>
                      <a:pt x="88963" y="154400"/>
                      <a:pt x="182975" y="120682"/>
                    </a:cubicBezTo>
                    <a:lnTo>
                      <a:pt x="182975" y="0"/>
                    </a:lnTo>
                    <a:lnTo>
                      <a:pt x="0" y="0"/>
                    </a:lnTo>
                    <a:lnTo>
                      <a:pt x="2667" y="25622"/>
                    </a:ln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4BF0668E-21EB-E46D-BDF0-E22C04273828}"/>
                  </a:ext>
                </a:extLst>
              </p:cNvPr>
              <p:cNvSpPr/>
              <p:nvPr/>
            </p:nvSpPr>
            <p:spPr>
              <a:xfrm>
                <a:off x="1341947" y="2761767"/>
                <a:ext cx="528351" cy="708945"/>
              </a:xfrm>
              <a:custGeom>
                <a:avLst/>
                <a:gdLst>
                  <a:gd name="connsiteX0" fmla="*/ 296609 w 528351"/>
                  <a:gd name="connsiteY0" fmla="*/ 708946 h 708945"/>
                  <a:gd name="connsiteX1" fmla="*/ 262890 w 528351"/>
                  <a:gd name="connsiteY1" fmla="*/ 708946 h 708945"/>
                  <a:gd name="connsiteX2" fmla="*/ 0 w 528351"/>
                  <a:gd name="connsiteY2" fmla="*/ 446056 h 708945"/>
                  <a:gd name="connsiteX3" fmla="*/ 0 w 528351"/>
                  <a:gd name="connsiteY3" fmla="*/ 215646 h 708945"/>
                  <a:gd name="connsiteX4" fmla="*/ 215646 w 528351"/>
                  <a:gd name="connsiteY4" fmla="*/ 0 h 708945"/>
                  <a:gd name="connsiteX5" fmla="*/ 312706 w 528351"/>
                  <a:gd name="connsiteY5" fmla="*/ 0 h 708945"/>
                  <a:gd name="connsiteX6" fmla="*/ 528352 w 528351"/>
                  <a:gd name="connsiteY6" fmla="*/ 215646 h 708945"/>
                  <a:gd name="connsiteX7" fmla="*/ 528352 w 528351"/>
                  <a:gd name="connsiteY7" fmla="*/ 477203 h 708945"/>
                  <a:gd name="connsiteX8" fmla="*/ 296609 w 528351"/>
                  <a:gd name="connsiteY8" fmla="*/ 708946 h 708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8351" h="708945">
                    <a:moveTo>
                      <a:pt x="296609" y="708946"/>
                    </a:moveTo>
                    <a:lnTo>
                      <a:pt x="262890" y="708946"/>
                    </a:lnTo>
                    <a:cubicBezTo>
                      <a:pt x="117729" y="708946"/>
                      <a:pt x="0" y="591217"/>
                      <a:pt x="0" y="446056"/>
                    </a:cubicBezTo>
                    <a:lnTo>
                      <a:pt x="0" y="215646"/>
                    </a:lnTo>
                    <a:cubicBezTo>
                      <a:pt x="0" y="96488"/>
                      <a:pt x="96583" y="0"/>
                      <a:pt x="215646" y="0"/>
                    </a:cubicBezTo>
                    <a:lnTo>
                      <a:pt x="312706" y="0"/>
                    </a:lnTo>
                    <a:cubicBezTo>
                      <a:pt x="431863" y="0"/>
                      <a:pt x="528352" y="96583"/>
                      <a:pt x="528352" y="215646"/>
                    </a:cubicBezTo>
                    <a:lnTo>
                      <a:pt x="528352" y="477203"/>
                    </a:lnTo>
                    <a:cubicBezTo>
                      <a:pt x="528447" y="605218"/>
                      <a:pt x="424625" y="708946"/>
                      <a:pt x="296609" y="708946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04162FD4-9486-8E72-1F9A-129DBC88CF5F}"/>
                  </a:ext>
                </a:extLst>
              </p:cNvPr>
              <p:cNvSpPr/>
              <p:nvPr/>
            </p:nvSpPr>
            <p:spPr>
              <a:xfrm>
                <a:off x="1697801" y="3144576"/>
                <a:ext cx="51508" cy="124015"/>
              </a:xfrm>
              <a:custGeom>
                <a:avLst/>
                <a:gdLst>
                  <a:gd name="connsiteX0" fmla="*/ 17526 w 51508"/>
                  <a:gd name="connsiteY0" fmla="*/ 0 h 124015"/>
                  <a:gd name="connsiteX1" fmla="*/ 48578 w 51508"/>
                  <a:gd name="connsiteY1" fmla="*/ 105156 h 124015"/>
                  <a:gd name="connsiteX2" fmla="*/ 0 w 51508"/>
                  <a:gd name="connsiteY2" fmla="*/ 124016 h 124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508" h="124015">
                    <a:moveTo>
                      <a:pt x="17526" y="0"/>
                    </a:moveTo>
                    <a:cubicBezTo>
                      <a:pt x="17526" y="0"/>
                      <a:pt x="63341" y="87630"/>
                      <a:pt x="48578" y="105156"/>
                    </a:cubicBezTo>
                    <a:cubicBezTo>
                      <a:pt x="33719" y="122682"/>
                      <a:pt x="0" y="124016"/>
                      <a:pt x="0" y="124016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E0A5E06C-83FF-0A55-5D98-48672203F93D}"/>
                  </a:ext>
                </a:extLst>
              </p:cNvPr>
              <p:cNvSpPr/>
              <p:nvPr/>
            </p:nvSpPr>
            <p:spPr>
              <a:xfrm>
                <a:off x="1768953" y="3126458"/>
                <a:ext cx="56578" cy="18118"/>
              </a:xfrm>
              <a:custGeom>
                <a:avLst/>
                <a:gdLst>
                  <a:gd name="connsiteX0" fmla="*/ 0 w 56578"/>
                  <a:gd name="connsiteY0" fmla="*/ 18119 h 18118"/>
                  <a:gd name="connsiteX1" fmla="*/ 56579 w 56578"/>
                  <a:gd name="connsiteY1" fmla="*/ 18119 h 1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6578" h="18118">
                    <a:moveTo>
                      <a:pt x="0" y="18119"/>
                    </a:moveTo>
                    <a:cubicBezTo>
                      <a:pt x="0" y="18119"/>
                      <a:pt x="26289" y="-22648"/>
                      <a:pt x="56579" y="18119"/>
                    </a:cubicBezTo>
                  </a:path>
                </a:pathLst>
              </a:custGeom>
              <a:noFill/>
              <a:ln w="14288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AB43FF9-A810-E234-17F1-BAAB464F5B94}"/>
                  </a:ext>
                </a:extLst>
              </p:cNvPr>
              <p:cNvSpPr/>
              <p:nvPr/>
            </p:nvSpPr>
            <p:spPr>
              <a:xfrm>
                <a:off x="1233199" y="4396828"/>
                <a:ext cx="559069" cy="716565"/>
              </a:xfrm>
              <a:custGeom>
                <a:avLst/>
                <a:gdLst>
                  <a:gd name="connsiteX0" fmla="*/ 112749 w 559069"/>
                  <a:gd name="connsiteY0" fmla="*/ 0 h 716565"/>
                  <a:gd name="connsiteX1" fmla="*/ 27119 w 559069"/>
                  <a:gd name="connsiteY1" fmla="*/ 287846 h 716565"/>
                  <a:gd name="connsiteX2" fmla="*/ 830 w 559069"/>
                  <a:gd name="connsiteY2" fmla="*/ 716566 h 716565"/>
                  <a:gd name="connsiteX3" fmla="*/ 557185 w 559069"/>
                  <a:gd name="connsiteY3" fmla="*/ 716566 h 716565"/>
                  <a:gd name="connsiteX4" fmla="*/ 519847 w 559069"/>
                  <a:gd name="connsiteY4" fmla="*/ 95 h 716565"/>
                  <a:gd name="connsiteX5" fmla="*/ 112749 w 559069"/>
                  <a:gd name="connsiteY5" fmla="*/ 95 h 716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069" h="716565">
                    <a:moveTo>
                      <a:pt x="112749" y="0"/>
                    </a:moveTo>
                    <a:cubicBezTo>
                      <a:pt x="112749" y="0"/>
                      <a:pt x="61504" y="67437"/>
                      <a:pt x="27119" y="287846"/>
                    </a:cubicBezTo>
                    <a:cubicBezTo>
                      <a:pt x="-7266" y="508254"/>
                      <a:pt x="830" y="716566"/>
                      <a:pt x="830" y="716566"/>
                    </a:cubicBezTo>
                    <a:lnTo>
                      <a:pt x="557185" y="716566"/>
                    </a:lnTo>
                    <a:cubicBezTo>
                      <a:pt x="557185" y="716566"/>
                      <a:pt x="571758" y="118682"/>
                      <a:pt x="519847" y="95"/>
                    </a:cubicBezTo>
                    <a:lnTo>
                      <a:pt x="112749" y="95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25CEAF01-D0C7-7600-A6A8-9D85C7531E25}"/>
                  </a:ext>
                </a:extLst>
              </p:cNvPr>
              <p:cNvSpPr/>
              <p:nvPr/>
            </p:nvSpPr>
            <p:spPr>
              <a:xfrm>
                <a:off x="1519207" y="3126458"/>
                <a:ext cx="86963" cy="18118"/>
              </a:xfrm>
              <a:custGeom>
                <a:avLst/>
                <a:gdLst>
                  <a:gd name="connsiteX0" fmla="*/ 86963 w 86963"/>
                  <a:gd name="connsiteY0" fmla="*/ 18119 h 18118"/>
                  <a:gd name="connsiteX1" fmla="*/ 0 w 86963"/>
                  <a:gd name="connsiteY1" fmla="*/ 18119 h 1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963" h="18118">
                    <a:moveTo>
                      <a:pt x="86963" y="18119"/>
                    </a:moveTo>
                    <a:cubicBezTo>
                      <a:pt x="86963" y="18119"/>
                      <a:pt x="49530" y="-22648"/>
                      <a:pt x="0" y="18119"/>
                    </a:cubicBezTo>
                  </a:path>
                </a:pathLst>
              </a:custGeom>
              <a:noFill/>
              <a:ln w="14288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E4547683-821A-40B3-F4F3-2E7C724CA329}"/>
                  </a:ext>
                </a:extLst>
              </p:cNvPr>
              <p:cNvSpPr/>
              <p:nvPr/>
            </p:nvSpPr>
            <p:spPr>
              <a:xfrm>
                <a:off x="1731612" y="3652735"/>
                <a:ext cx="117848" cy="563403"/>
              </a:xfrm>
              <a:custGeom>
                <a:avLst/>
                <a:gdLst>
                  <a:gd name="connsiteX0" fmla="*/ 37341 w 117848"/>
                  <a:gd name="connsiteY0" fmla="*/ 0 h 563403"/>
                  <a:gd name="connsiteX1" fmla="*/ 67630 w 117848"/>
                  <a:gd name="connsiteY1" fmla="*/ 87630 h 563403"/>
                  <a:gd name="connsiteX2" fmla="*/ 117256 w 117848"/>
                  <a:gd name="connsiteY2" fmla="*/ 497396 h 563403"/>
                  <a:gd name="connsiteX3" fmla="*/ 117256 w 117848"/>
                  <a:gd name="connsiteY3" fmla="*/ 563404 h 563403"/>
                  <a:gd name="connsiteX4" fmla="*/ 3 w 117848"/>
                  <a:gd name="connsiteY4" fmla="*/ 563404 h 563403"/>
                  <a:gd name="connsiteX5" fmla="*/ 37341 w 117848"/>
                  <a:gd name="connsiteY5" fmla="*/ 0 h 563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7848" h="563403">
                    <a:moveTo>
                      <a:pt x="37341" y="0"/>
                    </a:moveTo>
                    <a:cubicBezTo>
                      <a:pt x="37341" y="0"/>
                      <a:pt x="59820" y="14859"/>
                      <a:pt x="67630" y="87630"/>
                    </a:cubicBezTo>
                    <a:cubicBezTo>
                      <a:pt x="75441" y="160401"/>
                      <a:pt x="115922" y="457010"/>
                      <a:pt x="117256" y="497396"/>
                    </a:cubicBezTo>
                    <a:cubicBezTo>
                      <a:pt x="118589" y="537877"/>
                      <a:pt x="117256" y="563404"/>
                      <a:pt x="117256" y="563404"/>
                    </a:cubicBezTo>
                    <a:lnTo>
                      <a:pt x="3" y="563404"/>
                    </a:lnTo>
                    <a:cubicBezTo>
                      <a:pt x="-92" y="563499"/>
                      <a:pt x="1908" y="28289"/>
                      <a:pt x="37341" y="0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96981682-4FC4-5479-380C-1023141A01B2}"/>
                  </a:ext>
                </a:extLst>
              </p:cNvPr>
              <p:cNvSpPr/>
              <p:nvPr/>
            </p:nvSpPr>
            <p:spPr>
              <a:xfrm>
                <a:off x="1768953" y="3021057"/>
                <a:ext cx="50577" cy="16648"/>
              </a:xfrm>
              <a:custGeom>
                <a:avLst/>
                <a:gdLst>
                  <a:gd name="connsiteX0" fmla="*/ 0 w 50577"/>
                  <a:gd name="connsiteY0" fmla="*/ 16649 h 16648"/>
                  <a:gd name="connsiteX1" fmla="*/ 50578 w 50577"/>
                  <a:gd name="connsiteY1" fmla="*/ 2457 h 1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577" h="16648">
                    <a:moveTo>
                      <a:pt x="0" y="16649"/>
                    </a:moveTo>
                    <a:cubicBezTo>
                      <a:pt x="0" y="16649"/>
                      <a:pt x="24289" y="-7640"/>
                      <a:pt x="50578" y="2457"/>
                    </a:cubicBezTo>
                  </a:path>
                </a:pathLst>
              </a:custGeom>
              <a:noFill/>
              <a:ln w="7741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4FA2B8A-6AB0-7BA6-FFE0-0A774BCB708B}"/>
                  </a:ext>
                </a:extLst>
              </p:cNvPr>
              <p:cNvSpPr/>
              <p:nvPr/>
            </p:nvSpPr>
            <p:spPr>
              <a:xfrm>
                <a:off x="1531304" y="3020750"/>
                <a:ext cx="78866" cy="16955"/>
              </a:xfrm>
              <a:custGeom>
                <a:avLst/>
                <a:gdLst>
                  <a:gd name="connsiteX0" fmla="*/ 78867 w 78866"/>
                  <a:gd name="connsiteY0" fmla="*/ 16956 h 16955"/>
                  <a:gd name="connsiteX1" fmla="*/ 0 w 78866"/>
                  <a:gd name="connsiteY1" fmla="*/ 8669 h 16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8866" h="16955">
                    <a:moveTo>
                      <a:pt x="78867" y="16956"/>
                    </a:moveTo>
                    <a:cubicBezTo>
                      <a:pt x="78867" y="16956"/>
                      <a:pt x="54578" y="-14858"/>
                      <a:pt x="0" y="8669"/>
                    </a:cubicBezTo>
                  </a:path>
                </a:pathLst>
              </a:custGeom>
              <a:noFill/>
              <a:ln w="7741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528D83C8-5006-9113-1E6C-26E0F6E1F7D0}"/>
                  </a:ext>
                </a:extLst>
              </p:cNvPr>
              <p:cNvSpPr/>
              <p:nvPr/>
            </p:nvSpPr>
            <p:spPr>
              <a:xfrm>
                <a:off x="1610171" y="3308692"/>
                <a:ext cx="69722" cy="35718"/>
              </a:xfrm>
              <a:custGeom>
                <a:avLst/>
                <a:gdLst>
                  <a:gd name="connsiteX0" fmla="*/ 0 w 69722"/>
                  <a:gd name="connsiteY0" fmla="*/ 0 h 35718"/>
                  <a:gd name="connsiteX1" fmla="*/ 69723 w 69722"/>
                  <a:gd name="connsiteY1" fmla="*/ 35433 h 35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9722" h="35718">
                    <a:moveTo>
                      <a:pt x="0" y="0"/>
                    </a:moveTo>
                    <a:cubicBezTo>
                      <a:pt x="0" y="0"/>
                      <a:pt x="21241" y="39433"/>
                      <a:pt x="69723" y="35433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C80154C9-05D9-8E5F-E2CA-26D5752D8929}"/>
                  </a:ext>
                </a:extLst>
              </p:cNvPr>
              <p:cNvSpPr/>
              <p:nvPr/>
            </p:nvSpPr>
            <p:spPr>
              <a:xfrm>
                <a:off x="1299657" y="2735382"/>
                <a:ext cx="570923" cy="391001"/>
              </a:xfrm>
              <a:custGeom>
                <a:avLst/>
                <a:gdLst>
                  <a:gd name="connsiteX0" fmla="*/ 462248 w 570923"/>
                  <a:gd name="connsiteY0" fmla="*/ 104108 h 391001"/>
                  <a:gd name="connsiteX1" fmla="*/ 108394 w 570923"/>
                  <a:gd name="connsiteY1" fmla="*/ 274987 h 391001"/>
                  <a:gd name="connsiteX2" fmla="*/ 43148 w 570923"/>
                  <a:gd name="connsiteY2" fmla="*/ 391001 h 391001"/>
                  <a:gd name="connsiteX3" fmla="*/ 3238 w 570923"/>
                  <a:gd name="connsiteY3" fmla="*/ 391001 h 391001"/>
                  <a:gd name="connsiteX4" fmla="*/ 306514 w 570923"/>
                  <a:gd name="connsiteY4" fmla="*/ 0 h 391001"/>
                  <a:gd name="connsiteX5" fmla="*/ 547115 w 570923"/>
                  <a:gd name="connsiteY5" fmla="*/ 106204 h 391001"/>
                  <a:gd name="connsiteX6" fmla="*/ 570166 w 570923"/>
                  <a:gd name="connsiteY6" fmla="*/ 227552 h 391001"/>
                  <a:gd name="connsiteX7" fmla="*/ 462248 w 570923"/>
                  <a:gd name="connsiteY7" fmla="*/ 104108 h 391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0923" h="391001">
                    <a:moveTo>
                      <a:pt x="462248" y="104108"/>
                    </a:moveTo>
                    <a:cubicBezTo>
                      <a:pt x="462248" y="104108"/>
                      <a:pt x="332803" y="258794"/>
                      <a:pt x="108394" y="274987"/>
                    </a:cubicBezTo>
                    <a:cubicBezTo>
                      <a:pt x="108394" y="274987"/>
                      <a:pt x="116395" y="386429"/>
                      <a:pt x="43148" y="391001"/>
                    </a:cubicBezTo>
                    <a:lnTo>
                      <a:pt x="3238" y="391001"/>
                    </a:lnTo>
                    <a:cubicBezTo>
                      <a:pt x="3238" y="391001"/>
                      <a:pt x="-53341" y="2000"/>
                      <a:pt x="306514" y="0"/>
                    </a:cubicBezTo>
                    <a:cubicBezTo>
                      <a:pt x="306514" y="0"/>
                      <a:pt x="490537" y="-286"/>
                      <a:pt x="547115" y="106204"/>
                    </a:cubicBezTo>
                    <a:cubicBezTo>
                      <a:pt x="577405" y="167831"/>
                      <a:pt x="570166" y="227552"/>
                      <a:pt x="570166" y="227552"/>
                    </a:cubicBezTo>
                    <a:cubicBezTo>
                      <a:pt x="570166" y="227552"/>
                      <a:pt x="529970" y="107156"/>
                      <a:pt x="462248" y="104108"/>
                    </a:cubicBezTo>
                    <a:close/>
                  </a:path>
                </a:pathLst>
              </a:custGeom>
              <a:solidFill>
                <a:srgbClr val="2D262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D92B9CA9-F9FE-F2D6-EA7F-8C82B33E3FBF}"/>
                  </a:ext>
                </a:extLst>
              </p:cNvPr>
              <p:cNvSpPr/>
              <p:nvPr/>
            </p:nvSpPr>
            <p:spPr>
              <a:xfrm>
                <a:off x="1258413" y="2714676"/>
                <a:ext cx="522255" cy="429900"/>
              </a:xfrm>
              <a:custGeom>
                <a:avLst/>
                <a:gdLst>
                  <a:gd name="connsiteX0" fmla="*/ 522256 w 522255"/>
                  <a:gd name="connsiteY0" fmla="*/ 62711 h 429900"/>
                  <a:gd name="connsiteX1" fmla="*/ 196120 w 522255"/>
                  <a:gd name="connsiteY1" fmla="*/ 108717 h 429900"/>
                  <a:gd name="connsiteX2" fmla="*/ 54483 w 522255"/>
                  <a:gd name="connsiteY2" fmla="*/ 429900 h 429900"/>
                  <a:gd name="connsiteX3" fmla="*/ 0 w 522255"/>
                  <a:gd name="connsiteY3" fmla="*/ 429900 h 429900"/>
                  <a:gd name="connsiteX4" fmla="*/ 198120 w 522255"/>
                  <a:gd name="connsiteY4" fmla="*/ 20801 h 429900"/>
                  <a:gd name="connsiteX5" fmla="*/ 522256 w 522255"/>
                  <a:gd name="connsiteY5" fmla="*/ 62711 h 429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2255" h="429900">
                    <a:moveTo>
                      <a:pt x="522256" y="62711"/>
                    </a:moveTo>
                    <a:cubicBezTo>
                      <a:pt x="522256" y="62711"/>
                      <a:pt x="359950" y="-12631"/>
                      <a:pt x="196120" y="108717"/>
                    </a:cubicBezTo>
                    <a:cubicBezTo>
                      <a:pt x="32290" y="230066"/>
                      <a:pt x="54483" y="429900"/>
                      <a:pt x="54483" y="429900"/>
                    </a:cubicBezTo>
                    <a:lnTo>
                      <a:pt x="0" y="429900"/>
                    </a:lnTo>
                    <a:cubicBezTo>
                      <a:pt x="0" y="429900"/>
                      <a:pt x="8096" y="70331"/>
                      <a:pt x="198120" y="20801"/>
                    </a:cubicBezTo>
                    <a:cubicBezTo>
                      <a:pt x="388144" y="-28729"/>
                      <a:pt x="500920" y="20325"/>
                      <a:pt x="522256" y="62711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944D35A-3A73-AF10-41F5-D306EF55EEE3}"/>
                  </a:ext>
                </a:extLst>
              </p:cNvPr>
              <p:cNvSpPr/>
              <p:nvPr/>
            </p:nvSpPr>
            <p:spPr>
              <a:xfrm>
                <a:off x="1269018" y="3101783"/>
                <a:ext cx="87787" cy="178905"/>
              </a:xfrm>
              <a:custGeom>
                <a:avLst/>
                <a:gdLst>
                  <a:gd name="connsiteX0" fmla="*/ 87788 w 87787"/>
                  <a:gd name="connsiteY0" fmla="*/ 38697 h 178905"/>
                  <a:gd name="connsiteX1" fmla="*/ 10921 w 87787"/>
                  <a:gd name="connsiteY1" fmla="*/ 4979 h 178905"/>
                  <a:gd name="connsiteX2" fmla="*/ 87788 w 87787"/>
                  <a:gd name="connsiteY2" fmla="*/ 178905 h 178905"/>
                  <a:gd name="connsiteX3" fmla="*/ 87788 w 87787"/>
                  <a:gd name="connsiteY3" fmla="*/ 38697 h 178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787" h="178905">
                    <a:moveTo>
                      <a:pt x="87788" y="38697"/>
                    </a:moveTo>
                    <a:cubicBezTo>
                      <a:pt x="87788" y="38697"/>
                      <a:pt x="40639" y="-16547"/>
                      <a:pt x="10921" y="4979"/>
                    </a:cubicBezTo>
                    <a:cubicBezTo>
                      <a:pt x="-18702" y="26505"/>
                      <a:pt x="13588" y="173476"/>
                      <a:pt x="87788" y="178905"/>
                    </a:cubicBezTo>
                    <a:lnTo>
                      <a:pt x="87788" y="38697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BB731FF2-42ED-92F9-CC1B-4E55AC1A5703}"/>
                  </a:ext>
                </a:extLst>
              </p:cNvPr>
              <p:cNvSpPr/>
              <p:nvPr/>
            </p:nvSpPr>
            <p:spPr>
              <a:xfrm>
                <a:off x="1296132" y="3164765"/>
                <a:ext cx="45815" cy="26483"/>
              </a:xfrm>
              <a:custGeom>
                <a:avLst/>
                <a:gdLst>
                  <a:gd name="connsiteX0" fmla="*/ 0 w 45815"/>
                  <a:gd name="connsiteY0" fmla="*/ 4 h 26483"/>
                  <a:gd name="connsiteX1" fmla="*/ 45815 w 45815"/>
                  <a:gd name="connsiteY1" fmla="*/ 26484 h 2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5815" h="26483">
                    <a:moveTo>
                      <a:pt x="0" y="4"/>
                    </a:moveTo>
                    <a:cubicBezTo>
                      <a:pt x="0" y="4"/>
                      <a:pt x="36385" y="-948"/>
                      <a:pt x="45815" y="26484"/>
                    </a:cubicBezTo>
                  </a:path>
                </a:pathLst>
              </a:custGeom>
              <a:noFill/>
              <a:ln w="8089" cap="flat">
                <a:solidFill>
                  <a:srgbClr val="E5896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FDD201F7-ED51-2531-67DF-CE5BBD227ED0}"/>
                  </a:ext>
                </a:extLst>
              </p:cNvPr>
              <p:cNvSpPr/>
              <p:nvPr/>
            </p:nvSpPr>
            <p:spPr>
              <a:xfrm>
                <a:off x="1301561" y="3524762"/>
                <a:ext cx="497647" cy="881538"/>
              </a:xfrm>
              <a:custGeom>
                <a:avLst/>
                <a:gdLst>
                  <a:gd name="connsiteX0" fmla="*/ 148876 w 497647"/>
                  <a:gd name="connsiteY0" fmla="*/ 719 h 881538"/>
                  <a:gd name="connsiteX1" fmla="*/ 296513 w 497647"/>
                  <a:gd name="connsiteY1" fmla="*/ 90159 h 881538"/>
                  <a:gd name="connsiteX2" fmla="*/ 331946 w 497647"/>
                  <a:gd name="connsiteY2" fmla="*/ 10625 h 881538"/>
                  <a:gd name="connsiteX3" fmla="*/ 467392 w 497647"/>
                  <a:gd name="connsiteY3" fmla="*/ 127878 h 881538"/>
                  <a:gd name="connsiteX4" fmla="*/ 479107 w 497647"/>
                  <a:gd name="connsiteY4" fmla="*/ 305805 h 881538"/>
                  <a:gd name="connsiteX5" fmla="*/ 495681 w 497647"/>
                  <a:gd name="connsiteY5" fmla="*/ 416390 h 881538"/>
                  <a:gd name="connsiteX6" fmla="*/ 461010 w 497647"/>
                  <a:gd name="connsiteY6" fmla="*/ 506687 h 881538"/>
                  <a:gd name="connsiteX7" fmla="*/ 451580 w 497647"/>
                  <a:gd name="connsiteY7" fmla="*/ 871971 h 881538"/>
                  <a:gd name="connsiteX8" fmla="*/ 44482 w 497647"/>
                  <a:gd name="connsiteY8" fmla="*/ 871971 h 881538"/>
                  <a:gd name="connsiteX9" fmla="*/ 0 w 497647"/>
                  <a:gd name="connsiteY9" fmla="*/ 125116 h 881538"/>
                  <a:gd name="connsiteX10" fmla="*/ 126683 w 497647"/>
                  <a:gd name="connsiteY10" fmla="*/ 21293 h 881538"/>
                  <a:gd name="connsiteX11" fmla="*/ 148876 w 497647"/>
                  <a:gd name="connsiteY11" fmla="*/ 719 h 88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97647" h="881538">
                    <a:moveTo>
                      <a:pt x="148876" y="719"/>
                    </a:moveTo>
                    <a:cubicBezTo>
                      <a:pt x="148876" y="719"/>
                      <a:pt x="227743" y="88825"/>
                      <a:pt x="296513" y="90159"/>
                    </a:cubicBezTo>
                    <a:cubicBezTo>
                      <a:pt x="296513" y="90159"/>
                      <a:pt x="325469" y="51106"/>
                      <a:pt x="331946" y="10625"/>
                    </a:cubicBezTo>
                    <a:cubicBezTo>
                      <a:pt x="331946" y="10625"/>
                      <a:pt x="457676" y="103684"/>
                      <a:pt x="467392" y="127878"/>
                    </a:cubicBezTo>
                    <a:cubicBezTo>
                      <a:pt x="477203" y="152167"/>
                      <a:pt x="479107" y="305805"/>
                      <a:pt x="479107" y="305805"/>
                    </a:cubicBezTo>
                    <a:cubicBezTo>
                      <a:pt x="479107" y="305805"/>
                      <a:pt x="504825" y="378576"/>
                      <a:pt x="495681" y="416390"/>
                    </a:cubicBezTo>
                    <a:cubicBezTo>
                      <a:pt x="486537" y="454109"/>
                      <a:pt x="461010" y="506687"/>
                      <a:pt x="461010" y="506687"/>
                    </a:cubicBezTo>
                    <a:lnTo>
                      <a:pt x="451580" y="871971"/>
                    </a:lnTo>
                    <a:cubicBezTo>
                      <a:pt x="451580" y="871971"/>
                      <a:pt x="167164" y="893497"/>
                      <a:pt x="44482" y="871971"/>
                    </a:cubicBezTo>
                    <a:lnTo>
                      <a:pt x="0" y="125116"/>
                    </a:lnTo>
                    <a:lnTo>
                      <a:pt x="126683" y="21293"/>
                    </a:lnTo>
                    <a:cubicBezTo>
                      <a:pt x="126683" y="21484"/>
                      <a:pt x="143827" y="-4615"/>
                      <a:pt x="148876" y="719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35020333-A3A2-10F9-7B61-4BB2524933E1}"/>
                  </a:ext>
                </a:extLst>
              </p:cNvPr>
              <p:cNvSpPr/>
              <p:nvPr/>
            </p:nvSpPr>
            <p:spPr>
              <a:xfrm>
                <a:off x="1575119" y="3667404"/>
                <a:ext cx="224089" cy="738187"/>
              </a:xfrm>
              <a:custGeom>
                <a:avLst/>
                <a:gdLst>
                  <a:gd name="connsiteX0" fmla="*/ 197168 w 224089"/>
                  <a:gd name="connsiteY0" fmla="*/ 0 h 738187"/>
                  <a:gd name="connsiteX1" fmla="*/ 205550 w 224089"/>
                  <a:gd name="connsiteY1" fmla="*/ 163354 h 738187"/>
                  <a:gd name="connsiteX2" fmla="*/ 222123 w 224089"/>
                  <a:gd name="connsiteY2" fmla="*/ 273939 h 738187"/>
                  <a:gd name="connsiteX3" fmla="*/ 187452 w 224089"/>
                  <a:gd name="connsiteY3" fmla="*/ 364236 h 738187"/>
                  <a:gd name="connsiteX4" fmla="*/ 178022 w 224089"/>
                  <a:gd name="connsiteY4" fmla="*/ 729520 h 738187"/>
                  <a:gd name="connsiteX5" fmla="*/ 0 w 224089"/>
                  <a:gd name="connsiteY5" fmla="*/ 738188 h 738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4089" h="738187">
                    <a:moveTo>
                      <a:pt x="197168" y="0"/>
                    </a:moveTo>
                    <a:cubicBezTo>
                      <a:pt x="204121" y="45625"/>
                      <a:pt x="205550" y="163354"/>
                      <a:pt x="205550" y="163354"/>
                    </a:cubicBezTo>
                    <a:cubicBezTo>
                      <a:pt x="205550" y="163354"/>
                      <a:pt x="231267" y="236125"/>
                      <a:pt x="222123" y="273939"/>
                    </a:cubicBezTo>
                    <a:cubicBezTo>
                      <a:pt x="212979" y="311658"/>
                      <a:pt x="187452" y="364236"/>
                      <a:pt x="187452" y="364236"/>
                    </a:cubicBezTo>
                    <a:lnTo>
                      <a:pt x="178022" y="729520"/>
                    </a:lnTo>
                    <a:cubicBezTo>
                      <a:pt x="178022" y="729520"/>
                      <a:pt x="95441" y="735806"/>
                      <a:pt x="0" y="738188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A9A4E88E-BC3E-4384-8AC0-19F5FDC9140A}"/>
                  </a:ext>
                </a:extLst>
              </p:cNvPr>
              <p:cNvSpPr/>
              <p:nvPr/>
            </p:nvSpPr>
            <p:spPr>
              <a:xfrm>
                <a:off x="1661592" y="4443655"/>
                <a:ext cx="119838" cy="255897"/>
              </a:xfrm>
              <a:custGeom>
                <a:avLst/>
                <a:gdLst>
                  <a:gd name="connsiteX0" fmla="*/ 38972 w 119838"/>
                  <a:gd name="connsiteY0" fmla="*/ 7179 h 255897"/>
                  <a:gd name="connsiteX1" fmla="*/ 3920 w 119838"/>
                  <a:gd name="connsiteY1" fmla="*/ 106906 h 255897"/>
                  <a:gd name="connsiteX2" fmla="*/ 13349 w 119838"/>
                  <a:gd name="connsiteY2" fmla="*/ 255211 h 255897"/>
                  <a:gd name="connsiteX3" fmla="*/ 92883 w 119838"/>
                  <a:gd name="connsiteY3" fmla="*/ 168914 h 255897"/>
                  <a:gd name="connsiteX4" fmla="*/ 119839 w 119838"/>
                  <a:gd name="connsiteY4" fmla="*/ 27372 h 255897"/>
                  <a:gd name="connsiteX5" fmla="*/ 38972 w 119838"/>
                  <a:gd name="connsiteY5" fmla="*/ 7179 h 255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838" h="255897">
                    <a:moveTo>
                      <a:pt x="38972" y="7179"/>
                    </a:moveTo>
                    <a:cubicBezTo>
                      <a:pt x="38972" y="7179"/>
                      <a:pt x="3920" y="89380"/>
                      <a:pt x="3920" y="106906"/>
                    </a:cubicBezTo>
                    <a:cubicBezTo>
                      <a:pt x="3920" y="124432"/>
                      <a:pt x="-9511" y="246162"/>
                      <a:pt x="13349" y="255211"/>
                    </a:cubicBezTo>
                    <a:cubicBezTo>
                      <a:pt x="36209" y="264259"/>
                      <a:pt x="80786" y="181106"/>
                      <a:pt x="92883" y="168914"/>
                    </a:cubicBezTo>
                    <a:cubicBezTo>
                      <a:pt x="104980" y="156817"/>
                      <a:pt x="119839" y="27372"/>
                      <a:pt x="119839" y="27372"/>
                    </a:cubicBezTo>
                    <a:cubicBezTo>
                      <a:pt x="119839" y="27372"/>
                      <a:pt x="88502" y="-16919"/>
                      <a:pt x="38972" y="7179"/>
                    </a:cubicBez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A04D189B-A5FA-C431-76E1-F6BDB87E7FBA}"/>
                  </a:ext>
                </a:extLst>
              </p:cNvPr>
              <p:cNvSpPr/>
              <p:nvPr/>
            </p:nvSpPr>
            <p:spPr>
              <a:xfrm>
                <a:off x="1611600" y="4520131"/>
                <a:ext cx="146431" cy="229588"/>
              </a:xfrm>
              <a:custGeom>
                <a:avLst/>
                <a:gdLst>
                  <a:gd name="connsiteX0" fmla="*/ 70104 w 146431"/>
                  <a:gd name="connsiteY0" fmla="*/ 2142 h 229588"/>
                  <a:gd name="connsiteX1" fmla="*/ 142875 w 146431"/>
                  <a:gd name="connsiteY1" fmla="*/ 92439 h 229588"/>
                  <a:gd name="connsiteX2" fmla="*/ 142875 w 146431"/>
                  <a:gd name="connsiteY2" fmla="*/ 169305 h 229588"/>
                  <a:gd name="connsiteX3" fmla="*/ 108299 w 146431"/>
                  <a:gd name="connsiteY3" fmla="*/ 224551 h 229588"/>
                  <a:gd name="connsiteX4" fmla="*/ 43148 w 146431"/>
                  <a:gd name="connsiteY4" fmla="*/ 126157 h 229588"/>
                  <a:gd name="connsiteX5" fmla="*/ 0 w 146431"/>
                  <a:gd name="connsiteY5" fmla="*/ 38527 h 229588"/>
                  <a:gd name="connsiteX6" fmla="*/ 70104 w 146431"/>
                  <a:gd name="connsiteY6" fmla="*/ 2142 h 229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6431" h="229588">
                    <a:moveTo>
                      <a:pt x="70104" y="2142"/>
                    </a:moveTo>
                    <a:cubicBezTo>
                      <a:pt x="70104" y="2142"/>
                      <a:pt x="138875" y="69579"/>
                      <a:pt x="142875" y="92439"/>
                    </a:cubicBezTo>
                    <a:cubicBezTo>
                      <a:pt x="146875" y="115394"/>
                      <a:pt x="148304" y="153113"/>
                      <a:pt x="142875" y="169305"/>
                    </a:cubicBezTo>
                    <a:cubicBezTo>
                      <a:pt x="137446" y="185498"/>
                      <a:pt x="119444" y="247506"/>
                      <a:pt x="108299" y="224551"/>
                    </a:cubicBezTo>
                    <a:cubicBezTo>
                      <a:pt x="97060" y="201595"/>
                      <a:pt x="56674" y="143683"/>
                      <a:pt x="43148" y="126157"/>
                    </a:cubicBezTo>
                    <a:cubicBezTo>
                      <a:pt x="29623" y="108631"/>
                      <a:pt x="0" y="38527"/>
                      <a:pt x="0" y="38527"/>
                    </a:cubicBezTo>
                    <a:cubicBezTo>
                      <a:pt x="0" y="38527"/>
                      <a:pt x="57436" y="-10717"/>
                      <a:pt x="70104" y="2142"/>
                    </a:cubicBez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312F52F4-F21E-9C66-3802-285788BEB37C}"/>
                  </a:ext>
                </a:extLst>
              </p:cNvPr>
              <p:cNvSpPr/>
              <p:nvPr/>
            </p:nvSpPr>
            <p:spPr>
              <a:xfrm>
                <a:off x="1213836" y="3645548"/>
                <a:ext cx="479236" cy="930540"/>
              </a:xfrm>
              <a:custGeom>
                <a:avLst/>
                <a:gdLst>
                  <a:gd name="connsiteX0" fmla="*/ 87630 w 479236"/>
                  <a:gd name="connsiteY0" fmla="*/ 4520 h 930540"/>
                  <a:gd name="connsiteX1" fmla="*/ 22955 w 479236"/>
                  <a:gd name="connsiteY1" fmla="*/ 147395 h 930540"/>
                  <a:gd name="connsiteX2" fmla="*/ 0 w 479236"/>
                  <a:gd name="connsiteY2" fmla="*/ 651553 h 930540"/>
                  <a:gd name="connsiteX3" fmla="*/ 261556 w 479236"/>
                  <a:gd name="connsiteY3" fmla="*/ 867200 h 930540"/>
                  <a:gd name="connsiteX4" fmla="*/ 384238 w 479236"/>
                  <a:gd name="connsiteY4" fmla="*/ 930541 h 930540"/>
                  <a:gd name="connsiteX5" fmla="*/ 478631 w 479236"/>
                  <a:gd name="connsiteY5" fmla="*/ 867200 h 930540"/>
                  <a:gd name="connsiteX6" fmla="*/ 164497 w 479236"/>
                  <a:gd name="connsiteY6" fmla="*/ 580021 h 930540"/>
                  <a:gd name="connsiteX7" fmla="*/ 215741 w 479236"/>
                  <a:gd name="connsiteY7" fmla="*/ 136537 h 930540"/>
                  <a:gd name="connsiteX8" fmla="*/ 87630 w 479236"/>
                  <a:gd name="connsiteY8" fmla="*/ 4520 h 930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9236" h="930540">
                    <a:moveTo>
                      <a:pt x="87630" y="4520"/>
                    </a:moveTo>
                    <a:cubicBezTo>
                      <a:pt x="87630" y="4520"/>
                      <a:pt x="37719" y="47668"/>
                      <a:pt x="22955" y="147395"/>
                    </a:cubicBezTo>
                    <a:cubicBezTo>
                      <a:pt x="8096" y="247122"/>
                      <a:pt x="0" y="632694"/>
                      <a:pt x="0" y="651553"/>
                    </a:cubicBezTo>
                    <a:cubicBezTo>
                      <a:pt x="0" y="670413"/>
                      <a:pt x="180594" y="818717"/>
                      <a:pt x="261556" y="867200"/>
                    </a:cubicBezTo>
                    <a:cubicBezTo>
                      <a:pt x="342424" y="915777"/>
                      <a:pt x="384238" y="930541"/>
                      <a:pt x="384238" y="930541"/>
                    </a:cubicBezTo>
                    <a:cubicBezTo>
                      <a:pt x="384238" y="930541"/>
                      <a:pt x="488061" y="926540"/>
                      <a:pt x="478631" y="867200"/>
                    </a:cubicBezTo>
                    <a:lnTo>
                      <a:pt x="164497" y="580021"/>
                    </a:lnTo>
                    <a:cubicBezTo>
                      <a:pt x="164497" y="580021"/>
                      <a:pt x="213074" y="185019"/>
                      <a:pt x="215741" y="136537"/>
                    </a:cubicBezTo>
                    <a:cubicBezTo>
                      <a:pt x="218408" y="88054"/>
                      <a:pt x="173927" y="-23769"/>
                      <a:pt x="87630" y="4520"/>
                    </a:cubicBez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4BC93D6-A034-4F58-8604-8A99D2AEF35E}"/>
                  </a:ext>
                </a:extLst>
              </p:cNvPr>
              <p:cNvSpPr/>
              <p:nvPr/>
            </p:nvSpPr>
            <p:spPr>
              <a:xfrm>
                <a:off x="1332517" y="3645687"/>
                <a:ext cx="347662" cy="855916"/>
              </a:xfrm>
              <a:custGeom>
                <a:avLst/>
                <a:gdLst>
                  <a:gd name="connsiteX0" fmla="*/ 347662 w 347662"/>
                  <a:gd name="connsiteY0" fmla="*/ 855916 h 855916"/>
                  <a:gd name="connsiteX1" fmla="*/ 45815 w 347662"/>
                  <a:gd name="connsiteY1" fmla="*/ 579977 h 855916"/>
                  <a:gd name="connsiteX2" fmla="*/ 97060 w 347662"/>
                  <a:gd name="connsiteY2" fmla="*/ 136493 h 855916"/>
                  <a:gd name="connsiteX3" fmla="*/ 0 w 347662"/>
                  <a:gd name="connsiteY3" fmla="*/ 0 h 855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2" h="855916">
                    <a:moveTo>
                      <a:pt x="347662" y="855916"/>
                    </a:moveTo>
                    <a:lnTo>
                      <a:pt x="45815" y="579977"/>
                    </a:lnTo>
                    <a:cubicBezTo>
                      <a:pt x="45815" y="579977"/>
                      <a:pt x="94393" y="184975"/>
                      <a:pt x="97060" y="136493"/>
                    </a:cubicBezTo>
                    <a:cubicBezTo>
                      <a:pt x="99441" y="94202"/>
                      <a:pt x="65818" y="3619"/>
                      <a:pt x="0" y="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A29289E7-AC72-3457-B1B0-146A3A6224B7}"/>
                  </a:ext>
                </a:extLst>
              </p:cNvPr>
              <p:cNvSpPr/>
              <p:nvPr/>
            </p:nvSpPr>
            <p:spPr>
              <a:xfrm>
                <a:off x="1336803" y="4412068"/>
                <a:ext cx="277368" cy="164020"/>
              </a:xfrm>
              <a:custGeom>
                <a:avLst/>
                <a:gdLst>
                  <a:gd name="connsiteX0" fmla="*/ 0 w 277368"/>
                  <a:gd name="connsiteY0" fmla="*/ 0 h 164020"/>
                  <a:gd name="connsiteX1" fmla="*/ 138589 w 277368"/>
                  <a:gd name="connsiteY1" fmla="*/ 100679 h 164020"/>
                  <a:gd name="connsiteX2" fmla="*/ 261271 w 277368"/>
                  <a:gd name="connsiteY2" fmla="*/ 164021 h 164020"/>
                  <a:gd name="connsiteX3" fmla="*/ 277368 w 277368"/>
                  <a:gd name="connsiteY3" fmla="*/ 162496 h 164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7368" h="164020">
                    <a:moveTo>
                      <a:pt x="0" y="0"/>
                    </a:moveTo>
                    <a:cubicBezTo>
                      <a:pt x="49721" y="39910"/>
                      <a:pt x="103537" y="79629"/>
                      <a:pt x="138589" y="100679"/>
                    </a:cubicBezTo>
                    <a:cubicBezTo>
                      <a:pt x="219456" y="149257"/>
                      <a:pt x="261271" y="164021"/>
                      <a:pt x="261271" y="164021"/>
                    </a:cubicBezTo>
                    <a:cubicBezTo>
                      <a:pt x="261271" y="164021"/>
                      <a:pt x="267748" y="163735"/>
                      <a:pt x="277368" y="162496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9BD00501-2588-5DB1-A704-B455A72C07B1}"/>
                  </a:ext>
                </a:extLst>
              </p:cNvPr>
              <p:cNvSpPr/>
              <p:nvPr/>
            </p:nvSpPr>
            <p:spPr>
              <a:xfrm>
                <a:off x="1674941" y="4181182"/>
                <a:ext cx="174616" cy="300627"/>
              </a:xfrm>
              <a:custGeom>
                <a:avLst/>
                <a:gdLst>
                  <a:gd name="connsiteX0" fmla="*/ 130778 w 174616"/>
                  <a:gd name="connsiteY0" fmla="*/ 0 h 300627"/>
                  <a:gd name="connsiteX1" fmla="*/ 63341 w 174616"/>
                  <a:gd name="connsiteY1" fmla="*/ 55245 h 300627"/>
                  <a:gd name="connsiteX2" fmla="*/ 0 w 174616"/>
                  <a:gd name="connsiteY2" fmla="*/ 264223 h 300627"/>
                  <a:gd name="connsiteX3" fmla="*/ 130778 w 174616"/>
                  <a:gd name="connsiteY3" fmla="*/ 293846 h 300627"/>
                  <a:gd name="connsiteX4" fmla="*/ 174498 w 174616"/>
                  <a:gd name="connsiteY4" fmla="*/ 22860 h 300627"/>
                  <a:gd name="connsiteX5" fmla="*/ 130778 w 174616"/>
                  <a:gd name="connsiteY5" fmla="*/ 0 h 300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4616" h="300627">
                    <a:moveTo>
                      <a:pt x="130778" y="0"/>
                    </a:moveTo>
                    <a:cubicBezTo>
                      <a:pt x="130778" y="0"/>
                      <a:pt x="86296" y="4000"/>
                      <a:pt x="63341" y="55245"/>
                    </a:cubicBezTo>
                    <a:cubicBezTo>
                      <a:pt x="40386" y="106489"/>
                      <a:pt x="0" y="264223"/>
                      <a:pt x="0" y="264223"/>
                    </a:cubicBezTo>
                    <a:cubicBezTo>
                      <a:pt x="0" y="264223"/>
                      <a:pt x="93059" y="319469"/>
                      <a:pt x="130778" y="293846"/>
                    </a:cubicBezTo>
                    <a:cubicBezTo>
                      <a:pt x="130778" y="293846"/>
                      <a:pt x="177260" y="102108"/>
                      <a:pt x="174498" y="22860"/>
                    </a:cubicBezTo>
                    <a:lnTo>
                      <a:pt x="130778" y="0"/>
                    </a:lnTo>
                    <a:close/>
                  </a:path>
                </a:pathLst>
              </a:custGeom>
              <a:solidFill>
                <a:srgbClr val="F7EE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03AD1F71-E6E1-96EE-B454-F519934BA485}"/>
                  </a:ext>
                </a:extLst>
              </p:cNvPr>
              <p:cNvSpPr/>
              <p:nvPr/>
            </p:nvSpPr>
            <p:spPr>
              <a:xfrm>
                <a:off x="1443007" y="4036974"/>
                <a:ext cx="144208" cy="40724"/>
              </a:xfrm>
              <a:custGeom>
                <a:avLst/>
                <a:gdLst>
                  <a:gd name="connsiteX0" fmla="*/ 0 w 144208"/>
                  <a:gd name="connsiteY0" fmla="*/ 0 h 40724"/>
                  <a:gd name="connsiteX1" fmla="*/ 144209 w 144208"/>
                  <a:gd name="connsiteY1" fmla="*/ 0 h 40724"/>
                  <a:gd name="connsiteX2" fmla="*/ 0 w 144208"/>
                  <a:gd name="connsiteY2" fmla="*/ 0 h 40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4208" h="40724">
                    <a:moveTo>
                      <a:pt x="0" y="0"/>
                    </a:moveTo>
                    <a:cubicBezTo>
                      <a:pt x="0" y="0"/>
                      <a:pt x="86296" y="47149"/>
                      <a:pt x="144209" y="0"/>
                    </a:cubicBezTo>
                    <a:cubicBezTo>
                      <a:pt x="144304" y="0"/>
                      <a:pt x="86296" y="91630"/>
                      <a:pt x="0" y="0"/>
                    </a:cubicBezTo>
                    <a:close/>
                  </a:path>
                </a:pathLst>
              </a:custGeom>
              <a:solidFill>
                <a:srgbClr val="EAE0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E969AE7-B8AB-BFFF-E65F-918334B0CC40}"/>
                  </a:ext>
                </a:extLst>
              </p:cNvPr>
              <p:cNvSpPr/>
              <p:nvPr/>
            </p:nvSpPr>
            <p:spPr>
              <a:xfrm>
                <a:off x="1428148" y="3546246"/>
                <a:ext cx="247896" cy="141811"/>
              </a:xfrm>
              <a:custGeom>
                <a:avLst/>
                <a:gdLst>
                  <a:gd name="connsiteX0" fmla="*/ 243078 w 247896"/>
                  <a:gd name="connsiteY0" fmla="*/ 18002 h 141811"/>
                  <a:gd name="connsiteX1" fmla="*/ 246697 w 247896"/>
                  <a:gd name="connsiteY1" fmla="*/ 90011 h 141811"/>
                  <a:gd name="connsiteX2" fmla="*/ 169831 w 247896"/>
                  <a:gd name="connsiteY2" fmla="*/ 68771 h 141811"/>
                  <a:gd name="connsiteX3" fmla="*/ 122110 w 247896"/>
                  <a:gd name="connsiteY3" fmla="*/ 141542 h 141811"/>
                  <a:gd name="connsiteX4" fmla="*/ 0 w 247896"/>
                  <a:gd name="connsiteY4" fmla="*/ 0 h 141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7896" h="141811">
                    <a:moveTo>
                      <a:pt x="243078" y="18002"/>
                    </a:moveTo>
                    <a:cubicBezTo>
                      <a:pt x="243078" y="18002"/>
                      <a:pt x="250793" y="80200"/>
                      <a:pt x="246697" y="90011"/>
                    </a:cubicBezTo>
                    <a:cubicBezTo>
                      <a:pt x="242697" y="99822"/>
                      <a:pt x="169831" y="68771"/>
                      <a:pt x="169831" y="68771"/>
                    </a:cubicBezTo>
                    <a:cubicBezTo>
                      <a:pt x="169831" y="68771"/>
                      <a:pt x="129635" y="146971"/>
                      <a:pt x="122110" y="141542"/>
                    </a:cubicBezTo>
                    <a:cubicBezTo>
                      <a:pt x="114586" y="136112"/>
                      <a:pt x="18859" y="72771"/>
                      <a:pt x="0" y="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B990C5C1-DBF8-FAB5-62C0-CECA1156FFF8}"/>
                  </a:ext>
                </a:extLst>
              </p:cNvPr>
              <p:cNvSpPr/>
              <p:nvPr/>
            </p:nvSpPr>
            <p:spPr>
              <a:xfrm>
                <a:off x="1586739" y="3626637"/>
                <a:ext cx="58388" cy="84105"/>
              </a:xfrm>
              <a:custGeom>
                <a:avLst/>
                <a:gdLst>
                  <a:gd name="connsiteX0" fmla="*/ 0 w 58388"/>
                  <a:gd name="connsiteY0" fmla="*/ 9620 h 84105"/>
                  <a:gd name="connsiteX1" fmla="*/ 19431 w 58388"/>
                  <a:gd name="connsiteY1" fmla="*/ 84106 h 84105"/>
                  <a:gd name="connsiteX2" fmla="*/ 58388 w 58388"/>
                  <a:gd name="connsiteY2" fmla="*/ 76009 h 84105"/>
                  <a:gd name="connsiteX3" fmla="*/ 40767 w 58388"/>
                  <a:gd name="connsiteY3" fmla="*/ 0 h 84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388" h="84105">
                    <a:moveTo>
                      <a:pt x="0" y="9620"/>
                    </a:moveTo>
                    <a:cubicBezTo>
                      <a:pt x="0" y="9620"/>
                      <a:pt x="24860" y="66580"/>
                      <a:pt x="19431" y="84106"/>
                    </a:cubicBezTo>
                    <a:lnTo>
                      <a:pt x="58388" y="76009"/>
                    </a:lnTo>
                    <a:cubicBezTo>
                      <a:pt x="58388" y="76009"/>
                      <a:pt x="48578" y="20955"/>
                      <a:pt x="40767" y="0"/>
                    </a:cubicBezTo>
                  </a:path>
                </a:pathLst>
              </a:custGeom>
              <a:noFill/>
              <a:ln w="8089" cap="flat">
                <a:solidFill>
                  <a:srgbClr val="DDCEBC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B2953BC7-47E0-8595-C910-7BB4888BDD35}"/>
                </a:ext>
              </a:extLst>
            </p:cNvPr>
            <p:cNvSpPr/>
            <p:nvPr/>
          </p:nvSpPr>
          <p:spPr>
            <a:xfrm>
              <a:off x="2259062" y="3144481"/>
              <a:ext cx="674278" cy="835056"/>
            </a:xfrm>
            <a:custGeom>
              <a:avLst/>
              <a:gdLst>
                <a:gd name="connsiteX0" fmla="*/ 479726 w 674278"/>
                <a:gd name="connsiteY0" fmla="*/ 27908 h 835056"/>
                <a:gd name="connsiteX1" fmla="*/ 362378 w 674278"/>
                <a:gd name="connsiteY1" fmla="*/ 0 h 835056"/>
                <a:gd name="connsiteX2" fmla="*/ 96821 w 674278"/>
                <a:gd name="connsiteY2" fmla="*/ 102203 h 835056"/>
                <a:gd name="connsiteX3" fmla="*/ 21860 w 674278"/>
                <a:gd name="connsiteY3" fmla="*/ 381000 h 835056"/>
                <a:gd name="connsiteX4" fmla="*/ 21860 w 674278"/>
                <a:gd name="connsiteY4" fmla="*/ 727520 h 835056"/>
                <a:gd name="connsiteX5" fmla="*/ 13859 w 674278"/>
                <a:gd name="connsiteY5" fmla="*/ 819150 h 835056"/>
                <a:gd name="connsiteX6" fmla="*/ 82915 w 674278"/>
                <a:gd name="connsiteY6" fmla="*/ 763429 h 835056"/>
                <a:gd name="connsiteX7" fmla="*/ 110823 w 674278"/>
                <a:gd name="connsiteY7" fmla="*/ 819912 h 835056"/>
                <a:gd name="connsiteX8" fmla="*/ 140065 w 674278"/>
                <a:gd name="connsiteY8" fmla="*/ 803243 h 835056"/>
                <a:gd name="connsiteX9" fmla="*/ 193119 w 674278"/>
                <a:gd name="connsiteY9" fmla="*/ 826865 h 835056"/>
                <a:gd name="connsiteX10" fmla="*/ 397526 w 674278"/>
                <a:gd name="connsiteY10" fmla="*/ 835057 h 835056"/>
                <a:gd name="connsiteX11" fmla="*/ 506396 w 674278"/>
                <a:gd name="connsiteY11" fmla="*/ 800576 h 835056"/>
                <a:gd name="connsiteX12" fmla="*/ 524970 w 674278"/>
                <a:gd name="connsiteY12" fmla="*/ 827151 h 835056"/>
                <a:gd name="connsiteX13" fmla="*/ 580025 w 674278"/>
                <a:gd name="connsiteY13" fmla="*/ 794004 h 835056"/>
                <a:gd name="connsiteX14" fmla="*/ 603932 w 674278"/>
                <a:gd name="connsiteY14" fmla="*/ 829818 h 835056"/>
                <a:gd name="connsiteX15" fmla="*/ 631174 w 674278"/>
                <a:gd name="connsiteY15" fmla="*/ 801910 h 835056"/>
                <a:gd name="connsiteX16" fmla="*/ 665654 w 674278"/>
                <a:gd name="connsiteY16" fmla="*/ 811244 h 835056"/>
                <a:gd name="connsiteX17" fmla="*/ 643080 w 674278"/>
                <a:gd name="connsiteY17" fmla="*/ 727615 h 835056"/>
                <a:gd name="connsiteX18" fmla="*/ 641746 w 674278"/>
                <a:gd name="connsiteY18" fmla="*/ 190024 h 835056"/>
                <a:gd name="connsiteX19" fmla="*/ 479726 w 674278"/>
                <a:gd name="connsiteY19" fmla="*/ 27908 h 8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74278" h="835056">
                  <a:moveTo>
                    <a:pt x="479726" y="27908"/>
                  </a:moveTo>
                  <a:cubicBezTo>
                    <a:pt x="479726" y="27908"/>
                    <a:pt x="426767" y="0"/>
                    <a:pt x="362378" y="0"/>
                  </a:cubicBezTo>
                  <a:cubicBezTo>
                    <a:pt x="297894" y="0"/>
                    <a:pt x="171783" y="6668"/>
                    <a:pt x="96821" y="102203"/>
                  </a:cubicBezTo>
                  <a:cubicBezTo>
                    <a:pt x="21860" y="197739"/>
                    <a:pt x="21860" y="330518"/>
                    <a:pt x="21860" y="381000"/>
                  </a:cubicBezTo>
                  <a:cubicBezTo>
                    <a:pt x="21860" y="431483"/>
                    <a:pt x="45767" y="669036"/>
                    <a:pt x="21860" y="727520"/>
                  </a:cubicBezTo>
                  <a:cubicBezTo>
                    <a:pt x="-2048" y="785908"/>
                    <a:pt x="-8716" y="825722"/>
                    <a:pt x="13859" y="819150"/>
                  </a:cubicBezTo>
                  <a:cubicBezTo>
                    <a:pt x="36433" y="812483"/>
                    <a:pt x="82915" y="763429"/>
                    <a:pt x="82915" y="763429"/>
                  </a:cubicBezTo>
                  <a:cubicBezTo>
                    <a:pt x="82915" y="763429"/>
                    <a:pt x="88249" y="799433"/>
                    <a:pt x="110823" y="819912"/>
                  </a:cubicBezTo>
                  <a:cubicBezTo>
                    <a:pt x="133397" y="840391"/>
                    <a:pt x="138731" y="809911"/>
                    <a:pt x="140065" y="803243"/>
                  </a:cubicBezTo>
                  <a:cubicBezTo>
                    <a:pt x="140065" y="803243"/>
                    <a:pt x="183880" y="834581"/>
                    <a:pt x="193119" y="826865"/>
                  </a:cubicBezTo>
                  <a:cubicBezTo>
                    <a:pt x="202454" y="819150"/>
                    <a:pt x="397526" y="835057"/>
                    <a:pt x="397526" y="835057"/>
                  </a:cubicBezTo>
                  <a:cubicBezTo>
                    <a:pt x="397526" y="835057"/>
                    <a:pt x="485156" y="833723"/>
                    <a:pt x="506396" y="800576"/>
                  </a:cubicBezTo>
                  <a:cubicBezTo>
                    <a:pt x="506396" y="800576"/>
                    <a:pt x="511730" y="827151"/>
                    <a:pt x="524970" y="827151"/>
                  </a:cubicBezTo>
                  <a:cubicBezTo>
                    <a:pt x="538210" y="827151"/>
                    <a:pt x="580025" y="794004"/>
                    <a:pt x="580025" y="794004"/>
                  </a:cubicBezTo>
                  <a:cubicBezTo>
                    <a:pt x="580025" y="794004"/>
                    <a:pt x="591264" y="823246"/>
                    <a:pt x="603932" y="829818"/>
                  </a:cubicBezTo>
                  <a:cubicBezTo>
                    <a:pt x="616505" y="836486"/>
                    <a:pt x="631174" y="801910"/>
                    <a:pt x="631174" y="801910"/>
                  </a:cubicBezTo>
                  <a:cubicBezTo>
                    <a:pt x="631174" y="801910"/>
                    <a:pt x="640508" y="813816"/>
                    <a:pt x="665654" y="811244"/>
                  </a:cubicBezTo>
                  <a:cubicBezTo>
                    <a:pt x="690895" y="808577"/>
                    <a:pt x="653748" y="774097"/>
                    <a:pt x="643080" y="727615"/>
                  </a:cubicBezTo>
                  <a:cubicBezTo>
                    <a:pt x="632412" y="681133"/>
                    <a:pt x="657653" y="244412"/>
                    <a:pt x="641746" y="190024"/>
                  </a:cubicBezTo>
                  <a:cubicBezTo>
                    <a:pt x="625744" y="135446"/>
                    <a:pt x="547354" y="20003"/>
                    <a:pt x="479726" y="27908"/>
                  </a:cubicBezTo>
                  <a:close/>
                </a:path>
              </a:pathLst>
            </a:custGeom>
            <a:solidFill>
              <a:srgbClr val="493A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4" name="图形 16">
              <a:extLst>
                <a:ext uri="{FF2B5EF4-FFF2-40B4-BE49-F238E27FC236}">
                  <a16:creationId xmlns:a16="http://schemas.microsoft.com/office/drawing/2014/main" id="{CF3101AA-CAEB-6552-62B8-5420A1B6676F}"/>
                </a:ext>
              </a:extLst>
            </p:cNvPr>
            <p:cNvGrpSpPr/>
            <p:nvPr/>
          </p:nvGrpSpPr>
          <p:grpSpPr>
            <a:xfrm>
              <a:off x="2702879" y="5116537"/>
              <a:ext cx="397387" cy="720947"/>
              <a:chOff x="2702879" y="5116537"/>
              <a:chExt cx="397387" cy="720947"/>
            </a:xfrm>
          </p:grpSpPr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616943D5-A5C7-0BBC-EBAC-8772B6BDC903}"/>
                  </a:ext>
                </a:extLst>
              </p:cNvPr>
              <p:cNvSpPr/>
              <p:nvPr/>
            </p:nvSpPr>
            <p:spPr>
              <a:xfrm>
                <a:off x="2723643" y="5116537"/>
                <a:ext cx="360000" cy="706850"/>
              </a:xfrm>
              <a:custGeom>
                <a:avLst/>
                <a:gdLst>
                  <a:gd name="connsiteX0" fmla="*/ 306800 w 360000"/>
                  <a:gd name="connsiteY0" fmla="*/ 0 h 706850"/>
                  <a:gd name="connsiteX1" fmla="*/ 209264 w 360000"/>
                  <a:gd name="connsiteY1" fmla="*/ 366427 h 706850"/>
                  <a:gd name="connsiteX2" fmla="*/ 193358 w 360000"/>
                  <a:gd name="connsiteY2" fmla="*/ 521780 h 706850"/>
                  <a:gd name="connsiteX3" fmla="*/ 351949 w 360000"/>
                  <a:gd name="connsiteY3" fmla="*/ 657225 h 706850"/>
                  <a:gd name="connsiteX4" fmla="*/ 283940 w 360000"/>
                  <a:gd name="connsiteY4" fmla="*/ 705993 h 706850"/>
                  <a:gd name="connsiteX5" fmla="*/ 107728 w 360000"/>
                  <a:gd name="connsiteY5" fmla="*/ 705993 h 706850"/>
                  <a:gd name="connsiteX6" fmla="*/ 68866 w 360000"/>
                  <a:gd name="connsiteY6" fmla="*/ 627317 h 706850"/>
                  <a:gd name="connsiteX7" fmla="*/ 44006 w 360000"/>
                  <a:gd name="connsiteY7" fmla="*/ 706850 h 706850"/>
                  <a:gd name="connsiteX8" fmla="*/ 1238 w 360000"/>
                  <a:gd name="connsiteY8" fmla="*/ 706850 h 706850"/>
                  <a:gd name="connsiteX9" fmla="*/ 6191 w 360000"/>
                  <a:gd name="connsiteY9" fmla="*/ 569595 h 706850"/>
                  <a:gd name="connsiteX10" fmla="*/ 43053 w 360000"/>
                  <a:gd name="connsiteY10" fmla="*/ 511874 h 706850"/>
                  <a:gd name="connsiteX11" fmla="*/ 69914 w 360000"/>
                  <a:gd name="connsiteY11" fmla="*/ 20003 h 706850"/>
                  <a:gd name="connsiteX12" fmla="*/ 306800 w 360000"/>
                  <a:gd name="connsiteY12" fmla="*/ 0 h 70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0000" h="706850">
                    <a:moveTo>
                      <a:pt x="306800" y="0"/>
                    </a:moveTo>
                    <a:cubicBezTo>
                      <a:pt x="306800" y="0"/>
                      <a:pt x="217170" y="332518"/>
                      <a:pt x="209264" y="366427"/>
                    </a:cubicBezTo>
                    <a:cubicBezTo>
                      <a:pt x="201263" y="400241"/>
                      <a:pt x="181356" y="505778"/>
                      <a:pt x="193358" y="521780"/>
                    </a:cubicBezTo>
                    <a:cubicBezTo>
                      <a:pt x="205264" y="537686"/>
                      <a:pt x="335375" y="639223"/>
                      <a:pt x="351949" y="657225"/>
                    </a:cubicBezTo>
                    <a:cubicBezTo>
                      <a:pt x="368522" y="675227"/>
                      <a:pt x="365569" y="712946"/>
                      <a:pt x="283940" y="705993"/>
                    </a:cubicBezTo>
                    <a:cubicBezTo>
                      <a:pt x="202311" y="699040"/>
                      <a:pt x="107728" y="705993"/>
                      <a:pt x="107728" y="705993"/>
                    </a:cubicBezTo>
                    <a:cubicBezTo>
                      <a:pt x="107728" y="705993"/>
                      <a:pt x="85820" y="627317"/>
                      <a:pt x="68866" y="627317"/>
                    </a:cubicBezTo>
                    <a:lnTo>
                      <a:pt x="44006" y="706850"/>
                    </a:lnTo>
                    <a:lnTo>
                      <a:pt x="1238" y="706850"/>
                    </a:lnTo>
                    <a:cubicBezTo>
                      <a:pt x="1238" y="706850"/>
                      <a:pt x="-3715" y="595503"/>
                      <a:pt x="6191" y="569595"/>
                    </a:cubicBezTo>
                    <a:cubicBezTo>
                      <a:pt x="16193" y="543687"/>
                      <a:pt x="43053" y="511874"/>
                      <a:pt x="43053" y="511874"/>
                    </a:cubicBezTo>
                    <a:cubicBezTo>
                      <a:pt x="43053" y="511874"/>
                      <a:pt x="28099" y="89726"/>
                      <a:pt x="69914" y="20003"/>
                    </a:cubicBezTo>
                    <a:lnTo>
                      <a:pt x="306800" y="0"/>
                    </a:lnTo>
                    <a:close/>
                  </a:path>
                </a:pathLst>
              </a:custGeom>
              <a:solidFill>
                <a:srgbClr val="EAA0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516C4753-F111-A198-1330-FD047D11FBEA}"/>
                  </a:ext>
                </a:extLst>
              </p:cNvPr>
              <p:cNvSpPr/>
              <p:nvPr/>
            </p:nvSpPr>
            <p:spPr>
              <a:xfrm>
                <a:off x="2702879" y="5636221"/>
                <a:ext cx="397387" cy="201263"/>
              </a:xfrm>
              <a:custGeom>
                <a:avLst/>
                <a:gdLst>
                  <a:gd name="connsiteX0" fmla="*/ 57341 w 397387"/>
                  <a:gd name="connsiteY0" fmla="*/ 0 h 201263"/>
                  <a:gd name="connsiteX1" fmla="*/ 150304 w 397387"/>
                  <a:gd name="connsiteY1" fmla="*/ 70771 h 201263"/>
                  <a:gd name="connsiteX2" fmla="*/ 342424 w 397387"/>
                  <a:gd name="connsiteY2" fmla="*/ 96679 h 201263"/>
                  <a:gd name="connsiteX3" fmla="*/ 397192 w 397387"/>
                  <a:gd name="connsiteY3" fmla="*/ 155448 h 201263"/>
                  <a:gd name="connsiteX4" fmla="*/ 354425 w 397387"/>
                  <a:gd name="connsiteY4" fmla="*/ 201263 h 201263"/>
                  <a:gd name="connsiteX5" fmla="*/ 0 w 397387"/>
                  <a:gd name="connsiteY5" fmla="*/ 196310 h 201263"/>
                  <a:gd name="connsiteX6" fmla="*/ 0 w 397387"/>
                  <a:gd name="connsiteY6" fmla="*/ 77724 h 201263"/>
                  <a:gd name="connsiteX7" fmla="*/ 57341 w 397387"/>
                  <a:gd name="connsiteY7" fmla="*/ 0 h 20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387" h="201263">
                    <a:moveTo>
                      <a:pt x="57341" y="0"/>
                    </a:moveTo>
                    <a:cubicBezTo>
                      <a:pt x="57341" y="0"/>
                      <a:pt x="109442" y="50863"/>
                      <a:pt x="150304" y="70771"/>
                    </a:cubicBezTo>
                    <a:cubicBezTo>
                      <a:pt x="191167" y="90678"/>
                      <a:pt x="317564" y="113538"/>
                      <a:pt x="342424" y="96679"/>
                    </a:cubicBezTo>
                    <a:cubicBezTo>
                      <a:pt x="342424" y="96679"/>
                      <a:pt x="401193" y="136493"/>
                      <a:pt x="397192" y="155448"/>
                    </a:cubicBezTo>
                    <a:cubicBezTo>
                      <a:pt x="393192" y="174403"/>
                      <a:pt x="354425" y="201263"/>
                      <a:pt x="354425" y="201263"/>
                    </a:cubicBezTo>
                    <a:lnTo>
                      <a:pt x="0" y="196310"/>
                    </a:lnTo>
                    <a:lnTo>
                      <a:pt x="0" y="77724"/>
                    </a:lnTo>
                    <a:cubicBezTo>
                      <a:pt x="0" y="77724"/>
                      <a:pt x="24193" y="11811"/>
                      <a:pt x="57341" y="0"/>
                    </a:cubicBezTo>
                    <a:close/>
                  </a:path>
                </a:pathLst>
              </a:custGeom>
              <a:solidFill>
                <a:srgbClr val="0A080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546C80E2-A3E6-EA42-DFDB-C27E40D93A16}"/>
                </a:ext>
              </a:extLst>
            </p:cNvPr>
            <p:cNvSpPr/>
            <p:nvPr/>
          </p:nvSpPr>
          <p:spPr>
            <a:xfrm>
              <a:off x="2483899" y="3861333"/>
              <a:ext cx="195167" cy="140684"/>
            </a:xfrm>
            <a:custGeom>
              <a:avLst/>
              <a:gdLst>
                <a:gd name="connsiteX0" fmla="*/ 23908 w 195167"/>
                <a:gd name="connsiteY0" fmla="*/ 0 h 140684"/>
                <a:gd name="connsiteX1" fmla="*/ 0 w 195167"/>
                <a:gd name="connsiteY1" fmla="*/ 118110 h 140684"/>
                <a:gd name="connsiteX2" fmla="*/ 156020 w 195167"/>
                <a:gd name="connsiteY2" fmla="*/ 140684 h 140684"/>
                <a:gd name="connsiteX3" fmla="*/ 195167 w 195167"/>
                <a:gd name="connsiteY3" fmla="*/ 23908 h 140684"/>
                <a:gd name="connsiteX4" fmla="*/ 23908 w 195167"/>
                <a:gd name="connsiteY4" fmla="*/ 0 h 14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5167" h="140684">
                  <a:moveTo>
                    <a:pt x="23908" y="0"/>
                  </a:moveTo>
                  <a:lnTo>
                    <a:pt x="0" y="118110"/>
                  </a:lnTo>
                  <a:lnTo>
                    <a:pt x="156020" y="140684"/>
                  </a:lnTo>
                  <a:cubicBezTo>
                    <a:pt x="156020" y="140684"/>
                    <a:pt x="176594" y="35814"/>
                    <a:pt x="195167" y="23908"/>
                  </a:cubicBezTo>
                  <a:lnTo>
                    <a:pt x="23908" y="0"/>
                  </a:lnTo>
                  <a:close/>
                </a:path>
              </a:pathLst>
            </a:custGeom>
            <a:solidFill>
              <a:srgbClr val="EAA07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93B63F36-E2E9-4DF7-BA32-0FD864647308}"/>
                </a:ext>
              </a:extLst>
            </p:cNvPr>
            <p:cNvSpPr/>
            <p:nvPr/>
          </p:nvSpPr>
          <p:spPr>
            <a:xfrm>
              <a:off x="2369695" y="3246684"/>
              <a:ext cx="520350" cy="661130"/>
            </a:xfrm>
            <a:custGeom>
              <a:avLst/>
              <a:gdLst>
                <a:gd name="connsiteX0" fmla="*/ 322612 w 520350"/>
                <a:gd name="connsiteY0" fmla="*/ 661130 h 661130"/>
                <a:gd name="connsiteX1" fmla="*/ 237649 w 520350"/>
                <a:gd name="connsiteY1" fmla="*/ 661130 h 661130"/>
                <a:gd name="connsiteX2" fmla="*/ 0 w 520350"/>
                <a:gd name="connsiteY2" fmla="*/ 423481 h 661130"/>
                <a:gd name="connsiteX3" fmla="*/ 0 w 520350"/>
                <a:gd name="connsiteY3" fmla="*/ 144685 h 661130"/>
                <a:gd name="connsiteX4" fmla="*/ 144685 w 520350"/>
                <a:gd name="connsiteY4" fmla="*/ 0 h 661130"/>
                <a:gd name="connsiteX5" fmla="*/ 375666 w 520350"/>
                <a:gd name="connsiteY5" fmla="*/ 0 h 661130"/>
                <a:gd name="connsiteX6" fmla="*/ 520351 w 520350"/>
                <a:gd name="connsiteY6" fmla="*/ 144685 h 661130"/>
                <a:gd name="connsiteX7" fmla="*/ 520351 w 520350"/>
                <a:gd name="connsiteY7" fmla="*/ 463296 h 661130"/>
                <a:gd name="connsiteX8" fmla="*/ 322612 w 520350"/>
                <a:gd name="connsiteY8" fmla="*/ 661130 h 661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0350" h="661130">
                  <a:moveTo>
                    <a:pt x="322612" y="661130"/>
                  </a:moveTo>
                  <a:lnTo>
                    <a:pt x="237649" y="661130"/>
                  </a:lnTo>
                  <a:cubicBezTo>
                    <a:pt x="106394" y="661130"/>
                    <a:pt x="0" y="554736"/>
                    <a:pt x="0" y="423481"/>
                  </a:cubicBezTo>
                  <a:lnTo>
                    <a:pt x="0" y="144685"/>
                  </a:lnTo>
                  <a:cubicBezTo>
                    <a:pt x="0" y="64770"/>
                    <a:pt x="64770" y="0"/>
                    <a:pt x="144685" y="0"/>
                  </a:cubicBezTo>
                  <a:lnTo>
                    <a:pt x="375666" y="0"/>
                  </a:lnTo>
                  <a:cubicBezTo>
                    <a:pt x="455581" y="0"/>
                    <a:pt x="520351" y="64770"/>
                    <a:pt x="520351" y="144685"/>
                  </a:cubicBezTo>
                  <a:lnTo>
                    <a:pt x="520351" y="463296"/>
                  </a:lnTo>
                  <a:cubicBezTo>
                    <a:pt x="520446" y="572643"/>
                    <a:pt x="431863" y="661130"/>
                    <a:pt x="322612" y="661130"/>
                  </a:cubicBez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2B258562-37BB-6612-173C-BD5B10099312}"/>
                </a:ext>
              </a:extLst>
            </p:cNvPr>
            <p:cNvSpPr/>
            <p:nvPr/>
          </p:nvSpPr>
          <p:spPr>
            <a:xfrm>
              <a:off x="2584864" y="3577297"/>
              <a:ext cx="55054" cy="55054"/>
            </a:xfrm>
            <a:custGeom>
              <a:avLst/>
              <a:gdLst>
                <a:gd name="connsiteX0" fmla="*/ 55055 w 55054"/>
                <a:gd name="connsiteY0" fmla="*/ 27527 h 55054"/>
                <a:gd name="connsiteX1" fmla="*/ 27527 w 55054"/>
                <a:gd name="connsiteY1" fmla="*/ 55054 h 55054"/>
                <a:gd name="connsiteX2" fmla="*/ 0 w 55054"/>
                <a:gd name="connsiteY2" fmla="*/ 27527 h 55054"/>
                <a:gd name="connsiteX3" fmla="*/ 27527 w 55054"/>
                <a:gd name="connsiteY3" fmla="*/ 0 h 55054"/>
                <a:gd name="connsiteX4" fmla="*/ 55055 w 55054"/>
                <a:gd name="connsiteY4" fmla="*/ 27527 h 5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4" h="55054">
                  <a:moveTo>
                    <a:pt x="55055" y="27527"/>
                  </a:moveTo>
                  <a:cubicBezTo>
                    <a:pt x="55055" y="42730"/>
                    <a:pt x="42730" y="55054"/>
                    <a:pt x="27527" y="55054"/>
                  </a:cubicBezTo>
                  <a:cubicBezTo>
                    <a:pt x="12324" y="55054"/>
                    <a:pt x="0" y="42730"/>
                    <a:pt x="0" y="27527"/>
                  </a:cubicBezTo>
                  <a:cubicBezTo>
                    <a:pt x="0" y="12324"/>
                    <a:pt x="12324" y="0"/>
                    <a:pt x="27527" y="0"/>
                  </a:cubicBezTo>
                  <a:cubicBezTo>
                    <a:pt x="42730" y="0"/>
                    <a:pt x="55055" y="12324"/>
                    <a:pt x="55055" y="27527"/>
                  </a:cubicBezTo>
                  <a:close/>
                </a:path>
              </a:pathLst>
            </a:custGeom>
            <a:solidFill>
              <a:srgbClr val="2D26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EE61D87-0BCC-8588-D4C8-E7167FF59FFD}"/>
                </a:ext>
              </a:extLst>
            </p:cNvPr>
            <p:cNvSpPr/>
            <p:nvPr/>
          </p:nvSpPr>
          <p:spPr>
            <a:xfrm>
              <a:off x="2043177" y="5039575"/>
              <a:ext cx="735996" cy="211074"/>
            </a:xfrm>
            <a:custGeom>
              <a:avLst/>
              <a:gdLst>
                <a:gd name="connsiteX0" fmla="*/ 735997 w 735996"/>
                <a:gd name="connsiteY0" fmla="*/ 0 h 211074"/>
                <a:gd name="connsiteX1" fmla="*/ 151352 w 735996"/>
                <a:gd name="connsiteY1" fmla="*/ 0 h 211074"/>
                <a:gd name="connsiteX2" fmla="*/ 0 w 735996"/>
                <a:gd name="connsiteY2" fmla="*/ 151352 h 211074"/>
                <a:gd name="connsiteX3" fmla="*/ 0 w 735996"/>
                <a:gd name="connsiteY3" fmla="*/ 211074 h 211074"/>
                <a:gd name="connsiteX4" fmla="*/ 735997 w 735996"/>
                <a:gd name="connsiteY4" fmla="*/ 211074 h 211074"/>
                <a:gd name="connsiteX5" fmla="*/ 735997 w 735996"/>
                <a:gd name="connsiteY5" fmla="*/ 0 h 21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5996" h="211074">
                  <a:moveTo>
                    <a:pt x="735997" y="0"/>
                  </a:moveTo>
                  <a:lnTo>
                    <a:pt x="151352" y="0"/>
                  </a:lnTo>
                  <a:cubicBezTo>
                    <a:pt x="67818" y="0"/>
                    <a:pt x="0" y="67723"/>
                    <a:pt x="0" y="151352"/>
                  </a:cubicBezTo>
                  <a:lnTo>
                    <a:pt x="0" y="211074"/>
                  </a:lnTo>
                  <a:lnTo>
                    <a:pt x="735997" y="211074"/>
                  </a:lnTo>
                  <a:lnTo>
                    <a:pt x="735997" y="0"/>
                  </a:lnTo>
                  <a:close/>
                </a:path>
              </a:pathLst>
            </a:custGeom>
            <a:solidFill>
              <a:srgbClr val="2223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45AABC2D-2089-57FB-0BAB-51A7B108FA4C}"/>
                </a:ext>
              </a:extLst>
            </p:cNvPr>
            <p:cNvSpPr/>
            <p:nvPr/>
          </p:nvSpPr>
          <p:spPr>
            <a:xfrm>
              <a:off x="2364456" y="5226741"/>
              <a:ext cx="26574" cy="585406"/>
            </a:xfrm>
            <a:custGeom>
              <a:avLst/>
              <a:gdLst>
                <a:gd name="connsiteX0" fmla="*/ 0 w 26574"/>
                <a:gd name="connsiteY0" fmla="*/ 0 h 585406"/>
                <a:gd name="connsiteX1" fmla="*/ 26575 w 26574"/>
                <a:gd name="connsiteY1" fmla="*/ 0 h 585406"/>
                <a:gd name="connsiteX2" fmla="*/ 26575 w 26574"/>
                <a:gd name="connsiteY2" fmla="*/ 585406 h 585406"/>
                <a:gd name="connsiteX3" fmla="*/ 0 w 26574"/>
                <a:gd name="connsiteY3" fmla="*/ 585406 h 58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74" h="585406">
                  <a:moveTo>
                    <a:pt x="0" y="0"/>
                  </a:moveTo>
                  <a:lnTo>
                    <a:pt x="26575" y="0"/>
                  </a:lnTo>
                  <a:lnTo>
                    <a:pt x="26575" y="585406"/>
                  </a:lnTo>
                  <a:lnTo>
                    <a:pt x="0" y="585406"/>
                  </a:lnTo>
                  <a:close/>
                </a:path>
              </a:pathLst>
            </a:custGeom>
            <a:solidFill>
              <a:srgbClr val="2223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2E3DD109-B47B-153B-087A-F1E3278E7680}"/>
                </a:ext>
              </a:extLst>
            </p:cNvPr>
            <p:cNvSpPr/>
            <p:nvPr/>
          </p:nvSpPr>
          <p:spPr>
            <a:xfrm>
              <a:off x="2256823" y="5812148"/>
              <a:ext cx="241649" cy="23907"/>
            </a:xfrm>
            <a:custGeom>
              <a:avLst/>
              <a:gdLst>
                <a:gd name="connsiteX0" fmla="*/ 241649 w 241649"/>
                <a:gd name="connsiteY0" fmla="*/ 23908 h 23907"/>
                <a:gd name="connsiteX1" fmla="*/ 0 w 241649"/>
                <a:gd name="connsiteY1" fmla="*/ 23908 h 23907"/>
                <a:gd name="connsiteX2" fmla="*/ 0 w 241649"/>
                <a:gd name="connsiteY2" fmla="*/ 23908 h 23907"/>
                <a:gd name="connsiteX3" fmla="*/ 23908 w 241649"/>
                <a:gd name="connsiteY3" fmla="*/ 0 h 23907"/>
                <a:gd name="connsiteX4" fmla="*/ 217742 w 241649"/>
                <a:gd name="connsiteY4" fmla="*/ 0 h 23907"/>
                <a:gd name="connsiteX5" fmla="*/ 241649 w 241649"/>
                <a:gd name="connsiteY5" fmla="*/ 23908 h 23907"/>
                <a:gd name="connsiteX6" fmla="*/ 241649 w 241649"/>
                <a:gd name="connsiteY6" fmla="*/ 23908 h 23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649" h="23907">
                  <a:moveTo>
                    <a:pt x="241649" y="23908"/>
                  </a:moveTo>
                  <a:lnTo>
                    <a:pt x="0" y="23908"/>
                  </a:lnTo>
                  <a:lnTo>
                    <a:pt x="0" y="23908"/>
                  </a:lnTo>
                  <a:cubicBezTo>
                    <a:pt x="0" y="10668"/>
                    <a:pt x="10668" y="0"/>
                    <a:pt x="23908" y="0"/>
                  </a:cubicBezTo>
                  <a:lnTo>
                    <a:pt x="217742" y="0"/>
                  </a:lnTo>
                  <a:cubicBezTo>
                    <a:pt x="230981" y="0"/>
                    <a:pt x="241649" y="10763"/>
                    <a:pt x="241649" y="23908"/>
                  </a:cubicBezTo>
                  <a:lnTo>
                    <a:pt x="241649" y="23908"/>
                  </a:lnTo>
                  <a:close/>
                </a:path>
              </a:pathLst>
            </a:custGeom>
            <a:solidFill>
              <a:srgbClr val="22232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7EB087AE-D3F1-9E74-1C41-DC768CF59DDB}"/>
                </a:ext>
              </a:extLst>
            </p:cNvPr>
            <p:cNvSpPr/>
            <p:nvPr/>
          </p:nvSpPr>
          <p:spPr>
            <a:xfrm>
              <a:off x="2560956" y="3477023"/>
              <a:ext cx="78962" cy="29884"/>
            </a:xfrm>
            <a:custGeom>
              <a:avLst/>
              <a:gdLst>
                <a:gd name="connsiteX0" fmla="*/ 78962 w 78962"/>
                <a:gd name="connsiteY0" fmla="*/ 5977 h 29884"/>
                <a:gd name="connsiteX1" fmla="*/ 0 w 78962"/>
                <a:gd name="connsiteY1" fmla="*/ 29885 h 2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962" h="29884">
                  <a:moveTo>
                    <a:pt x="78962" y="5977"/>
                  </a:moveTo>
                  <a:cubicBezTo>
                    <a:pt x="78962" y="5977"/>
                    <a:pt x="29147" y="-17931"/>
                    <a:pt x="0" y="29885"/>
                  </a:cubicBezTo>
                </a:path>
              </a:pathLst>
            </a:custGeom>
            <a:noFill/>
            <a:ln w="8111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BA45AF82-3956-ADDD-AFAD-8A2DDE45CB57}"/>
                </a:ext>
              </a:extLst>
            </p:cNvPr>
            <p:cNvSpPr/>
            <p:nvPr/>
          </p:nvSpPr>
          <p:spPr>
            <a:xfrm>
              <a:off x="2783937" y="3577297"/>
              <a:ext cx="55054" cy="55054"/>
            </a:xfrm>
            <a:custGeom>
              <a:avLst/>
              <a:gdLst>
                <a:gd name="connsiteX0" fmla="*/ 55054 w 55054"/>
                <a:gd name="connsiteY0" fmla="*/ 27527 h 55054"/>
                <a:gd name="connsiteX1" fmla="*/ 27527 w 55054"/>
                <a:gd name="connsiteY1" fmla="*/ 55054 h 55054"/>
                <a:gd name="connsiteX2" fmla="*/ 0 w 55054"/>
                <a:gd name="connsiteY2" fmla="*/ 27527 h 55054"/>
                <a:gd name="connsiteX3" fmla="*/ 27527 w 55054"/>
                <a:gd name="connsiteY3" fmla="*/ 0 h 55054"/>
                <a:gd name="connsiteX4" fmla="*/ 55054 w 55054"/>
                <a:gd name="connsiteY4" fmla="*/ 27527 h 5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054" h="55054">
                  <a:moveTo>
                    <a:pt x="55054" y="27527"/>
                  </a:moveTo>
                  <a:cubicBezTo>
                    <a:pt x="55054" y="42730"/>
                    <a:pt x="42730" y="55054"/>
                    <a:pt x="27527" y="55054"/>
                  </a:cubicBezTo>
                  <a:cubicBezTo>
                    <a:pt x="12324" y="55054"/>
                    <a:pt x="0" y="42730"/>
                    <a:pt x="0" y="27527"/>
                  </a:cubicBezTo>
                  <a:cubicBezTo>
                    <a:pt x="0" y="12324"/>
                    <a:pt x="12324" y="0"/>
                    <a:pt x="27527" y="0"/>
                  </a:cubicBezTo>
                  <a:cubicBezTo>
                    <a:pt x="42730" y="0"/>
                    <a:pt x="55054" y="12324"/>
                    <a:pt x="55054" y="27527"/>
                  </a:cubicBezTo>
                  <a:close/>
                </a:path>
              </a:pathLst>
            </a:custGeom>
            <a:solidFill>
              <a:srgbClr val="2D262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D93A2A09-E4CE-34EE-7930-D0FF3AAF09CA}"/>
                </a:ext>
              </a:extLst>
            </p:cNvPr>
            <p:cNvSpPr/>
            <p:nvPr/>
          </p:nvSpPr>
          <p:spPr>
            <a:xfrm>
              <a:off x="2783937" y="3477023"/>
              <a:ext cx="78962" cy="29884"/>
            </a:xfrm>
            <a:custGeom>
              <a:avLst/>
              <a:gdLst>
                <a:gd name="connsiteX0" fmla="*/ 0 w 78962"/>
                <a:gd name="connsiteY0" fmla="*/ 5977 h 29884"/>
                <a:gd name="connsiteX1" fmla="*/ 78962 w 78962"/>
                <a:gd name="connsiteY1" fmla="*/ 29885 h 29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8962" h="29884">
                  <a:moveTo>
                    <a:pt x="0" y="5977"/>
                  </a:moveTo>
                  <a:cubicBezTo>
                    <a:pt x="0" y="5977"/>
                    <a:pt x="49816" y="-17931"/>
                    <a:pt x="78962" y="29885"/>
                  </a:cubicBezTo>
                </a:path>
              </a:pathLst>
            </a:custGeom>
            <a:noFill/>
            <a:ln w="8111" cap="flat">
              <a:solidFill>
                <a:srgbClr val="231815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1649004A-7450-4F5A-4829-C33FD2B6F563}"/>
                </a:ext>
              </a:extLst>
            </p:cNvPr>
            <p:cNvSpPr/>
            <p:nvPr/>
          </p:nvSpPr>
          <p:spPr>
            <a:xfrm>
              <a:off x="2725548" y="3604824"/>
              <a:ext cx="39814" cy="114490"/>
            </a:xfrm>
            <a:custGeom>
              <a:avLst/>
              <a:gdLst>
                <a:gd name="connsiteX0" fmla="*/ 0 w 39814"/>
                <a:gd name="connsiteY0" fmla="*/ 0 h 114490"/>
                <a:gd name="connsiteX1" fmla="*/ 39814 w 39814"/>
                <a:gd name="connsiteY1" fmla="*/ 90583 h 114490"/>
                <a:gd name="connsiteX2" fmla="*/ 0 w 39814"/>
                <a:gd name="connsiteY2" fmla="*/ 114491 h 11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814" h="114490">
                  <a:moveTo>
                    <a:pt x="0" y="0"/>
                  </a:moveTo>
                  <a:cubicBezTo>
                    <a:pt x="0" y="0"/>
                    <a:pt x="39814" y="77343"/>
                    <a:pt x="39814" y="90583"/>
                  </a:cubicBezTo>
                  <a:cubicBezTo>
                    <a:pt x="39814" y="103823"/>
                    <a:pt x="0" y="114491"/>
                    <a:pt x="0" y="114491"/>
                  </a:cubicBezTo>
                </a:path>
              </a:pathLst>
            </a:custGeom>
            <a:noFill/>
            <a:ln w="7965" cap="flat">
              <a:solidFill>
                <a:srgbClr val="E589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A71838DB-5F3F-1C0E-CB08-5E63FD814B9C}"/>
                </a:ext>
              </a:extLst>
            </p:cNvPr>
            <p:cNvSpPr/>
            <p:nvPr/>
          </p:nvSpPr>
          <p:spPr>
            <a:xfrm>
              <a:off x="2635765" y="3745941"/>
              <a:ext cx="102993" cy="56399"/>
            </a:xfrm>
            <a:custGeom>
              <a:avLst/>
              <a:gdLst>
                <a:gd name="connsiteX0" fmla="*/ 101023 w 102993"/>
                <a:gd name="connsiteY0" fmla="*/ 14522 h 56399"/>
                <a:gd name="connsiteX1" fmla="*/ 4154 w 102993"/>
                <a:gd name="connsiteY1" fmla="*/ 2615 h 56399"/>
                <a:gd name="connsiteX2" fmla="*/ 52636 w 102993"/>
                <a:gd name="connsiteY2" fmla="*/ 56336 h 56399"/>
                <a:gd name="connsiteX3" fmla="*/ 101023 w 102993"/>
                <a:gd name="connsiteY3" fmla="*/ 14522 h 56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993" h="56399">
                  <a:moveTo>
                    <a:pt x="101023" y="14522"/>
                  </a:moveTo>
                  <a:cubicBezTo>
                    <a:pt x="101023" y="14522"/>
                    <a:pt x="20727" y="-7386"/>
                    <a:pt x="4154" y="2615"/>
                  </a:cubicBezTo>
                  <a:cubicBezTo>
                    <a:pt x="-12420" y="12616"/>
                    <a:pt x="24061" y="58336"/>
                    <a:pt x="52636" y="56336"/>
                  </a:cubicBezTo>
                  <a:cubicBezTo>
                    <a:pt x="81116" y="54336"/>
                    <a:pt x="111024" y="30523"/>
                    <a:pt x="101023" y="14522"/>
                  </a:cubicBezTo>
                  <a:close/>
                </a:path>
              </a:pathLst>
            </a:custGeom>
            <a:solidFill>
              <a:srgbClr val="E5896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2B29AA7B-486D-8682-6836-7FCF84914860}"/>
                </a:ext>
              </a:extLst>
            </p:cNvPr>
            <p:cNvSpPr/>
            <p:nvPr/>
          </p:nvSpPr>
          <p:spPr>
            <a:xfrm>
              <a:off x="2311714" y="3573953"/>
              <a:ext cx="72648" cy="145555"/>
            </a:xfrm>
            <a:custGeom>
              <a:avLst/>
              <a:gdLst>
                <a:gd name="connsiteX0" fmla="*/ 72649 w 72648"/>
                <a:gd name="connsiteY0" fmla="*/ 21251 h 145555"/>
                <a:gd name="connsiteX1" fmla="*/ 4926 w 72648"/>
                <a:gd name="connsiteY1" fmla="*/ 21251 h 145555"/>
                <a:gd name="connsiteX2" fmla="*/ 72649 w 72648"/>
                <a:gd name="connsiteY2" fmla="*/ 145362 h 145555"/>
                <a:gd name="connsiteX3" fmla="*/ 72649 w 72648"/>
                <a:gd name="connsiteY3" fmla="*/ 21251 h 145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648" h="145555">
                  <a:moveTo>
                    <a:pt x="72649" y="21251"/>
                  </a:moveTo>
                  <a:cubicBezTo>
                    <a:pt x="72649" y="21251"/>
                    <a:pt x="28834" y="-26564"/>
                    <a:pt x="4926" y="21251"/>
                  </a:cubicBezTo>
                  <a:cubicBezTo>
                    <a:pt x="-18982" y="69067"/>
                    <a:pt x="50741" y="150029"/>
                    <a:pt x="72649" y="145362"/>
                  </a:cubicBezTo>
                  <a:lnTo>
                    <a:pt x="72649" y="21251"/>
                  </a:ln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0E6E5D0D-D51E-726C-5376-66BE973A7B52}"/>
                </a:ext>
              </a:extLst>
            </p:cNvPr>
            <p:cNvSpPr/>
            <p:nvPr/>
          </p:nvSpPr>
          <p:spPr>
            <a:xfrm>
              <a:off x="2341881" y="3619779"/>
              <a:ext cx="27908" cy="35813"/>
            </a:xfrm>
            <a:custGeom>
              <a:avLst/>
              <a:gdLst>
                <a:gd name="connsiteX0" fmla="*/ 0 w 27908"/>
                <a:gd name="connsiteY0" fmla="*/ 0 h 35813"/>
                <a:gd name="connsiteX1" fmla="*/ 27908 w 27908"/>
                <a:gd name="connsiteY1" fmla="*/ 35814 h 3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908" h="35813">
                  <a:moveTo>
                    <a:pt x="0" y="0"/>
                  </a:moveTo>
                  <a:cubicBezTo>
                    <a:pt x="0" y="0"/>
                    <a:pt x="27527" y="9144"/>
                    <a:pt x="27908" y="35814"/>
                  </a:cubicBezTo>
                </a:path>
              </a:pathLst>
            </a:custGeom>
            <a:noFill/>
            <a:ln w="7965" cap="flat">
              <a:solidFill>
                <a:srgbClr val="E5896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0" name="图形 16">
              <a:extLst>
                <a:ext uri="{FF2B5EF4-FFF2-40B4-BE49-F238E27FC236}">
                  <a16:creationId xmlns:a16="http://schemas.microsoft.com/office/drawing/2014/main" id="{4B21DEE0-69D1-316E-F1C2-53BD5447EB46}"/>
                </a:ext>
              </a:extLst>
            </p:cNvPr>
            <p:cNvGrpSpPr/>
            <p:nvPr/>
          </p:nvGrpSpPr>
          <p:grpSpPr>
            <a:xfrm>
              <a:off x="2578577" y="5136444"/>
              <a:ext cx="397388" cy="720946"/>
              <a:chOff x="2578577" y="5136444"/>
              <a:chExt cx="397388" cy="720946"/>
            </a:xfrm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D4F58BFB-7D35-BA1F-86F3-D1F4F10EA1C8}"/>
                  </a:ext>
                </a:extLst>
              </p:cNvPr>
              <p:cNvSpPr/>
              <p:nvPr/>
            </p:nvSpPr>
            <p:spPr>
              <a:xfrm>
                <a:off x="2599247" y="5136444"/>
                <a:ext cx="360000" cy="706850"/>
              </a:xfrm>
              <a:custGeom>
                <a:avLst/>
                <a:gdLst>
                  <a:gd name="connsiteX0" fmla="*/ 306800 w 360000"/>
                  <a:gd name="connsiteY0" fmla="*/ 0 h 706850"/>
                  <a:gd name="connsiteX1" fmla="*/ 209264 w 360000"/>
                  <a:gd name="connsiteY1" fmla="*/ 366427 h 706850"/>
                  <a:gd name="connsiteX2" fmla="*/ 193358 w 360000"/>
                  <a:gd name="connsiteY2" fmla="*/ 521780 h 706850"/>
                  <a:gd name="connsiteX3" fmla="*/ 351949 w 360000"/>
                  <a:gd name="connsiteY3" fmla="*/ 657225 h 706850"/>
                  <a:gd name="connsiteX4" fmla="*/ 283940 w 360000"/>
                  <a:gd name="connsiteY4" fmla="*/ 705993 h 706850"/>
                  <a:gd name="connsiteX5" fmla="*/ 107728 w 360000"/>
                  <a:gd name="connsiteY5" fmla="*/ 705993 h 706850"/>
                  <a:gd name="connsiteX6" fmla="*/ 68866 w 360000"/>
                  <a:gd name="connsiteY6" fmla="*/ 627316 h 706850"/>
                  <a:gd name="connsiteX7" fmla="*/ 44005 w 360000"/>
                  <a:gd name="connsiteY7" fmla="*/ 706850 h 706850"/>
                  <a:gd name="connsiteX8" fmla="*/ 1238 w 360000"/>
                  <a:gd name="connsiteY8" fmla="*/ 706850 h 706850"/>
                  <a:gd name="connsiteX9" fmla="*/ 6191 w 360000"/>
                  <a:gd name="connsiteY9" fmla="*/ 569595 h 706850"/>
                  <a:gd name="connsiteX10" fmla="*/ 43053 w 360000"/>
                  <a:gd name="connsiteY10" fmla="*/ 511873 h 706850"/>
                  <a:gd name="connsiteX11" fmla="*/ 69913 w 360000"/>
                  <a:gd name="connsiteY11" fmla="*/ 20002 h 706850"/>
                  <a:gd name="connsiteX12" fmla="*/ 306800 w 360000"/>
                  <a:gd name="connsiteY12" fmla="*/ 0 h 70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0000" h="706850">
                    <a:moveTo>
                      <a:pt x="306800" y="0"/>
                    </a:moveTo>
                    <a:cubicBezTo>
                      <a:pt x="306800" y="0"/>
                      <a:pt x="217170" y="332518"/>
                      <a:pt x="209264" y="366427"/>
                    </a:cubicBezTo>
                    <a:cubicBezTo>
                      <a:pt x="201263" y="400240"/>
                      <a:pt x="181356" y="505777"/>
                      <a:pt x="193358" y="521780"/>
                    </a:cubicBezTo>
                    <a:cubicBezTo>
                      <a:pt x="205264" y="537686"/>
                      <a:pt x="335375" y="639223"/>
                      <a:pt x="351949" y="657225"/>
                    </a:cubicBezTo>
                    <a:cubicBezTo>
                      <a:pt x="368522" y="675132"/>
                      <a:pt x="365569" y="712946"/>
                      <a:pt x="283940" y="705993"/>
                    </a:cubicBezTo>
                    <a:cubicBezTo>
                      <a:pt x="202311" y="699040"/>
                      <a:pt x="107728" y="705993"/>
                      <a:pt x="107728" y="705993"/>
                    </a:cubicBezTo>
                    <a:cubicBezTo>
                      <a:pt x="107728" y="705993"/>
                      <a:pt x="85820" y="627316"/>
                      <a:pt x="68866" y="627316"/>
                    </a:cubicBezTo>
                    <a:lnTo>
                      <a:pt x="44005" y="706850"/>
                    </a:lnTo>
                    <a:lnTo>
                      <a:pt x="1238" y="706850"/>
                    </a:lnTo>
                    <a:cubicBezTo>
                      <a:pt x="1238" y="706850"/>
                      <a:pt x="-3715" y="595503"/>
                      <a:pt x="6191" y="569595"/>
                    </a:cubicBezTo>
                    <a:cubicBezTo>
                      <a:pt x="16097" y="543687"/>
                      <a:pt x="43053" y="511873"/>
                      <a:pt x="43053" y="511873"/>
                    </a:cubicBezTo>
                    <a:cubicBezTo>
                      <a:pt x="43053" y="511873"/>
                      <a:pt x="28099" y="89725"/>
                      <a:pt x="69913" y="20002"/>
                    </a:cubicBezTo>
                    <a:lnTo>
                      <a:pt x="306800" y="0"/>
                    </a:lnTo>
                    <a:close/>
                  </a:path>
                </a:pathLst>
              </a:custGeom>
              <a:solidFill>
                <a:srgbClr val="FFB99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50AD6B9A-8C03-D457-5CC0-3BE1A3C02E4E}"/>
                  </a:ext>
                </a:extLst>
              </p:cNvPr>
              <p:cNvSpPr/>
              <p:nvPr/>
            </p:nvSpPr>
            <p:spPr>
              <a:xfrm>
                <a:off x="2578577" y="5656128"/>
                <a:ext cx="397388" cy="201263"/>
              </a:xfrm>
              <a:custGeom>
                <a:avLst/>
                <a:gdLst>
                  <a:gd name="connsiteX0" fmla="*/ 57341 w 397388"/>
                  <a:gd name="connsiteY0" fmla="*/ 0 h 201263"/>
                  <a:gd name="connsiteX1" fmla="*/ 150305 w 397388"/>
                  <a:gd name="connsiteY1" fmla="*/ 70771 h 201263"/>
                  <a:gd name="connsiteX2" fmla="*/ 342424 w 397388"/>
                  <a:gd name="connsiteY2" fmla="*/ 96679 h 201263"/>
                  <a:gd name="connsiteX3" fmla="*/ 397193 w 397388"/>
                  <a:gd name="connsiteY3" fmla="*/ 155448 h 201263"/>
                  <a:gd name="connsiteX4" fmla="*/ 354425 w 397388"/>
                  <a:gd name="connsiteY4" fmla="*/ 201263 h 201263"/>
                  <a:gd name="connsiteX5" fmla="*/ 0 w 397388"/>
                  <a:gd name="connsiteY5" fmla="*/ 196310 h 201263"/>
                  <a:gd name="connsiteX6" fmla="*/ 0 w 397388"/>
                  <a:gd name="connsiteY6" fmla="*/ 77819 h 201263"/>
                  <a:gd name="connsiteX7" fmla="*/ 57341 w 397388"/>
                  <a:gd name="connsiteY7" fmla="*/ 0 h 201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7388" h="201263">
                    <a:moveTo>
                      <a:pt x="57341" y="0"/>
                    </a:moveTo>
                    <a:cubicBezTo>
                      <a:pt x="57341" y="0"/>
                      <a:pt x="109443" y="50863"/>
                      <a:pt x="150305" y="70771"/>
                    </a:cubicBezTo>
                    <a:cubicBezTo>
                      <a:pt x="191167" y="90678"/>
                      <a:pt x="317564" y="113538"/>
                      <a:pt x="342424" y="96679"/>
                    </a:cubicBezTo>
                    <a:cubicBezTo>
                      <a:pt x="342424" y="96679"/>
                      <a:pt x="401193" y="136493"/>
                      <a:pt x="397193" y="155448"/>
                    </a:cubicBezTo>
                    <a:cubicBezTo>
                      <a:pt x="393192" y="174403"/>
                      <a:pt x="354425" y="201263"/>
                      <a:pt x="354425" y="201263"/>
                    </a:cubicBezTo>
                    <a:lnTo>
                      <a:pt x="0" y="196310"/>
                    </a:lnTo>
                    <a:lnTo>
                      <a:pt x="0" y="77819"/>
                    </a:lnTo>
                    <a:cubicBezTo>
                      <a:pt x="-95" y="77724"/>
                      <a:pt x="24099" y="11906"/>
                      <a:pt x="57341" y="0"/>
                    </a:cubicBezTo>
                    <a:close/>
                  </a:path>
                </a:pathLst>
              </a:custGeom>
              <a:solidFill>
                <a:srgbClr val="1E1A1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2F022917-D9C3-9C7E-74E8-6AF64F766B5A}"/>
                </a:ext>
              </a:extLst>
            </p:cNvPr>
            <p:cNvSpPr/>
            <p:nvPr/>
          </p:nvSpPr>
          <p:spPr>
            <a:xfrm>
              <a:off x="2185904" y="4697385"/>
              <a:ext cx="934194" cy="480013"/>
            </a:xfrm>
            <a:custGeom>
              <a:avLst/>
              <a:gdLst>
                <a:gd name="connsiteX0" fmla="*/ 13293 w 934194"/>
                <a:gd name="connsiteY0" fmla="*/ 129116 h 480013"/>
                <a:gd name="connsiteX1" fmla="*/ 13293 w 934194"/>
                <a:gd name="connsiteY1" fmla="*/ 315615 h 480013"/>
                <a:gd name="connsiteX2" fmla="*/ 216366 w 934194"/>
                <a:gd name="connsiteY2" fmla="*/ 375337 h 480013"/>
                <a:gd name="connsiteX3" fmla="*/ 453348 w 934194"/>
                <a:gd name="connsiteY3" fmla="*/ 401245 h 480013"/>
                <a:gd name="connsiteX4" fmla="*/ 444013 w 934194"/>
                <a:gd name="connsiteY4" fmla="*/ 464967 h 480013"/>
                <a:gd name="connsiteX5" fmla="*/ 921216 w 934194"/>
                <a:gd name="connsiteY5" fmla="*/ 405245 h 480013"/>
                <a:gd name="connsiteX6" fmla="*/ 879401 w 934194"/>
                <a:gd name="connsiteY6" fmla="*/ 154357 h 480013"/>
                <a:gd name="connsiteX7" fmla="*/ 608605 w 934194"/>
                <a:gd name="connsiteY7" fmla="*/ 12339 h 480013"/>
                <a:gd name="connsiteX8" fmla="*/ 321903 w 934194"/>
                <a:gd name="connsiteY8" fmla="*/ 1004 h 480013"/>
                <a:gd name="connsiteX9" fmla="*/ 13293 w 934194"/>
                <a:gd name="connsiteY9" fmla="*/ 129116 h 48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4194" h="480013">
                  <a:moveTo>
                    <a:pt x="13293" y="129116"/>
                  </a:moveTo>
                  <a:cubicBezTo>
                    <a:pt x="13293" y="129116"/>
                    <a:pt x="-16616" y="265799"/>
                    <a:pt x="13293" y="315615"/>
                  </a:cubicBezTo>
                  <a:cubicBezTo>
                    <a:pt x="43201" y="365431"/>
                    <a:pt x="150643" y="375337"/>
                    <a:pt x="216366" y="375337"/>
                  </a:cubicBezTo>
                  <a:cubicBezTo>
                    <a:pt x="282088" y="375337"/>
                    <a:pt x="453348" y="401245"/>
                    <a:pt x="453348" y="401245"/>
                  </a:cubicBezTo>
                  <a:cubicBezTo>
                    <a:pt x="453348" y="401245"/>
                    <a:pt x="438774" y="458966"/>
                    <a:pt x="444013" y="464967"/>
                  </a:cubicBezTo>
                  <a:cubicBezTo>
                    <a:pt x="449252" y="470968"/>
                    <a:pt x="779865" y="518688"/>
                    <a:pt x="921216" y="405245"/>
                  </a:cubicBezTo>
                  <a:cubicBezTo>
                    <a:pt x="953124" y="383338"/>
                    <a:pt x="921216" y="216079"/>
                    <a:pt x="879401" y="154357"/>
                  </a:cubicBezTo>
                  <a:cubicBezTo>
                    <a:pt x="837586" y="92635"/>
                    <a:pt x="716142" y="29675"/>
                    <a:pt x="608605" y="12339"/>
                  </a:cubicBezTo>
                  <a:cubicBezTo>
                    <a:pt x="501068" y="-4997"/>
                    <a:pt x="321903" y="1004"/>
                    <a:pt x="321903" y="1004"/>
                  </a:cubicBezTo>
                  <a:lnTo>
                    <a:pt x="13293" y="129116"/>
                  </a:lnTo>
                  <a:close/>
                </a:path>
              </a:pathLst>
            </a:custGeom>
            <a:solidFill>
              <a:srgbClr val="8C6B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C6DD01DB-7A7D-611D-F19E-737AFE99EF01}"/>
                </a:ext>
              </a:extLst>
            </p:cNvPr>
            <p:cNvSpPr/>
            <p:nvPr/>
          </p:nvSpPr>
          <p:spPr>
            <a:xfrm>
              <a:off x="2347977" y="3233540"/>
              <a:ext cx="546736" cy="340709"/>
            </a:xfrm>
            <a:custGeom>
              <a:avLst/>
              <a:gdLst>
                <a:gd name="connsiteX0" fmla="*/ 514922 w 546736"/>
                <a:gd name="connsiteY0" fmla="*/ 118110 h 340709"/>
                <a:gd name="connsiteX1" fmla="*/ 475393 w 546736"/>
                <a:gd name="connsiteY1" fmla="*/ 228314 h 340709"/>
                <a:gd name="connsiteX2" fmla="*/ 397383 w 546736"/>
                <a:gd name="connsiteY2" fmla="*/ 228314 h 340709"/>
                <a:gd name="connsiteX3" fmla="*/ 417290 w 546736"/>
                <a:gd name="connsiteY3" fmla="*/ 180499 h 340709"/>
                <a:gd name="connsiteX4" fmla="*/ 364236 w 546736"/>
                <a:gd name="connsiteY4" fmla="*/ 228314 h 340709"/>
                <a:gd name="connsiteX5" fmla="*/ 291846 w 546736"/>
                <a:gd name="connsiteY5" fmla="*/ 228314 h 340709"/>
                <a:gd name="connsiteX6" fmla="*/ 304419 w 546736"/>
                <a:gd name="connsiteY6" fmla="*/ 203073 h 340709"/>
                <a:gd name="connsiteX7" fmla="*/ 252317 w 546736"/>
                <a:gd name="connsiteY7" fmla="*/ 228314 h 340709"/>
                <a:gd name="connsiteX8" fmla="*/ 187643 w 546736"/>
                <a:gd name="connsiteY8" fmla="*/ 228314 h 340709"/>
                <a:gd name="connsiteX9" fmla="*/ 198215 w 546736"/>
                <a:gd name="connsiteY9" fmla="*/ 139351 h 340709"/>
                <a:gd name="connsiteX10" fmla="*/ 100013 w 546736"/>
                <a:gd name="connsiteY10" fmla="*/ 258509 h 340709"/>
                <a:gd name="connsiteX11" fmla="*/ 21717 w 546736"/>
                <a:gd name="connsiteY11" fmla="*/ 340519 h 340709"/>
                <a:gd name="connsiteX12" fmla="*/ 0 w 546736"/>
                <a:gd name="connsiteY12" fmla="*/ 340709 h 340709"/>
                <a:gd name="connsiteX13" fmla="*/ 0 w 546736"/>
                <a:gd name="connsiteY13" fmla="*/ 99822 h 340709"/>
                <a:gd name="connsiteX14" fmla="*/ 99822 w 546736"/>
                <a:gd name="connsiteY14" fmla="*/ 0 h 340709"/>
                <a:gd name="connsiteX15" fmla="*/ 435959 w 546736"/>
                <a:gd name="connsiteY15" fmla="*/ 0 h 340709"/>
                <a:gd name="connsiteX16" fmla="*/ 536829 w 546736"/>
                <a:gd name="connsiteY16" fmla="*/ 79629 h 340709"/>
                <a:gd name="connsiteX17" fmla="*/ 542163 w 546736"/>
                <a:gd name="connsiteY17" fmla="*/ 211074 h 340709"/>
                <a:gd name="connsiteX18" fmla="*/ 514922 w 546736"/>
                <a:gd name="connsiteY18" fmla="*/ 118110 h 340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6736" h="340709">
                  <a:moveTo>
                    <a:pt x="514922" y="118110"/>
                  </a:moveTo>
                  <a:cubicBezTo>
                    <a:pt x="514922" y="118110"/>
                    <a:pt x="516255" y="216313"/>
                    <a:pt x="475393" y="228314"/>
                  </a:cubicBezTo>
                  <a:lnTo>
                    <a:pt x="397383" y="228314"/>
                  </a:lnTo>
                  <a:cubicBezTo>
                    <a:pt x="397383" y="228314"/>
                    <a:pt x="415957" y="207074"/>
                    <a:pt x="417290" y="180499"/>
                  </a:cubicBezTo>
                  <a:cubicBezTo>
                    <a:pt x="417290" y="180499"/>
                    <a:pt x="388049" y="228314"/>
                    <a:pt x="364236" y="228314"/>
                  </a:cubicBezTo>
                  <a:lnTo>
                    <a:pt x="291846" y="228314"/>
                  </a:lnTo>
                  <a:cubicBezTo>
                    <a:pt x="291846" y="228314"/>
                    <a:pt x="303086" y="212408"/>
                    <a:pt x="304419" y="203073"/>
                  </a:cubicBezTo>
                  <a:cubicBezTo>
                    <a:pt x="304419" y="203073"/>
                    <a:pt x="274511" y="225647"/>
                    <a:pt x="252317" y="228314"/>
                  </a:cubicBezTo>
                  <a:cubicBezTo>
                    <a:pt x="230124" y="230981"/>
                    <a:pt x="187643" y="228314"/>
                    <a:pt x="187643" y="228314"/>
                  </a:cubicBezTo>
                  <a:cubicBezTo>
                    <a:pt x="187643" y="228314"/>
                    <a:pt x="204883" y="184499"/>
                    <a:pt x="198215" y="139351"/>
                  </a:cubicBezTo>
                  <a:cubicBezTo>
                    <a:pt x="198215" y="139351"/>
                    <a:pt x="178308" y="251555"/>
                    <a:pt x="100013" y="258509"/>
                  </a:cubicBezTo>
                  <a:cubicBezTo>
                    <a:pt x="100013" y="258509"/>
                    <a:pt x="106680" y="341186"/>
                    <a:pt x="21717" y="340519"/>
                  </a:cubicBezTo>
                  <a:lnTo>
                    <a:pt x="0" y="340709"/>
                  </a:lnTo>
                  <a:lnTo>
                    <a:pt x="0" y="99822"/>
                  </a:lnTo>
                  <a:cubicBezTo>
                    <a:pt x="0" y="44672"/>
                    <a:pt x="44672" y="0"/>
                    <a:pt x="99822" y="0"/>
                  </a:cubicBezTo>
                  <a:lnTo>
                    <a:pt x="435959" y="0"/>
                  </a:lnTo>
                  <a:cubicBezTo>
                    <a:pt x="435959" y="0"/>
                    <a:pt x="518255" y="30575"/>
                    <a:pt x="536829" y="79629"/>
                  </a:cubicBezTo>
                  <a:cubicBezTo>
                    <a:pt x="555403" y="128778"/>
                    <a:pt x="542163" y="211074"/>
                    <a:pt x="542163" y="211074"/>
                  </a:cubicBezTo>
                  <a:cubicBezTo>
                    <a:pt x="542163" y="211074"/>
                    <a:pt x="536829" y="148590"/>
                    <a:pt x="514922" y="118110"/>
                  </a:cubicBezTo>
                  <a:close/>
                </a:path>
              </a:pathLst>
            </a:custGeom>
            <a:solidFill>
              <a:srgbClr val="493A3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90719010-729B-59CD-E864-159A9F4DD293}"/>
                </a:ext>
              </a:extLst>
            </p:cNvPr>
            <p:cNvSpPr/>
            <p:nvPr/>
          </p:nvSpPr>
          <p:spPr>
            <a:xfrm>
              <a:off x="2180161" y="3926954"/>
              <a:ext cx="536949" cy="916882"/>
            </a:xfrm>
            <a:custGeom>
              <a:avLst/>
              <a:gdLst>
                <a:gd name="connsiteX0" fmla="*/ 283831 w 536949"/>
                <a:gd name="connsiteY0" fmla="*/ 68491 h 916882"/>
                <a:gd name="connsiteX1" fmla="*/ 314406 w 536949"/>
                <a:gd name="connsiteY1" fmla="*/ 6 h 916882"/>
                <a:gd name="connsiteX2" fmla="*/ 470997 w 536949"/>
                <a:gd name="connsiteY2" fmla="*/ 26391 h 916882"/>
                <a:gd name="connsiteX3" fmla="*/ 498906 w 536949"/>
                <a:gd name="connsiteY3" fmla="*/ 57918 h 916882"/>
                <a:gd name="connsiteX4" fmla="*/ 482999 w 536949"/>
                <a:gd name="connsiteY4" fmla="*/ 85826 h 916882"/>
                <a:gd name="connsiteX5" fmla="*/ 533481 w 536949"/>
                <a:gd name="connsiteY5" fmla="*/ 193364 h 916882"/>
                <a:gd name="connsiteX6" fmla="*/ 449852 w 536949"/>
                <a:gd name="connsiteY6" fmla="*/ 789438 h 916882"/>
                <a:gd name="connsiteX7" fmla="*/ 202964 w 536949"/>
                <a:gd name="connsiteY7" fmla="*/ 853161 h 916882"/>
                <a:gd name="connsiteX8" fmla="*/ 13131 w 536949"/>
                <a:gd name="connsiteY8" fmla="*/ 916883 h 916882"/>
                <a:gd name="connsiteX9" fmla="*/ 19798 w 536949"/>
                <a:gd name="connsiteY9" fmla="*/ 838587 h 916882"/>
                <a:gd name="connsiteX10" fmla="*/ 70281 w 536949"/>
                <a:gd name="connsiteY10" fmla="*/ 403199 h 916882"/>
                <a:gd name="connsiteX11" fmla="*/ 283831 w 536949"/>
                <a:gd name="connsiteY11" fmla="*/ 68491 h 916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6949" h="916882">
                  <a:moveTo>
                    <a:pt x="283831" y="68491"/>
                  </a:moveTo>
                  <a:cubicBezTo>
                    <a:pt x="283831" y="68491"/>
                    <a:pt x="282498" y="-756"/>
                    <a:pt x="314406" y="6"/>
                  </a:cubicBezTo>
                  <a:cubicBezTo>
                    <a:pt x="314406" y="6"/>
                    <a:pt x="412609" y="46583"/>
                    <a:pt x="470997" y="26391"/>
                  </a:cubicBezTo>
                  <a:cubicBezTo>
                    <a:pt x="470997" y="26391"/>
                    <a:pt x="509478" y="40678"/>
                    <a:pt x="498906" y="57918"/>
                  </a:cubicBezTo>
                  <a:cubicBezTo>
                    <a:pt x="488333" y="75158"/>
                    <a:pt x="482999" y="85826"/>
                    <a:pt x="482999" y="85826"/>
                  </a:cubicBezTo>
                  <a:cubicBezTo>
                    <a:pt x="482999" y="85826"/>
                    <a:pt x="509574" y="100400"/>
                    <a:pt x="533481" y="193364"/>
                  </a:cubicBezTo>
                  <a:cubicBezTo>
                    <a:pt x="557389" y="286328"/>
                    <a:pt x="449852" y="789438"/>
                    <a:pt x="449852" y="789438"/>
                  </a:cubicBezTo>
                  <a:cubicBezTo>
                    <a:pt x="449852" y="789438"/>
                    <a:pt x="269353" y="830586"/>
                    <a:pt x="202964" y="853161"/>
                  </a:cubicBezTo>
                  <a:cubicBezTo>
                    <a:pt x="136575" y="875735"/>
                    <a:pt x="26370" y="916883"/>
                    <a:pt x="13131" y="916883"/>
                  </a:cubicBezTo>
                  <a:cubicBezTo>
                    <a:pt x="-109" y="916883"/>
                    <a:pt x="-10777" y="850494"/>
                    <a:pt x="19798" y="838587"/>
                  </a:cubicBezTo>
                  <a:cubicBezTo>
                    <a:pt x="19798" y="838587"/>
                    <a:pt x="26466" y="585032"/>
                    <a:pt x="70281" y="403199"/>
                  </a:cubicBezTo>
                  <a:cubicBezTo>
                    <a:pt x="113905" y="221177"/>
                    <a:pt x="223252" y="78587"/>
                    <a:pt x="283831" y="68491"/>
                  </a:cubicBezTo>
                  <a:close/>
                </a:path>
              </a:pathLst>
            </a:custGeom>
            <a:solidFill>
              <a:srgbClr val="FF6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75905358-CAA6-3914-ACC6-DD08F94F8252}"/>
                </a:ext>
              </a:extLst>
            </p:cNvPr>
            <p:cNvSpPr/>
            <p:nvPr/>
          </p:nvSpPr>
          <p:spPr>
            <a:xfrm>
              <a:off x="2659159" y="4020686"/>
              <a:ext cx="430148" cy="514908"/>
            </a:xfrm>
            <a:custGeom>
              <a:avLst/>
              <a:gdLst>
                <a:gd name="connsiteX0" fmla="*/ 0 w 430148"/>
                <a:gd name="connsiteY0" fmla="*/ 0 h 514908"/>
                <a:gd name="connsiteX1" fmla="*/ 79629 w 430148"/>
                <a:gd name="connsiteY1" fmla="*/ 75629 h 514908"/>
                <a:gd name="connsiteX2" fmla="*/ 185357 w 430148"/>
                <a:gd name="connsiteY2" fmla="*/ 306610 h 514908"/>
                <a:gd name="connsiteX3" fmla="*/ 338518 w 430148"/>
                <a:gd name="connsiteY3" fmla="*/ 175165 h 514908"/>
                <a:gd name="connsiteX4" fmla="*/ 430149 w 430148"/>
                <a:gd name="connsiteY4" fmla="*/ 306610 h 514908"/>
                <a:gd name="connsiteX5" fmla="*/ 185357 w 430148"/>
                <a:gd name="connsiteY5" fmla="*/ 511016 h 514908"/>
                <a:gd name="connsiteX6" fmla="*/ 115538 w 430148"/>
                <a:gd name="connsiteY6" fmla="*/ 484442 h 514908"/>
                <a:gd name="connsiteX7" fmla="*/ 8001 w 430148"/>
                <a:gd name="connsiteY7" fmla="*/ 342424 h 514908"/>
                <a:gd name="connsiteX8" fmla="*/ 0 w 430148"/>
                <a:gd name="connsiteY8" fmla="*/ 0 h 51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148" h="514908">
                  <a:moveTo>
                    <a:pt x="0" y="0"/>
                  </a:moveTo>
                  <a:cubicBezTo>
                    <a:pt x="0" y="0"/>
                    <a:pt x="53054" y="15907"/>
                    <a:pt x="79629" y="75629"/>
                  </a:cubicBezTo>
                  <a:cubicBezTo>
                    <a:pt x="106204" y="135350"/>
                    <a:pt x="185357" y="306610"/>
                    <a:pt x="185357" y="306610"/>
                  </a:cubicBezTo>
                  <a:lnTo>
                    <a:pt x="338518" y="175165"/>
                  </a:lnTo>
                  <a:cubicBezTo>
                    <a:pt x="338518" y="175165"/>
                    <a:pt x="426149" y="249460"/>
                    <a:pt x="430149" y="306610"/>
                  </a:cubicBezTo>
                  <a:cubicBezTo>
                    <a:pt x="430149" y="306610"/>
                    <a:pt x="203359" y="501777"/>
                    <a:pt x="185357" y="511016"/>
                  </a:cubicBezTo>
                  <a:cubicBezTo>
                    <a:pt x="167354" y="520255"/>
                    <a:pt x="135445" y="513683"/>
                    <a:pt x="115538" y="484442"/>
                  </a:cubicBezTo>
                  <a:cubicBezTo>
                    <a:pt x="95631" y="455200"/>
                    <a:pt x="8001" y="342424"/>
                    <a:pt x="8001" y="34242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6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3FD57463-4C83-46CF-C31E-A3863E3CAE37}"/>
                </a:ext>
              </a:extLst>
            </p:cNvPr>
            <p:cNvSpPr/>
            <p:nvPr/>
          </p:nvSpPr>
          <p:spPr>
            <a:xfrm>
              <a:off x="3000345" y="4030214"/>
              <a:ext cx="277461" cy="266601"/>
            </a:xfrm>
            <a:custGeom>
              <a:avLst/>
              <a:gdLst>
                <a:gd name="connsiteX0" fmla="*/ 0 w 277461"/>
                <a:gd name="connsiteY0" fmla="*/ 182972 h 266601"/>
                <a:gd name="connsiteX1" fmla="*/ 31813 w 277461"/>
                <a:gd name="connsiteY1" fmla="*/ 144491 h 266601"/>
                <a:gd name="connsiteX2" fmla="*/ 31813 w 277461"/>
                <a:gd name="connsiteY2" fmla="*/ 95342 h 266601"/>
                <a:gd name="connsiteX3" fmla="*/ 31813 w 277461"/>
                <a:gd name="connsiteY3" fmla="*/ 17047 h 266601"/>
                <a:gd name="connsiteX4" fmla="*/ 88868 w 277461"/>
                <a:gd name="connsiteY4" fmla="*/ 58195 h 266601"/>
                <a:gd name="connsiteX5" fmla="*/ 197739 w 277461"/>
                <a:gd name="connsiteY5" fmla="*/ 1140 h 266601"/>
                <a:gd name="connsiteX6" fmla="*/ 205740 w 277461"/>
                <a:gd name="connsiteY6" fmla="*/ 21047 h 266601"/>
                <a:gd name="connsiteX7" fmla="*/ 246888 w 277461"/>
                <a:gd name="connsiteY7" fmla="*/ 25048 h 266601"/>
                <a:gd name="connsiteX8" fmla="*/ 269462 w 277461"/>
                <a:gd name="connsiteY8" fmla="*/ 41621 h 266601"/>
                <a:gd name="connsiteX9" fmla="*/ 276130 w 277461"/>
                <a:gd name="connsiteY9" fmla="*/ 91532 h 266601"/>
                <a:gd name="connsiteX10" fmla="*/ 112871 w 277461"/>
                <a:gd name="connsiteY10" fmla="*/ 206880 h 266601"/>
                <a:gd name="connsiteX11" fmla="*/ 71723 w 277461"/>
                <a:gd name="connsiteY11" fmla="*/ 266602 h 266601"/>
                <a:gd name="connsiteX12" fmla="*/ 0 w 277461"/>
                <a:gd name="connsiteY12" fmla="*/ 182972 h 266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7461" h="266601">
                  <a:moveTo>
                    <a:pt x="0" y="182972"/>
                  </a:moveTo>
                  <a:lnTo>
                    <a:pt x="31813" y="144491"/>
                  </a:lnTo>
                  <a:cubicBezTo>
                    <a:pt x="31813" y="144491"/>
                    <a:pt x="27813" y="111344"/>
                    <a:pt x="31813" y="95342"/>
                  </a:cubicBezTo>
                  <a:cubicBezTo>
                    <a:pt x="35814" y="79435"/>
                    <a:pt x="25146" y="27619"/>
                    <a:pt x="31813" y="17047"/>
                  </a:cubicBezTo>
                  <a:cubicBezTo>
                    <a:pt x="38481" y="6474"/>
                    <a:pt x="63627" y="19714"/>
                    <a:pt x="88868" y="58195"/>
                  </a:cubicBezTo>
                  <a:cubicBezTo>
                    <a:pt x="88868" y="58195"/>
                    <a:pt x="187071" y="-9528"/>
                    <a:pt x="197739" y="1140"/>
                  </a:cubicBezTo>
                  <a:cubicBezTo>
                    <a:pt x="208312" y="11713"/>
                    <a:pt x="205740" y="21047"/>
                    <a:pt x="205740" y="21047"/>
                  </a:cubicBezTo>
                  <a:cubicBezTo>
                    <a:pt x="205740" y="21047"/>
                    <a:pt x="240221" y="7808"/>
                    <a:pt x="246888" y="25048"/>
                  </a:cubicBezTo>
                  <a:cubicBezTo>
                    <a:pt x="246888" y="25048"/>
                    <a:pt x="269462" y="29048"/>
                    <a:pt x="269462" y="41621"/>
                  </a:cubicBezTo>
                  <a:cubicBezTo>
                    <a:pt x="269462" y="41621"/>
                    <a:pt x="281369" y="84960"/>
                    <a:pt x="276130" y="91532"/>
                  </a:cubicBezTo>
                  <a:cubicBezTo>
                    <a:pt x="276130" y="91532"/>
                    <a:pt x="146018" y="228121"/>
                    <a:pt x="112871" y="206880"/>
                  </a:cubicBezTo>
                  <a:lnTo>
                    <a:pt x="71723" y="266602"/>
                  </a:lnTo>
                  <a:lnTo>
                    <a:pt x="0" y="182972"/>
                  </a:ln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97157A72-EC57-E030-480F-566DD9AE57EE}"/>
                </a:ext>
              </a:extLst>
            </p:cNvPr>
            <p:cNvSpPr/>
            <p:nvPr/>
          </p:nvSpPr>
          <p:spPr>
            <a:xfrm>
              <a:off x="2773269" y="4689722"/>
              <a:ext cx="177926" cy="258484"/>
            </a:xfrm>
            <a:custGeom>
              <a:avLst/>
              <a:gdLst>
                <a:gd name="connsiteX0" fmla="*/ 41148 w 177926"/>
                <a:gd name="connsiteY0" fmla="*/ 0 h 258484"/>
                <a:gd name="connsiteX1" fmla="*/ 135446 w 177926"/>
                <a:gd name="connsiteY1" fmla="*/ 62389 h 258484"/>
                <a:gd name="connsiteX2" fmla="*/ 177927 w 177926"/>
                <a:gd name="connsiteY2" fmla="*/ 136779 h 258484"/>
                <a:gd name="connsiteX3" fmla="*/ 172593 w 177926"/>
                <a:gd name="connsiteY3" fmla="*/ 200501 h 258484"/>
                <a:gd name="connsiteX4" fmla="*/ 155353 w 177926"/>
                <a:gd name="connsiteY4" fmla="*/ 207169 h 258484"/>
                <a:gd name="connsiteX5" fmla="*/ 109538 w 177926"/>
                <a:gd name="connsiteY5" fmla="*/ 256318 h 258484"/>
                <a:gd name="connsiteX6" fmla="*/ 71152 w 177926"/>
                <a:gd name="connsiteY6" fmla="*/ 159449 h 258484"/>
                <a:gd name="connsiteX7" fmla="*/ 30575 w 177926"/>
                <a:gd name="connsiteY7" fmla="*/ 75819 h 258484"/>
                <a:gd name="connsiteX8" fmla="*/ 0 w 177926"/>
                <a:gd name="connsiteY8" fmla="*/ 57245 h 258484"/>
                <a:gd name="connsiteX9" fmla="*/ 41148 w 177926"/>
                <a:gd name="connsiteY9" fmla="*/ 0 h 258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7926" h="258484">
                  <a:moveTo>
                    <a:pt x="41148" y="0"/>
                  </a:moveTo>
                  <a:cubicBezTo>
                    <a:pt x="41148" y="0"/>
                    <a:pt x="114205" y="45149"/>
                    <a:pt x="135446" y="62389"/>
                  </a:cubicBezTo>
                  <a:cubicBezTo>
                    <a:pt x="156686" y="79629"/>
                    <a:pt x="177927" y="108871"/>
                    <a:pt x="177927" y="136779"/>
                  </a:cubicBezTo>
                  <a:cubicBezTo>
                    <a:pt x="177927" y="164687"/>
                    <a:pt x="173927" y="189833"/>
                    <a:pt x="172593" y="200501"/>
                  </a:cubicBezTo>
                  <a:cubicBezTo>
                    <a:pt x="171260" y="211169"/>
                    <a:pt x="155353" y="207169"/>
                    <a:pt x="155353" y="207169"/>
                  </a:cubicBezTo>
                  <a:cubicBezTo>
                    <a:pt x="155353" y="207169"/>
                    <a:pt x="132779" y="270891"/>
                    <a:pt x="109538" y="256318"/>
                  </a:cubicBezTo>
                  <a:cubicBezTo>
                    <a:pt x="86296" y="241745"/>
                    <a:pt x="95821" y="191262"/>
                    <a:pt x="71152" y="159449"/>
                  </a:cubicBezTo>
                  <a:cubicBezTo>
                    <a:pt x="46482" y="127635"/>
                    <a:pt x="30575" y="75819"/>
                    <a:pt x="30575" y="75819"/>
                  </a:cubicBezTo>
                  <a:lnTo>
                    <a:pt x="0" y="57245"/>
                  </a:lnTo>
                  <a:cubicBezTo>
                    <a:pt x="0" y="57055"/>
                    <a:pt x="23908" y="6668"/>
                    <a:pt x="41148" y="0"/>
                  </a:cubicBezTo>
                  <a:close/>
                </a:path>
              </a:pathLst>
            </a:custGeom>
            <a:solidFill>
              <a:srgbClr val="FFB99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A856E4E-A054-1C13-A118-1BF459A2ADD0}"/>
                </a:ext>
              </a:extLst>
            </p:cNvPr>
            <p:cNvSpPr/>
            <p:nvPr/>
          </p:nvSpPr>
          <p:spPr>
            <a:xfrm>
              <a:off x="1943688" y="4367507"/>
              <a:ext cx="452676" cy="365884"/>
            </a:xfrm>
            <a:custGeom>
              <a:avLst/>
              <a:gdLst>
                <a:gd name="connsiteX0" fmla="*/ 149972 w 452676"/>
                <a:gd name="connsiteY0" fmla="*/ 2269 h 365884"/>
                <a:gd name="connsiteX1" fmla="*/ 99490 w 452676"/>
                <a:gd name="connsiteY1" fmla="*/ 17795 h 365884"/>
                <a:gd name="connsiteX2" fmla="*/ 1287 w 452676"/>
                <a:gd name="connsiteY2" fmla="*/ 277066 h 365884"/>
                <a:gd name="connsiteX3" fmla="*/ 295990 w 452676"/>
                <a:gd name="connsiteY3" fmla="*/ 355361 h 365884"/>
                <a:gd name="connsiteX4" fmla="*/ 452677 w 452676"/>
                <a:gd name="connsiteY4" fmla="*/ 355361 h 365884"/>
                <a:gd name="connsiteX5" fmla="*/ 447343 w 452676"/>
                <a:gd name="connsiteY5" fmla="*/ 121713 h 365884"/>
                <a:gd name="connsiteX6" fmla="*/ 207027 w 452676"/>
                <a:gd name="connsiteY6" fmla="*/ 26177 h 365884"/>
                <a:gd name="connsiteX7" fmla="*/ 149972 w 452676"/>
                <a:gd name="connsiteY7" fmla="*/ 2269 h 365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2676" h="365884">
                  <a:moveTo>
                    <a:pt x="149972" y="2269"/>
                  </a:moveTo>
                  <a:cubicBezTo>
                    <a:pt x="137876" y="-1064"/>
                    <a:pt x="116825" y="-3826"/>
                    <a:pt x="99490" y="17795"/>
                  </a:cubicBezTo>
                  <a:cubicBezTo>
                    <a:pt x="82249" y="39417"/>
                    <a:pt x="-12048" y="245157"/>
                    <a:pt x="1287" y="277066"/>
                  </a:cubicBezTo>
                  <a:cubicBezTo>
                    <a:pt x="14527" y="308879"/>
                    <a:pt x="207027" y="348789"/>
                    <a:pt x="295990" y="355361"/>
                  </a:cubicBezTo>
                  <a:cubicBezTo>
                    <a:pt x="384954" y="362029"/>
                    <a:pt x="444676" y="375269"/>
                    <a:pt x="452677" y="355361"/>
                  </a:cubicBezTo>
                  <a:lnTo>
                    <a:pt x="447343" y="121713"/>
                  </a:lnTo>
                  <a:cubicBezTo>
                    <a:pt x="447343" y="121713"/>
                    <a:pt x="240269" y="40751"/>
                    <a:pt x="207027" y="26177"/>
                  </a:cubicBezTo>
                  <a:cubicBezTo>
                    <a:pt x="173880" y="11604"/>
                    <a:pt x="163212" y="5984"/>
                    <a:pt x="149972" y="2269"/>
                  </a:cubicBezTo>
                  <a:close/>
                </a:path>
              </a:pathLst>
            </a:custGeom>
            <a:solidFill>
              <a:srgbClr val="FF8A8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BC8C5C00-2704-66E4-159C-02867395DEF1}"/>
                </a:ext>
              </a:extLst>
            </p:cNvPr>
            <p:cNvSpPr/>
            <p:nvPr/>
          </p:nvSpPr>
          <p:spPr>
            <a:xfrm>
              <a:off x="2080325" y="4054900"/>
              <a:ext cx="441308" cy="320210"/>
            </a:xfrm>
            <a:custGeom>
              <a:avLst/>
              <a:gdLst>
                <a:gd name="connsiteX0" fmla="*/ 0 w 441308"/>
                <a:gd name="connsiteY0" fmla="*/ 320211 h 320210"/>
                <a:gd name="connsiteX1" fmla="*/ 351758 w 441308"/>
                <a:gd name="connsiteY1" fmla="*/ 1600 h 320210"/>
                <a:gd name="connsiteX2" fmla="*/ 425291 w 441308"/>
                <a:gd name="connsiteY2" fmla="*/ 217912 h 320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41308" h="320210">
                  <a:moveTo>
                    <a:pt x="0" y="320211"/>
                  </a:moveTo>
                  <a:cubicBezTo>
                    <a:pt x="0" y="320211"/>
                    <a:pt x="211074" y="-26309"/>
                    <a:pt x="351758" y="1600"/>
                  </a:cubicBezTo>
                  <a:cubicBezTo>
                    <a:pt x="492442" y="29508"/>
                    <a:pt x="425291" y="217912"/>
                    <a:pt x="425291" y="217912"/>
                  </a:cubicBezTo>
                </a:path>
              </a:pathLst>
            </a:custGeom>
            <a:noFill/>
            <a:ln w="7965" cap="flat">
              <a:solidFill>
                <a:srgbClr val="FF8A8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BACDFFD6-8646-6E4A-A7F9-496694866206}"/>
                </a:ext>
              </a:extLst>
            </p:cNvPr>
            <p:cNvSpPr/>
            <p:nvPr/>
          </p:nvSpPr>
          <p:spPr>
            <a:xfrm>
              <a:off x="2303495" y="4071853"/>
              <a:ext cx="541037" cy="754657"/>
            </a:xfrm>
            <a:custGeom>
              <a:avLst/>
              <a:gdLst>
                <a:gd name="connsiteX0" fmla="*/ 66294 w 541037"/>
                <a:gd name="connsiteY0" fmla="*/ 19223 h 754657"/>
                <a:gd name="connsiteX1" fmla="*/ 188405 w 541037"/>
                <a:gd name="connsiteY1" fmla="*/ 41797 h 754657"/>
                <a:gd name="connsiteX2" fmla="*/ 196406 w 541037"/>
                <a:gd name="connsiteY2" fmla="*/ 499759 h 754657"/>
                <a:gd name="connsiteX3" fmla="*/ 540258 w 541037"/>
                <a:gd name="connsiteY3" fmla="*/ 604629 h 754657"/>
                <a:gd name="connsiteX4" fmla="*/ 413671 w 541037"/>
                <a:gd name="connsiteY4" fmla="*/ 754648 h 754657"/>
                <a:gd name="connsiteX5" fmla="*/ 156687 w 541037"/>
                <a:gd name="connsiteY5" fmla="*/ 669685 h 754657"/>
                <a:gd name="connsiteX6" fmla="*/ 66390 w 541037"/>
                <a:gd name="connsiteY6" fmla="*/ 644444 h 754657"/>
                <a:gd name="connsiteX7" fmla="*/ 18574 w 541037"/>
                <a:gd name="connsiteY7" fmla="*/ 490425 h 754657"/>
                <a:gd name="connsiteX8" fmla="*/ 0 w 541037"/>
                <a:gd name="connsiteY8" fmla="*/ 256776 h 754657"/>
                <a:gd name="connsiteX9" fmla="*/ 66294 w 541037"/>
                <a:gd name="connsiteY9" fmla="*/ 19223 h 754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41037" h="754657">
                  <a:moveTo>
                    <a:pt x="66294" y="19223"/>
                  </a:moveTo>
                  <a:cubicBezTo>
                    <a:pt x="66294" y="19223"/>
                    <a:pt x="155258" y="-36499"/>
                    <a:pt x="188405" y="41797"/>
                  </a:cubicBezTo>
                  <a:cubicBezTo>
                    <a:pt x="221552" y="120093"/>
                    <a:pt x="183071" y="489186"/>
                    <a:pt x="196406" y="499759"/>
                  </a:cubicBezTo>
                  <a:cubicBezTo>
                    <a:pt x="209646" y="510332"/>
                    <a:pt x="528257" y="587389"/>
                    <a:pt x="540258" y="604629"/>
                  </a:cubicBezTo>
                  <a:cubicBezTo>
                    <a:pt x="552165" y="621869"/>
                    <a:pt x="423768" y="755981"/>
                    <a:pt x="413671" y="754648"/>
                  </a:cubicBezTo>
                  <a:cubicBezTo>
                    <a:pt x="403575" y="753314"/>
                    <a:pt x="209741" y="667018"/>
                    <a:pt x="156687" y="669685"/>
                  </a:cubicBezTo>
                  <a:cubicBezTo>
                    <a:pt x="103632" y="672352"/>
                    <a:pt x="83630" y="671019"/>
                    <a:pt x="66390" y="644444"/>
                  </a:cubicBezTo>
                  <a:cubicBezTo>
                    <a:pt x="49149" y="617869"/>
                    <a:pt x="19908" y="578054"/>
                    <a:pt x="18574" y="490425"/>
                  </a:cubicBezTo>
                  <a:cubicBezTo>
                    <a:pt x="17241" y="402794"/>
                    <a:pt x="13240" y="275350"/>
                    <a:pt x="0" y="256776"/>
                  </a:cubicBezTo>
                  <a:cubicBezTo>
                    <a:pt x="-95" y="256776"/>
                    <a:pt x="18479" y="69610"/>
                    <a:pt x="66294" y="19223"/>
                  </a:cubicBezTo>
                  <a:close/>
                </a:path>
              </a:pathLst>
            </a:custGeom>
            <a:solidFill>
              <a:srgbClr val="FF68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9D36F215-1232-B8CE-86F9-982B9F54D304}"/>
                </a:ext>
              </a:extLst>
            </p:cNvPr>
            <p:cNvSpPr/>
            <p:nvPr/>
          </p:nvSpPr>
          <p:spPr>
            <a:xfrm>
              <a:off x="2383696" y="4731822"/>
              <a:ext cx="116109" cy="15716"/>
            </a:xfrm>
            <a:custGeom>
              <a:avLst/>
              <a:gdLst>
                <a:gd name="connsiteX0" fmla="*/ 0 w 116109"/>
                <a:gd name="connsiteY0" fmla="*/ 0 h 15716"/>
                <a:gd name="connsiteX1" fmla="*/ 22098 w 116109"/>
                <a:gd name="connsiteY1" fmla="*/ 8954 h 15716"/>
                <a:gd name="connsiteX2" fmla="*/ 116110 w 116109"/>
                <a:gd name="connsiteY2" fmla="*/ 15716 h 15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109" h="15716">
                  <a:moveTo>
                    <a:pt x="0" y="0"/>
                  </a:moveTo>
                  <a:cubicBezTo>
                    <a:pt x="6191" y="4572"/>
                    <a:pt x="13240" y="7334"/>
                    <a:pt x="22098" y="8954"/>
                  </a:cubicBezTo>
                  <a:cubicBezTo>
                    <a:pt x="22098" y="8954"/>
                    <a:pt x="97250" y="10573"/>
                    <a:pt x="116110" y="15716"/>
                  </a:cubicBezTo>
                </a:path>
              </a:pathLst>
            </a:custGeom>
            <a:noFill/>
            <a:ln w="7965" cap="flat">
              <a:solidFill>
                <a:srgbClr val="E2640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8A1187DA-D3E5-8AEF-0F6D-12CCE4D36016}"/>
                </a:ext>
              </a:extLst>
            </p:cNvPr>
            <p:cNvSpPr/>
            <p:nvPr/>
          </p:nvSpPr>
          <p:spPr>
            <a:xfrm>
              <a:off x="2396269" y="4071856"/>
              <a:ext cx="254222" cy="543761"/>
            </a:xfrm>
            <a:custGeom>
              <a:avLst/>
              <a:gdLst>
                <a:gd name="connsiteX0" fmla="*/ 0 w 254222"/>
                <a:gd name="connsiteY0" fmla="*/ 6837 h 543761"/>
                <a:gd name="connsiteX1" fmla="*/ 95631 w 254222"/>
                <a:gd name="connsiteY1" fmla="*/ 41794 h 543761"/>
                <a:gd name="connsiteX2" fmla="*/ 103632 w 254222"/>
                <a:gd name="connsiteY2" fmla="*/ 499756 h 543761"/>
                <a:gd name="connsiteX3" fmla="*/ 254222 w 254222"/>
                <a:gd name="connsiteY3" fmla="*/ 543761 h 543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4222" h="543761">
                  <a:moveTo>
                    <a:pt x="0" y="6837"/>
                  </a:moveTo>
                  <a:cubicBezTo>
                    <a:pt x="28956" y="-3355"/>
                    <a:pt x="74009" y="-9070"/>
                    <a:pt x="95631" y="41794"/>
                  </a:cubicBezTo>
                  <a:cubicBezTo>
                    <a:pt x="128778" y="120090"/>
                    <a:pt x="90297" y="489183"/>
                    <a:pt x="103632" y="499756"/>
                  </a:cubicBezTo>
                  <a:cubicBezTo>
                    <a:pt x="109728" y="504614"/>
                    <a:pt x="179260" y="523283"/>
                    <a:pt x="254222" y="543761"/>
                  </a:cubicBezTo>
                </a:path>
              </a:pathLst>
            </a:custGeom>
            <a:noFill/>
            <a:ln w="7965" cap="flat">
              <a:solidFill>
                <a:srgbClr val="E2640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8AC289E0-146E-973C-9DAB-6A8155D73B69}"/>
                </a:ext>
              </a:extLst>
            </p:cNvPr>
            <p:cNvSpPr/>
            <p:nvPr/>
          </p:nvSpPr>
          <p:spPr>
            <a:xfrm>
              <a:off x="2303401" y="4328629"/>
              <a:ext cx="15906" cy="132492"/>
            </a:xfrm>
            <a:custGeom>
              <a:avLst/>
              <a:gdLst>
                <a:gd name="connsiteX0" fmla="*/ 15907 w 15906"/>
                <a:gd name="connsiteY0" fmla="*/ 132493 h 132492"/>
                <a:gd name="connsiteX1" fmla="*/ 0 w 15906"/>
                <a:gd name="connsiteY1" fmla="*/ 0 h 132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906" h="132492">
                  <a:moveTo>
                    <a:pt x="15907" y="132493"/>
                  </a:moveTo>
                  <a:cubicBezTo>
                    <a:pt x="13335" y="69628"/>
                    <a:pt x="8572" y="12002"/>
                    <a:pt x="0" y="0"/>
                  </a:cubicBezTo>
                </a:path>
              </a:pathLst>
            </a:custGeom>
            <a:noFill/>
            <a:ln w="7965" cap="flat">
              <a:solidFill>
                <a:srgbClr val="E2640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E5C3117C-29D4-443A-33CC-49A284A00497}"/>
                </a:ext>
              </a:extLst>
            </p:cNvPr>
            <p:cNvSpPr/>
            <p:nvPr/>
          </p:nvSpPr>
          <p:spPr>
            <a:xfrm>
              <a:off x="2690497" y="4157465"/>
              <a:ext cx="26991" cy="237458"/>
            </a:xfrm>
            <a:custGeom>
              <a:avLst/>
              <a:gdLst>
                <a:gd name="connsiteX0" fmla="*/ 0 w 26991"/>
                <a:gd name="connsiteY0" fmla="*/ 237458 h 237458"/>
                <a:gd name="connsiteX1" fmla="*/ 26479 w 26991"/>
                <a:gd name="connsiteY1" fmla="*/ 0 h 23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91" h="237458">
                  <a:moveTo>
                    <a:pt x="0" y="237458"/>
                  </a:moveTo>
                  <a:cubicBezTo>
                    <a:pt x="0" y="237458"/>
                    <a:pt x="31337" y="54388"/>
                    <a:pt x="26479" y="0"/>
                  </a:cubicBezTo>
                </a:path>
              </a:pathLst>
            </a:custGeom>
            <a:noFill/>
            <a:ln w="7965" cap="flat">
              <a:solidFill>
                <a:srgbClr val="E2640E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C78065DA-B188-E827-5D94-45ACDA986071}"/>
                </a:ext>
              </a:extLst>
            </p:cNvPr>
            <p:cNvSpPr/>
            <p:nvPr/>
          </p:nvSpPr>
          <p:spPr>
            <a:xfrm>
              <a:off x="2628679" y="5065483"/>
              <a:ext cx="12286" cy="33147"/>
            </a:xfrm>
            <a:custGeom>
              <a:avLst/>
              <a:gdLst>
                <a:gd name="connsiteX0" fmla="*/ 10573 w 12286"/>
                <a:gd name="connsiteY0" fmla="*/ 33147 h 33147"/>
                <a:gd name="connsiteX1" fmla="*/ 0 w 12286"/>
                <a:gd name="connsiteY1" fmla="*/ 0 h 33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86" h="33147">
                  <a:moveTo>
                    <a:pt x="10573" y="33147"/>
                  </a:moveTo>
                  <a:cubicBezTo>
                    <a:pt x="10573" y="33147"/>
                    <a:pt x="18574" y="18574"/>
                    <a:pt x="0" y="0"/>
                  </a:cubicBezTo>
                </a:path>
              </a:pathLst>
            </a:custGeom>
            <a:noFill/>
            <a:ln w="7965" cap="flat">
              <a:solidFill>
                <a:srgbClr val="60433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47E17372-67C2-7B37-82BB-A814BE6E4979}"/>
                </a:ext>
              </a:extLst>
            </p:cNvPr>
            <p:cNvSpPr/>
            <p:nvPr/>
          </p:nvSpPr>
          <p:spPr>
            <a:xfrm>
              <a:off x="1138779" y="5839961"/>
              <a:ext cx="4662678" cy="30194"/>
            </a:xfrm>
            <a:custGeom>
              <a:avLst/>
              <a:gdLst>
                <a:gd name="connsiteX0" fmla="*/ 0 w 4662678"/>
                <a:gd name="connsiteY0" fmla="*/ 0 h 30194"/>
                <a:gd name="connsiteX1" fmla="*/ 4662678 w 4662678"/>
                <a:gd name="connsiteY1" fmla="*/ 0 h 30194"/>
                <a:gd name="connsiteX2" fmla="*/ 4662678 w 4662678"/>
                <a:gd name="connsiteY2" fmla="*/ 30194 h 30194"/>
                <a:gd name="connsiteX3" fmla="*/ 0 w 4662678"/>
                <a:gd name="connsiteY3" fmla="*/ 30194 h 30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62678" h="30194">
                  <a:moveTo>
                    <a:pt x="0" y="0"/>
                  </a:moveTo>
                  <a:lnTo>
                    <a:pt x="4662678" y="0"/>
                  </a:lnTo>
                  <a:lnTo>
                    <a:pt x="4662678" y="30194"/>
                  </a:lnTo>
                  <a:lnTo>
                    <a:pt x="0" y="30194"/>
                  </a:lnTo>
                  <a:close/>
                </a:path>
              </a:pathLst>
            </a:custGeom>
            <a:solidFill>
              <a:srgbClr val="56535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8" name="图形 16">
              <a:extLst>
                <a:ext uri="{FF2B5EF4-FFF2-40B4-BE49-F238E27FC236}">
                  <a16:creationId xmlns:a16="http://schemas.microsoft.com/office/drawing/2014/main" id="{7433CEFD-B8F1-ADD7-1BF0-0D7BEF0D5701}"/>
                </a:ext>
              </a:extLst>
            </p:cNvPr>
            <p:cNvGrpSpPr/>
            <p:nvPr/>
          </p:nvGrpSpPr>
          <p:grpSpPr>
            <a:xfrm>
              <a:off x="5164044" y="4736489"/>
              <a:ext cx="737711" cy="1102328"/>
              <a:chOff x="5164044" y="4736489"/>
              <a:chExt cx="737711" cy="1102328"/>
            </a:xfrm>
          </p:grpSpPr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70ECA50E-DE19-075D-62C5-3ECB2F5F9792}"/>
                  </a:ext>
                </a:extLst>
              </p:cNvPr>
              <p:cNvSpPr/>
              <p:nvPr/>
            </p:nvSpPr>
            <p:spPr>
              <a:xfrm>
                <a:off x="5344559" y="4736489"/>
                <a:ext cx="315268" cy="558355"/>
              </a:xfrm>
              <a:custGeom>
                <a:avLst/>
                <a:gdLst>
                  <a:gd name="connsiteX0" fmla="*/ 177720 w 315268"/>
                  <a:gd name="connsiteY0" fmla="*/ 558355 h 558355"/>
                  <a:gd name="connsiteX1" fmla="*/ 132286 w 315268"/>
                  <a:gd name="connsiteY1" fmla="*/ 0 h 558355"/>
                  <a:gd name="connsiteX2" fmla="*/ 177720 w 315268"/>
                  <a:gd name="connsiteY2" fmla="*/ 558355 h 55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5268" h="558355">
                    <a:moveTo>
                      <a:pt x="177720" y="558355"/>
                    </a:moveTo>
                    <a:cubicBezTo>
                      <a:pt x="177720" y="558355"/>
                      <a:pt x="515572" y="251270"/>
                      <a:pt x="132286" y="0"/>
                    </a:cubicBezTo>
                    <a:cubicBezTo>
                      <a:pt x="132286" y="0"/>
                      <a:pt x="-193660" y="298037"/>
                      <a:pt x="177720" y="558355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74C904B4-5835-3B5E-2385-8E941E0AAFF7}"/>
                  </a:ext>
                </a:extLst>
              </p:cNvPr>
              <p:cNvSpPr/>
              <p:nvPr/>
            </p:nvSpPr>
            <p:spPr>
              <a:xfrm>
                <a:off x="5600345" y="5195577"/>
                <a:ext cx="301409" cy="216245"/>
              </a:xfrm>
              <a:custGeom>
                <a:avLst/>
                <a:gdLst>
                  <a:gd name="connsiteX0" fmla="*/ 2515 w 301409"/>
                  <a:gd name="connsiteY0" fmla="*/ 199947 h 216245"/>
                  <a:gd name="connsiteX1" fmla="*/ 301410 w 301409"/>
                  <a:gd name="connsiteY1" fmla="*/ 10019 h 216245"/>
                  <a:gd name="connsiteX2" fmla="*/ 2515 w 301409"/>
                  <a:gd name="connsiteY2" fmla="*/ 199947 h 2162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1409" h="216245">
                    <a:moveTo>
                      <a:pt x="2515" y="199947"/>
                    </a:moveTo>
                    <a:cubicBezTo>
                      <a:pt x="2515" y="199947"/>
                      <a:pt x="-47777" y="-52751"/>
                      <a:pt x="301410" y="10019"/>
                    </a:cubicBezTo>
                    <a:cubicBezTo>
                      <a:pt x="301410" y="10019"/>
                      <a:pt x="272263" y="284911"/>
                      <a:pt x="2515" y="199947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7C5ED679-16A5-AB60-1CE8-D074B5C396F9}"/>
                  </a:ext>
                </a:extLst>
              </p:cNvPr>
              <p:cNvSpPr/>
              <p:nvPr/>
            </p:nvSpPr>
            <p:spPr>
              <a:xfrm>
                <a:off x="5164044" y="5283352"/>
                <a:ext cx="311372" cy="159223"/>
              </a:xfrm>
              <a:custGeom>
                <a:avLst/>
                <a:gdLst>
                  <a:gd name="connsiteX0" fmla="*/ 311372 w 311372"/>
                  <a:gd name="connsiteY0" fmla="*/ 146938 h 159223"/>
                  <a:gd name="connsiteX1" fmla="*/ 0 w 311372"/>
                  <a:gd name="connsiteY1" fmla="*/ 6921 h 159223"/>
                  <a:gd name="connsiteX2" fmla="*/ 311372 w 311372"/>
                  <a:gd name="connsiteY2" fmla="*/ 146938 h 15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1372" h="159223">
                    <a:moveTo>
                      <a:pt x="311372" y="146938"/>
                    </a:moveTo>
                    <a:cubicBezTo>
                      <a:pt x="311372" y="146938"/>
                      <a:pt x="269557" y="-37561"/>
                      <a:pt x="0" y="6921"/>
                    </a:cubicBezTo>
                    <a:cubicBezTo>
                      <a:pt x="95" y="6921"/>
                      <a:pt x="104584" y="210470"/>
                      <a:pt x="311372" y="146938"/>
                    </a:cubicBezTo>
                    <a:close/>
                  </a:path>
                </a:pathLst>
              </a:custGeom>
              <a:solidFill>
                <a:srgbClr val="2C7C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12" name="图形 16">
                <a:extLst>
                  <a:ext uri="{FF2B5EF4-FFF2-40B4-BE49-F238E27FC236}">
                    <a16:creationId xmlns:a16="http://schemas.microsoft.com/office/drawing/2014/main" id="{A3F6617B-1860-8174-8046-BA33FD99C2C1}"/>
                  </a:ext>
                </a:extLst>
              </p:cNvPr>
              <p:cNvGrpSpPr/>
              <p:nvPr/>
            </p:nvGrpSpPr>
            <p:grpSpPr>
              <a:xfrm>
                <a:off x="5237003" y="4762588"/>
                <a:ext cx="626927" cy="914209"/>
                <a:chOff x="5237003" y="4762588"/>
                <a:chExt cx="626927" cy="914209"/>
              </a:xfrm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73901C7A-5B5F-7EB2-DC68-1B3338B641D6}"/>
                    </a:ext>
                  </a:extLst>
                </p:cNvPr>
                <p:cNvSpPr/>
                <p:nvPr/>
              </p:nvSpPr>
              <p:spPr>
                <a:xfrm>
                  <a:off x="5498351" y="5146827"/>
                  <a:ext cx="148419" cy="529970"/>
                </a:xfrm>
                <a:custGeom>
                  <a:avLst/>
                  <a:gdLst>
                    <a:gd name="connsiteX0" fmla="*/ 10402 w 148419"/>
                    <a:gd name="connsiteY0" fmla="*/ 529971 h 529970"/>
                    <a:gd name="connsiteX1" fmla="*/ 148420 w 148419"/>
                    <a:gd name="connsiteY1" fmla="*/ 0 h 529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8419" h="529970">
                      <a:moveTo>
                        <a:pt x="10402" y="529971"/>
                      </a:moveTo>
                      <a:cubicBezTo>
                        <a:pt x="10402" y="529971"/>
                        <a:pt x="-56368" y="259175"/>
                        <a:pt x="148420" y="0"/>
                      </a:cubicBezTo>
                    </a:path>
                  </a:pathLst>
                </a:custGeom>
                <a:noFill/>
                <a:ln w="9525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B187B732-12B9-7AFD-FA49-602300D59348}"/>
                    </a:ext>
                  </a:extLst>
                </p:cNvPr>
                <p:cNvSpPr/>
                <p:nvPr/>
              </p:nvSpPr>
              <p:spPr>
                <a:xfrm>
                  <a:off x="5600392" y="4881270"/>
                  <a:ext cx="263537" cy="314325"/>
                </a:xfrm>
                <a:custGeom>
                  <a:avLst/>
                  <a:gdLst>
                    <a:gd name="connsiteX0" fmla="*/ 11040 w 263537"/>
                    <a:gd name="connsiteY0" fmla="*/ 314325 h 314325"/>
                    <a:gd name="connsiteX1" fmla="*/ 254499 w 263537"/>
                    <a:gd name="connsiteY1" fmla="*/ 0 h 314325"/>
                    <a:gd name="connsiteX2" fmla="*/ 11040 w 263537"/>
                    <a:gd name="connsiteY2" fmla="*/ 314325 h 314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3537" h="314325">
                      <a:moveTo>
                        <a:pt x="11040" y="314325"/>
                      </a:moveTo>
                      <a:cubicBezTo>
                        <a:pt x="11040" y="314325"/>
                        <a:pt x="-78876" y="53912"/>
                        <a:pt x="254499" y="0"/>
                      </a:cubicBezTo>
                      <a:cubicBezTo>
                        <a:pt x="254405" y="-95"/>
                        <a:pt x="335939" y="254032"/>
                        <a:pt x="11040" y="314325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D909DB62-04CC-03C4-DCEF-2C4AB6AE852F}"/>
                    </a:ext>
                  </a:extLst>
                </p:cNvPr>
                <p:cNvSpPr/>
                <p:nvPr/>
              </p:nvSpPr>
              <p:spPr>
                <a:xfrm>
                  <a:off x="5403979" y="5038337"/>
                  <a:ext cx="145211" cy="614362"/>
                </a:xfrm>
                <a:custGeom>
                  <a:avLst/>
                  <a:gdLst>
                    <a:gd name="connsiteX0" fmla="*/ 139827 w 145211"/>
                    <a:gd name="connsiteY0" fmla="*/ 614363 h 614362"/>
                    <a:gd name="connsiteX1" fmla="*/ 0 w 145211"/>
                    <a:gd name="connsiteY1" fmla="*/ 0 h 614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45211" h="614362">
                      <a:moveTo>
                        <a:pt x="139827" y="614363"/>
                      </a:moveTo>
                      <a:cubicBezTo>
                        <a:pt x="139827" y="614363"/>
                        <a:pt x="187357" y="319088"/>
                        <a:pt x="0" y="0"/>
                      </a:cubicBezTo>
                    </a:path>
                  </a:pathLst>
                </a:custGeom>
                <a:noFill/>
                <a:ln w="9525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A7A33F6E-C484-0F76-5C7D-5A6269EF6591}"/>
                    </a:ext>
                  </a:extLst>
                </p:cNvPr>
                <p:cNvSpPr/>
                <p:nvPr/>
              </p:nvSpPr>
              <p:spPr>
                <a:xfrm>
                  <a:off x="5581026" y="5345613"/>
                  <a:ext cx="65840" cy="253174"/>
                </a:xfrm>
                <a:custGeom>
                  <a:avLst/>
                  <a:gdLst>
                    <a:gd name="connsiteX0" fmla="*/ 19358 w 65840"/>
                    <a:gd name="connsiteY0" fmla="*/ 253174 h 253174"/>
                    <a:gd name="connsiteX1" fmla="*/ 65840 w 65840"/>
                    <a:gd name="connsiteY1" fmla="*/ 0 h 253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5840" h="253174">
                      <a:moveTo>
                        <a:pt x="19358" y="253174"/>
                      </a:moveTo>
                      <a:cubicBezTo>
                        <a:pt x="19358" y="253174"/>
                        <a:pt x="-46936" y="64294"/>
                        <a:pt x="65840" y="0"/>
                      </a:cubicBezTo>
                    </a:path>
                  </a:pathLst>
                </a:custGeom>
                <a:noFill/>
                <a:ln w="9525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4FF69833-38F1-4210-624E-6F8B4BFBA368}"/>
                    </a:ext>
                  </a:extLst>
                </p:cNvPr>
                <p:cNvSpPr/>
                <p:nvPr/>
              </p:nvSpPr>
              <p:spPr>
                <a:xfrm>
                  <a:off x="5403979" y="5289225"/>
                  <a:ext cx="72236" cy="267366"/>
                </a:xfrm>
                <a:custGeom>
                  <a:avLst/>
                  <a:gdLst>
                    <a:gd name="connsiteX0" fmla="*/ 41243 w 72236"/>
                    <a:gd name="connsiteY0" fmla="*/ 267367 h 267366"/>
                    <a:gd name="connsiteX1" fmla="*/ 0 w 72236"/>
                    <a:gd name="connsiteY1" fmla="*/ 0 h 267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236" h="267366">
                      <a:moveTo>
                        <a:pt x="41243" y="267367"/>
                      </a:moveTo>
                      <a:cubicBezTo>
                        <a:pt x="41243" y="267367"/>
                        <a:pt x="133350" y="160306"/>
                        <a:pt x="0" y="0"/>
                      </a:cubicBezTo>
                    </a:path>
                  </a:pathLst>
                </a:custGeom>
                <a:noFill/>
                <a:ln w="9525" cap="flat">
                  <a:solidFill>
                    <a:srgbClr val="2E7567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2DF12D79-14CF-6078-254B-233914C4ED51}"/>
                    </a:ext>
                  </a:extLst>
                </p:cNvPr>
                <p:cNvSpPr/>
                <p:nvPr/>
              </p:nvSpPr>
              <p:spPr>
                <a:xfrm>
                  <a:off x="5237003" y="4762588"/>
                  <a:ext cx="222442" cy="327278"/>
                </a:xfrm>
                <a:custGeom>
                  <a:avLst/>
                  <a:gdLst>
                    <a:gd name="connsiteX0" fmla="*/ 195265 w 222442"/>
                    <a:gd name="connsiteY0" fmla="*/ 327279 h 327278"/>
                    <a:gd name="connsiteX1" fmla="*/ 27244 w 222442"/>
                    <a:gd name="connsiteY1" fmla="*/ 0 h 327278"/>
                    <a:gd name="connsiteX2" fmla="*/ 195265 w 222442"/>
                    <a:gd name="connsiteY2" fmla="*/ 327279 h 327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2442" h="327278">
                      <a:moveTo>
                        <a:pt x="195265" y="327279"/>
                      </a:moveTo>
                      <a:cubicBezTo>
                        <a:pt x="195265" y="327279"/>
                        <a:pt x="-87056" y="268796"/>
                        <a:pt x="27244" y="0"/>
                      </a:cubicBezTo>
                      <a:cubicBezTo>
                        <a:pt x="27244" y="0"/>
                        <a:pt x="309374" y="24670"/>
                        <a:pt x="195265" y="327279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F3CBE97B-25E2-C439-5DF2-80DD3288A39F}"/>
                    </a:ext>
                  </a:extLst>
                </p:cNvPr>
                <p:cNvSpPr/>
                <p:nvPr/>
              </p:nvSpPr>
              <p:spPr>
                <a:xfrm>
                  <a:off x="5613466" y="5273083"/>
                  <a:ext cx="145626" cy="105793"/>
                </a:xfrm>
                <a:custGeom>
                  <a:avLst/>
                  <a:gdLst>
                    <a:gd name="connsiteX0" fmla="*/ 444 w 145626"/>
                    <a:gd name="connsiteY0" fmla="*/ 102915 h 105793"/>
                    <a:gd name="connsiteX1" fmla="*/ 144652 w 145626"/>
                    <a:gd name="connsiteY1" fmla="*/ 4998 h 105793"/>
                    <a:gd name="connsiteX2" fmla="*/ 444 w 145626"/>
                    <a:gd name="connsiteY2" fmla="*/ 102915 h 10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5626" h="105793">
                      <a:moveTo>
                        <a:pt x="444" y="102915"/>
                      </a:moveTo>
                      <a:cubicBezTo>
                        <a:pt x="444" y="102915"/>
                        <a:pt x="-15558" y="-26721"/>
                        <a:pt x="144652" y="4998"/>
                      </a:cubicBezTo>
                      <a:cubicBezTo>
                        <a:pt x="144652" y="4998"/>
                        <a:pt x="166750" y="125775"/>
                        <a:pt x="444" y="102915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0" name="任意多边形: 形状 219">
                  <a:extLst>
                    <a:ext uri="{FF2B5EF4-FFF2-40B4-BE49-F238E27FC236}">
                      <a16:creationId xmlns:a16="http://schemas.microsoft.com/office/drawing/2014/main" id="{56D1D702-F841-01D2-A786-5D877782BA5C}"/>
                    </a:ext>
                  </a:extLst>
                </p:cNvPr>
                <p:cNvSpPr/>
                <p:nvPr/>
              </p:nvSpPr>
              <p:spPr>
                <a:xfrm>
                  <a:off x="5329255" y="5218856"/>
                  <a:ext cx="106632" cy="114184"/>
                </a:xfrm>
                <a:custGeom>
                  <a:avLst/>
                  <a:gdLst>
                    <a:gd name="connsiteX0" fmla="*/ 106632 w 106632"/>
                    <a:gd name="connsiteY0" fmla="*/ 114184 h 114184"/>
                    <a:gd name="connsiteX1" fmla="*/ 143 w 106632"/>
                    <a:gd name="connsiteY1" fmla="*/ 742 h 114184"/>
                    <a:gd name="connsiteX2" fmla="*/ 106632 w 106632"/>
                    <a:gd name="connsiteY2" fmla="*/ 114184 h 114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6632" h="114184">
                      <a:moveTo>
                        <a:pt x="106632" y="114184"/>
                      </a:moveTo>
                      <a:cubicBezTo>
                        <a:pt x="106632" y="114184"/>
                        <a:pt x="-4524" y="94658"/>
                        <a:pt x="143" y="742"/>
                      </a:cubicBezTo>
                      <a:cubicBezTo>
                        <a:pt x="238" y="742"/>
                        <a:pt x="94155" y="-16403"/>
                        <a:pt x="106632" y="114184"/>
                      </a:cubicBezTo>
                      <a:close/>
                    </a:path>
                  </a:pathLst>
                </a:custGeom>
                <a:solidFill>
                  <a:srgbClr val="368E7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1" name="图形 16">
                <a:extLst>
                  <a:ext uri="{FF2B5EF4-FFF2-40B4-BE49-F238E27FC236}">
                    <a16:creationId xmlns:a16="http://schemas.microsoft.com/office/drawing/2014/main" id="{7D9DF0AB-3BB4-EBDF-D760-BF07A168E3E4}"/>
                  </a:ext>
                </a:extLst>
              </p:cNvPr>
              <p:cNvGrpSpPr/>
              <p:nvPr/>
            </p:nvGrpSpPr>
            <p:grpSpPr>
              <a:xfrm>
                <a:off x="5329493" y="5463533"/>
                <a:ext cx="428625" cy="375285"/>
                <a:chOff x="5329493" y="5463533"/>
                <a:chExt cx="428625" cy="375285"/>
              </a:xfrm>
            </p:grpSpPr>
            <p:grpSp>
              <p:nvGrpSpPr>
                <p:cNvPr id="222" name="图形 16">
                  <a:extLst>
                    <a:ext uri="{FF2B5EF4-FFF2-40B4-BE49-F238E27FC236}">
                      <a16:creationId xmlns:a16="http://schemas.microsoft.com/office/drawing/2014/main" id="{F2656BE4-054C-E43C-10B6-736970C12F95}"/>
                    </a:ext>
                  </a:extLst>
                </p:cNvPr>
                <p:cNvGrpSpPr/>
                <p:nvPr/>
              </p:nvGrpSpPr>
              <p:grpSpPr>
                <a:xfrm>
                  <a:off x="5354353" y="5514777"/>
                  <a:ext cx="378904" cy="324040"/>
                  <a:chOff x="5354353" y="5514777"/>
                  <a:chExt cx="378904" cy="324040"/>
                </a:xfrm>
              </p:grpSpPr>
              <p:sp>
                <p:nvSpPr>
                  <p:cNvPr id="223" name="任意多边形: 形状 222">
                    <a:extLst>
                      <a:ext uri="{FF2B5EF4-FFF2-40B4-BE49-F238E27FC236}">
                        <a16:creationId xmlns:a16="http://schemas.microsoft.com/office/drawing/2014/main" id="{EE68FF1B-00BE-31B7-6EA6-D4AE1BF34D56}"/>
                      </a:ext>
                    </a:extLst>
                  </p:cNvPr>
                  <p:cNvSpPr/>
                  <p:nvPr/>
                </p:nvSpPr>
                <p:spPr>
                  <a:xfrm>
                    <a:off x="5354353" y="5514777"/>
                    <a:ext cx="378904" cy="324040"/>
                  </a:xfrm>
                  <a:custGeom>
                    <a:avLst/>
                    <a:gdLst>
                      <a:gd name="connsiteX0" fmla="*/ 378809 w 378904"/>
                      <a:gd name="connsiteY0" fmla="*/ 195929 h 324040"/>
                      <a:gd name="connsiteX1" fmla="*/ 341090 w 378904"/>
                      <a:gd name="connsiteY1" fmla="*/ 286512 h 324040"/>
                      <a:gd name="connsiteX2" fmla="*/ 250031 w 378904"/>
                      <a:gd name="connsiteY2" fmla="*/ 324040 h 324040"/>
                      <a:gd name="connsiteX3" fmla="*/ 128778 w 378904"/>
                      <a:gd name="connsiteY3" fmla="*/ 324040 h 324040"/>
                      <a:gd name="connsiteX4" fmla="*/ 37719 w 378904"/>
                      <a:gd name="connsiteY4" fmla="*/ 286512 h 324040"/>
                      <a:gd name="connsiteX5" fmla="*/ 0 w 378904"/>
                      <a:gd name="connsiteY5" fmla="*/ 195929 h 324040"/>
                      <a:gd name="connsiteX6" fmla="*/ 0 w 378904"/>
                      <a:gd name="connsiteY6" fmla="*/ 0 h 324040"/>
                      <a:gd name="connsiteX7" fmla="*/ 378905 w 378904"/>
                      <a:gd name="connsiteY7" fmla="*/ 0 h 324040"/>
                      <a:gd name="connsiteX8" fmla="*/ 378905 w 378904"/>
                      <a:gd name="connsiteY8" fmla="*/ 195929 h 324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8904" h="324040">
                        <a:moveTo>
                          <a:pt x="378809" y="195929"/>
                        </a:moveTo>
                        <a:cubicBezTo>
                          <a:pt x="378809" y="228695"/>
                          <a:pt x="366236" y="261461"/>
                          <a:pt x="341090" y="286512"/>
                        </a:cubicBezTo>
                        <a:cubicBezTo>
                          <a:pt x="315849" y="311563"/>
                          <a:pt x="282893" y="324040"/>
                          <a:pt x="250031" y="324040"/>
                        </a:cubicBezTo>
                        <a:lnTo>
                          <a:pt x="128778" y="324040"/>
                        </a:lnTo>
                        <a:cubicBezTo>
                          <a:pt x="95821" y="324040"/>
                          <a:pt x="62865" y="311563"/>
                          <a:pt x="37719" y="286512"/>
                        </a:cubicBezTo>
                        <a:cubicBezTo>
                          <a:pt x="12573" y="261461"/>
                          <a:pt x="0" y="228695"/>
                          <a:pt x="0" y="195929"/>
                        </a:cubicBezTo>
                        <a:lnTo>
                          <a:pt x="0" y="0"/>
                        </a:lnTo>
                        <a:lnTo>
                          <a:pt x="378905" y="0"/>
                        </a:lnTo>
                        <a:lnTo>
                          <a:pt x="378905" y="195929"/>
                        </a:lnTo>
                        <a:close/>
                      </a:path>
                    </a:pathLst>
                  </a:custGeom>
                  <a:solidFill>
                    <a:srgbClr val="0DB7B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4" name="任意多边形: 形状 223">
                    <a:extLst>
                      <a:ext uri="{FF2B5EF4-FFF2-40B4-BE49-F238E27FC236}">
                        <a16:creationId xmlns:a16="http://schemas.microsoft.com/office/drawing/2014/main" id="{818CFC44-71C8-5F64-786B-E9D3FAAC4057}"/>
                      </a:ext>
                    </a:extLst>
                  </p:cNvPr>
                  <p:cNvSpPr/>
                  <p:nvPr/>
                </p:nvSpPr>
                <p:spPr>
                  <a:xfrm>
                    <a:off x="5560379" y="5514777"/>
                    <a:ext cx="172878" cy="324040"/>
                  </a:xfrm>
                  <a:custGeom>
                    <a:avLst/>
                    <a:gdLst>
                      <a:gd name="connsiteX0" fmla="*/ 139922 w 172878"/>
                      <a:gd name="connsiteY0" fmla="*/ 0 h 324040"/>
                      <a:gd name="connsiteX1" fmla="*/ 139922 w 172878"/>
                      <a:gd name="connsiteY1" fmla="*/ 195929 h 324040"/>
                      <a:gd name="connsiteX2" fmla="*/ 98965 w 172878"/>
                      <a:gd name="connsiteY2" fmla="*/ 286512 h 324040"/>
                      <a:gd name="connsiteX3" fmla="*/ 0 w 172878"/>
                      <a:gd name="connsiteY3" fmla="*/ 324040 h 324040"/>
                      <a:gd name="connsiteX4" fmla="*/ 32957 w 172878"/>
                      <a:gd name="connsiteY4" fmla="*/ 324040 h 324040"/>
                      <a:gd name="connsiteX5" fmla="*/ 131922 w 172878"/>
                      <a:gd name="connsiteY5" fmla="*/ 286512 h 324040"/>
                      <a:gd name="connsiteX6" fmla="*/ 172879 w 172878"/>
                      <a:gd name="connsiteY6" fmla="*/ 195929 h 324040"/>
                      <a:gd name="connsiteX7" fmla="*/ 172879 w 172878"/>
                      <a:gd name="connsiteY7" fmla="*/ 0 h 324040"/>
                      <a:gd name="connsiteX8" fmla="*/ 139922 w 172878"/>
                      <a:gd name="connsiteY8" fmla="*/ 0 h 324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878" h="324040">
                        <a:moveTo>
                          <a:pt x="139922" y="0"/>
                        </a:moveTo>
                        <a:lnTo>
                          <a:pt x="139922" y="195929"/>
                        </a:lnTo>
                        <a:cubicBezTo>
                          <a:pt x="139922" y="228695"/>
                          <a:pt x="126302" y="261461"/>
                          <a:pt x="98965" y="286512"/>
                        </a:cubicBezTo>
                        <a:cubicBezTo>
                          <a:pt x="71628" y="311563"/>
                          <a:pt x="35814" y="324040"/>
                          <a:pt x="0" y="324040"/>
                        </a:cubicBezTo>
                        <a:lnTo>
                          <a:pt x="32957" y="324040"/>
                        </a:lnTo>
                        <a:cubicBezTo>
                          <a:pt x="68675" y="324040"/>
                          <a:pt x="104585" y="311563"/>
                          <a:pt x="131922" y="286512"/>
                        </a:cubicBezTo>
                        <a:cubicBezTo>
                          <a:pt x="159258" y="261461"/>
                          <a:pt x="172879" y="228695"/>
                          <a:pt x="172879" y="195929"/>
                        </a:cubicBezTo>
                        <a:lnTo>
                          <a:pt x="172879" y="0"/>
                        </a:lnTo>
                        <a:lnTo>
                          <a:pt x="139922" y="0"/>
                        </a:lnTo>
                        <a:close/>
                      </a:path>
                    </a:pathLst>
                  </a:custGeom>
                  <a:solidFill>
                    <a:srgbClr val="1FDBD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6B3B90D8-700F-C898-92E9-1CD6CD0305F4}"/>
                    </a:ext>
                  </a:extLst>
                </p:cNvPr>
                <p:cNvSpPr/>
                <p:nvPr/>
              </p:nvSpPr>
              <p:spPr>
                <a:xfrm>
                  <a:off x="5329493" y="5463533"/>
                  <a:ext cx="428625" cy="51244"/>
                </a:xfrm>
                <a:custGeom>
                  <a:avLst/>
                  <a:gdLst>
                    <a:gd name="connsiteX0" fmla="*/ 0 w 428625"/>
                    <a:gd name="connsiteY0" fmla="*/ 0 h 51244"/>
                    <a:gd name="connsiteX1" fmla="*/ 428625 w 428625"/>
                    <a:gd name="connsiteY1" fmla="*/ 0 h 51244"/>
                    <a:gd name="connsiteX2" fmla="*/ 428625 w 428625"/>
                    <a:gd name="connsiteY2" fmla="*/ 51245 h 51244"/>
                    <a:gd name="connsiteX3" fmla="*/ 0 w 428625"/>
                    <a:gd name="connsiteY3" fmla="*/ 51245 h 51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5" h="51244">
                      <a:moveTo>
                        <a:pt x="0" y="0"/>
                      </a:moveTo>
                      <a:lnTo>
                        <a:pt x="428625" y="0"/>
                      </a:lnTo>
                      <a:lnTo>
                        <a:pt x="428625" y="51245"/>
                      </a:lnTo>
                      <a:lnTo>
                        <a:pt x="0" y="51245"/>
                      </a:lnTo>
                      <a:close/>
                    </a:path>
                  </a:pathLst>
                </a:custGeom>
                <a:solidFill>
                  <a:srgbClr val="14AFA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D5429A-0F5E-BD64-B066-2E71217DC04E}"/>
              </a:ext>
            </a:extLst>
          </p:cNvPr>
          <p:cNvGrpSpPr/>
          <p:nvPr/>
        </p:nvGrpSpPr>
        <p:grpSpPr>
          <a:xfrm>
            <a:off x="7771388" y="2154995"/>
            <a:ext cx="3760848" cy="822113"/>
            <a:chOff x="7607073" y="1958721"/>
            <a:chExt cx="3760848" cy="82211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A1D8526-C98B-386F-43C3-B44184FB760E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738FAE9-2884-A74B-25AF-895178D7E025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811E7F7-03FA-B27E-2945-4E5562CFB157}"/>
              </a:ext>
            </a:extLst>
          </p:cNvPr>
          <p:cNvGrpSpPr/>
          <p:nvPr/>
        </p:nvGrpSpPr>
        <p:grpSpPr>
          <a:xfrm>
            <a:off x="7771388" y="3132850"/>
            <a:ext cx="3760848" cy="822113"/>
            <a:chOff x="7607073" y="1958721"/>
            <a:chExt cx="3760848" cy="82211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ECEF773-820D-3F07-3131-868EC0017BEE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BA81121-8E18-5E4C-F75B-A0AC3D25CBC7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E24130B-8EA5-90EA-052C-2CA2A2CEA425}"/>
              </a:ext>
            </a:extLst>
          </p:cNvPr>
          <p:cNvGrpSpPr/>
          <p:nvPr/>
        </p:nvGrpSpPr>
        <p:grpSpPr>
          <a:xfrm>
            <a:off x="7771388" y="4110705"/>
            <a:ext cx="3760848" cy="822113"/>
            <a:chOff x="7607073" y="1958721"/>
            <a:chExt cx="3760848" cy="82211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CD33A1F-DFCB-4BA5-E61F-C668AFC0D890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6634789-9F3D-F270-5571-F50AF068719F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 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2426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4B1B21B-6BE3-F0A6-ECA5-E366E55818A5}"/>
              </a:ext>
            </a:extLst>
          </p:cNvPr>
          <p:cNvSpPr/>
          <p:nvPr/>
        </p:nvSpPr>
        <p:spPr bwMode="auto">
          <a:xfrm>
            <a:off x="1878797" y="655749"/>
            <a:ext cx="2632576" cy="550324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-3784600" ty="0" sx="100000" sy="100000" flip="none" algn="tl"/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593B90A-5B18-33B0-3B3D-B88F29B4E24D}"/>
              </a:ext>
            </a:extLst>
          </p:cNvPr>
          <p:cNvSpPr/>
          <p:nvPr/>
        </p:nvSpPr>
        <p:spPr bwMode="auto">
          <a:xfrm rot="5400000">
            <a:off x="9477709" y="-3140512"/>
            <a:ext cx="1269364" cy="6195091"/>
          </a:xfrm>
          <a:prstGeom prst="roundRect">
            <a:avLst>
              <a:gd name="adj" fmla="val 50000"/>
            </a:avLst>
          </a:prstGeom>
          <a:blipFill dpi="0" rotWithShape="0">
            <a:blip r:embed="rId5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F86FE8F-19E3-E0E7-EA94-37A60BEE2F71}"/>
              </a:ext>
            </a:extLst>
          </p:cNvPr>
          <p:cNvSpPr/>
          <p:nvPr/>
        </p:nvSpPr>
        <p:spPr bwMode="auto">
          <a:xfrm rot="5400000">
            <a:off x="980565" y="1001771"/>
            <a:ext cx="2202622" cy="2209152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D974A98-6DDA-17C8-764B-5991E81D08A2}"/>
              </a:ext>
            </a:extLst>
          </p:cNvPr>
          <p:cNvSpPr/>
          <p:nvPr/>
        </p:nvSpPr>
        <p:spPr bwMode="auto">
          <a:xfrm rot="5400000">
            <a:off x="5989616" y="655618"/>
            <a:ext cx="212763" cy="12192001"/>
          </a:xfrm>
          <a:prstGeom prst="roundRect">
            <a:avLst>
              <a:gd name="adj" fmla="val 0"/>
            </a:avLst>
          </a:prstGeom>
          <a:blipFill dpi="0" rotWithShape="0">
            <a:blip r:embed="rId5">
              <a:alphaModFix amt="81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50AF34-6F07-B194-693F-AACF1072074D}"/>
              </a:ext>
            </a:extLst>
          </p:cNvPr>
          <p:cNvGrpSpPr/>
          <p:nvPr/>
        </p:nvGrpSpPr>
        <p:grpSpPr>
          <a:xfrm>
            <a:off x="5275379" y="2469139"/>
            <a:ext cx="5167084" cy="584776"/>
            <a:chOff x="3476897" y="2167670"/>
            <a:chExt cx="5167084" cy="58477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1A38A16-CC6D-620F-C4EB-5F2E377B419A}"/>
                </a:ext>
              </a:extLst>
            </p:cNvPr>
            <p:cNvSpPr/>
            <p:nvPr/>
          </p:nvSpPr>
          <p:spPr bwMode="auto">
            <a:xfrm rot="5400000">
              <a:off x="5768051" y="-123484"/>
              <a:ext cx="584776" cy="5167084"/>
            </a:xfrm>
            <a:prstGeom prst="roundRect">
              <a:avLst>
                <a:gd name="adj" fmla="val 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BBEAACD-9FBE-A263-9479-99475F47EAD5}"/>
                </a:ext>
              </a:extLst>
            </p:cNvPr>
            <p:cNvSpPr txBox="1"/>
            <p:nvPr/>
          </p:nvSpPr>
          <p:spPr>
            <a:xfrm>
              <a:off x="4685703" y="2194819"/>
              <a:ext cx="274947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F2A5D0E-8E7C-0EFA-E969-441C9ED813E6}"/>
              </a:ext>
            </a:extLst>
          </p:cNvPr>
          <p:cNvSpPr/>
          <p:nvPr/>
        </p:nvSpPr>
        <p:spPr bwMode="auto">
          <a:xfrm rot="5400000">
            <a:off x="4107383" y="4442827"/>
            <a:ext cx="969872" cy="972748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1311477" y="1448395"/>
            <a:ext cx="15408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03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D68098-CB1E-4F84-A1F7-6B27613B3447}"/>
              </a:ext>
            </a:extLst>
          </p:cNvPr>
          <p:cNvSpPr txBox="1"/>
          <p:nvPr/>
        </p:nvSpPr>
        <p:spPr>
          <a:xfrm>
            <a:off x="5275379" y="3285612"/>
            <a:ext cx="516708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6" name="图形 2" descr="药品 纯色填充">
            <a:extLst>
              <a:ext uri="{FF2B5EF4-FFF2-40B4-BE49-F238E27FC236}">
                <a16:creationId xmlns:a16="http://schemas.microsoft.com/office/drawing/2014/main" id="{0491D4A4-C1E5-D506-A390-410A77497162}"/>
              </a:ext>
            </a:extLst>
          </p:cNvPr>
          <p:cNvGrpSpPr/>
          <p:nvPr/>
        </p:nvGrpSpPr>
        <p:grpSpPr>
          <a:xfrm>
            <a:off x="4426102" y="4675313"/>
            <a:ext cx="399898" cy="571283"/>
            <a:chOff x="5829300" y="5033137"/>
            <a:chExt cx="533400" cy="762000"/>
          </a:xfrm>
          <a:solidFill>
            <a:schemeClr val="bg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E44FD31-6873-2714-9F5F-A304A58F6C8C}"/>
                </a:ext>
              </a:extLst>
            </p:cNvPr>
            <p:cNvSpPr/>
            <p:nvPr/>
          </p:nvSpPr>
          <p:spPr>
            <a:xfrm>
              <a:off x="5829300" y="5033137"/>
              <a:ext cx="419100" cy="685800"/>
            </a:xfrm>
            <a:custGeom>
              <a:avLst/>
              <a:gdLst>
                <a:gd name="connsiteX0" fmla="*/ 419100 w 419100"/>
                <a:gd name="connsiteY0" fmla="*/ 571500 h 685800"/>
                <a:gd name="connsiteX1" fmla="*/ 419100 w 419100"/>
                <a:gd name="connsiteY1" fmla="*/ 495300 h 685800"/>
                <a:gd name="connsiteX2" fmla="*/ 95250 w 419100"/>
                <a:gd name="connsiteY2" fmla="*/ 495300 h 685800"/>
                <a:gd name="connsiteX3" fmla="*/ 76200 w 419100"/>
                <a:gd name="connsiteY3" fmla="*/ 476250 h 685800"/>
                <a:gd name="connsiteX4" fmla="*/ 76200 w 419100"/>
                <a:gd name="connsiteY4" fmla="*/ 285750 h 685800"/>
                <a:gd name="connsiteX5" fmla="*/ 95250 w 419100"/>
                <a:gd name="connsiteY5" fmla="*/ 266700 h 685800"/>
                <a:gd name="connsiteX6" fmla="*/ 419100 w 419100"/>
                <a:gd name="connsiteY6" fmla="*/ 266700 h 685800"/>
                <a:gd name="connsiteX7" fmla="*/ 419100 w 419100"/>
                <a:gd name="connsiteY7" fmla="*/ 190500 h 685800"/>
                <a:gd name="connsiteX8" fmla="*/ 381000 w 419100"/>
                <a:gd name="connsiteY8" fmla="*/ 152400 h 685800"/>
                <a:gd name="connsiteX9" fmla="*/ 347663 w 419100"/>
                <a:gd name="connsiteY9" fmla="*/ 152400 h 685800"/>
                <a:gd name="connsiteX10" fmla="*/ 342900 w 419100"/>
                <a:gd name="connsiteY10" fmla="*/ 147638 h 685800"/>
                <a:gd name="connsiteX11" fmla="*/ 342900 w 419100"/>
                <a:gd name="connsiteY11" fmla="*/ 119063 h 685800"/>
                <a:gd name="connsiteX12" fmla="*/ 347663 w 419100"/>
                <a:gd name="connsiteY12" fmla="*/ 114300 h 685800"/>
                <a:gd name="connsiteX13" fmla="*/ 371475 w 419100"/>
                <a:gd name="connsiteY13" fmla="*/ 114300 h 685800"/>
                <a:gd name="connsiteX14" fmla="*/ 381000 w 419100"/>
                <a:gd name="connsiteY14" fmla="*/ 104775 h 685800"/>
                <a:gd name="connsiteX15" fmla="*/ 381000 w 419100"/>
                <a:gd name="connsiteY15" fmla="*/ 38100 h 685800"/>
                <a:gd name="connsiteX16" fmla="*/ 342900 w 419100"/>
                <a:gd name="connsiteY16" fmla="*/ 0 h 685800"/>
                <a:gd name="connsiteX17" fmla="*/ 76200 w 419100"/>
                <a:gd name="connsiteY17" fmla="*/ 0 h 685800"/>
                <a:gd name="connsiteX18" fmla="*/ 38100 w 419100"/>
                <a:gd name="connsiteY18" fmla="*/ 38100 h 685800"/>
                <a:gd name="connsiteX19" fmla="*/ 38100 w 419100"/>
                <a:gd name="connsiteY19" fmla="*/ 104775 h 685800"/>
                <a:gd name="connsiteX20" fmla="*/ 47625 w 419100"/>
                <a:gd name="connsiteY20" fmla="*/ 114300 h 685800"/>
                <a:gd name="connsiteX21" fmla="*/ 71438 w 419100"/>
                <a:gd name="connsiteY21" fmla="*/ 114300 h 685800"/>
                <a:gd name="connsiteX22" fmla="*/ 76200 w 419100"/>
                <a:gd name="connsiteY22" fmla="*/ 119063 h 685800"/>
                <a:gd name="connsiteX23" fmla="*/ 76200 w 419100"/>
                <a:gd name="connsiteY23" fmla="*/ 147638 h 685800"/>
                <a:gd name="connsiteX24" fmla="*/ 71438 w 419100"/>
                <a:gd name="connsiteY24" fmla="*/ 152400 h 685800"/>
                <a:gd name="connsiteX25" fmla="*/ 38100 w 419100"/>
                <a:gd name="connsiteY25" fmla="*/ 152400 h 685800"/>
                <a:gd name="connsiteX26" fmla="*/ 0 w 419100"/>
                <a:gd name="connsiteY26" fmla="*/ 190500 h 685800"/>
                <a:gd name="connsiteX27" fmla="*/ 0 w 419100"/>
                <a:gd name="connsiteY27" fmla="*/ 647700 h 685800"/>
                <a:gd name="connsiteX28" fmla="*/ 38100 w 419100"/>
                <a:gd name="connsiteY28" fmla="*/ 685800 h 685800"/>
                <a:gd name="connsiteX29" fmla="*/ 171450 w 419100"/>
                <a:gd name="connsiteY29" fmla="*/ 685800 h 685800"/>
                <a:gd name="connsiteX30" fmla="*/ 285750 w 419100"/>
                <a:gd name="connsiteY30" fmla="*/ 571500 h 685800"/>
                <a:gd name="connsiteX31" fmla="*/ 419100 w 419100"/>
                <a:gd name="connsiteY31" fmla="*/ 5715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19100" h="685800">
                  <a:moveTo>
                    <a:pt x="419100" y="571500"/>
                  </a:moveTo>
                  <a:lnTo>
                    <a:pt x="419100" y="495300"/>
                  </a:lnTo>
                  <a:lnTo>
                    <a:pt x="95250" y="495300"/>
                  </a:lnTo>
                  <a:cubicBezTo>
                    <a:pt x="84773" y="495300"/>
                    <a:pt x="76200" y="486728"/>
                    <a:pt x="76200" y="476250"/>
                  </a:cubicBezTo>
                  <a:lnTo>
                    <a:pt x="76200" y="285750"/>
                  </a:lnTo>
                  <a:cubicBezTo>
                    <a:pt x="76200" y="275273"/>
                    <a:pt x="84773" y="266700"/>
                    <a:pt x="95250" y="266700"/>
                  </a:cubicBezTo>
                  <a:lnTo>
                    <a:pt x="419100" y="266700"/>
                  </a:lnTo>
                  <a:lnTo>
                    <a:pt x="419100" y="190500"/>
                  </a:lnTo>
                  <a:cubicBezTo>
                    <a:pt x="419100" y="169545"/>
                    <a:pt x="401955" y="152400"/>
                    <a:pt x="381000" y="152400"/>
                  </a:cubicBezTo>
                  <a:lnTo>
                    <a:pt x="347663" y="152400"/>
                  </a:lnTo>
                  <a:cubicBezTo>
                    <a:pt x="344805" y="152400"/>
                    <a:pt x="342900" y="150495"/>
                    <a:pt x="342900" y="147638"/>
                  </a:cubicBezTo>
                  <a:lnTo>
                    <a:pt x="342900" y="119063"/>
                  </a:lnTo>
                  <a:cubicBezTo>
                    <a:pt x="342900" y="116205"/>
                    <a:pt x="344805" y="114300"/>
                    <a:pt x="347663" y="114300"/>
                  </a:cubicBezTo>
                  <a:lnTo>
                    <a:pt x="371475" y="114300"/>
                  </a:lnTo>
                  <a:cubicBezTo>
                    <a:pt x="377190" y="114300"/>
                    <a:pt x="381000" y="110490"/>
                    <a:pt x="381000" y="104775"/>
                  </a:cubicBezTo>
                  <a:lnTo>
                    <a:pt x="381000" y="38100"/>
                  </a:lnTo>
                  <a:cubicBezTo>
                    <a:pt x="381000" y="17145"/>
                    <a:pt x="363855" y="0"/>
                    <a:pt x="342900" y="0"/>
                  </a:cubicBezTo>
                  <a:lnTo>
                    <a:pt x="76200" y="0"/>
                  </a:lnTo>
                  <a:cubicBezTo>
                    <a:pt x="55245" y="0"/>
                    <a:pt x="38100" y="17145"/>
                    <a:pt x="38100" y="38100"/>
                  </a:cubicBezTo>
                  <a:lnTo>
                    <a:pt x="38100" y="104775"/>
                  </a:lnTo>
                  <a:cubicBezTo>
                    <a:pt x="38100" y="110490"/>
                    <a:pt x="41910" y="114300"/>
                    <a:pt x="47625" y="114300"/>
                  </a:cubicBezTo>
                  <a:lnTo>
                    <a:pt x="71438" y="114300"/>
                  </a:lnTo>
                  <a:cubicBezTo>
                    <a:pt x="74295" y="114300"/>
                    <a:pt x="76200" y="116205"/>
                    <a:pt x="76200" y="119063"/>
                  </a:cubicBezTo>
                  <a:lnTo>
                    <a:pt x="76200" y="147638"/>
                  </a:lnTo>
                  <a:cubicBezTo>
                    <a:pt x="76200" y="150495"/>
                    <a:pt x="74295" y="152400"/>
                    <a:pt x="71438" y="152400"/>
                  </a:cubicBezTo>
                  <a:lnTo>
                    <a:pt x="38100" y="152400"/>
                  </a:lnTo>
                  <a:cubicBezTo>
                    <a:pt x="17145" y="152400"/>
                    <a:pt x="0" y="169545"/>
                    <a:pt x="0" y="190500"/>
                  </a:cubicBezTo>
                  <a:lnTo>
                    <a:pt x="0" y="647700"/>
                  </a:lnTo>
                  <a:cubicBezTo>
                    <a:pt x="0" y="668655"/>
                    <a:pt x="17145" y="685800"/>
                    <a:pt x="38100" y="685800"/>
                  </a:cubicBezTo>
                  <a:lnTo>
                    <a:pt x="171450" y="685800"/>
                  </a:lnTo>
                  <a:cubicBezTo>
                    <a:pt x="171450" y="622935"/>
                    <a:pt x="222885" y="571500"/>
                    <a:pt x="285750" y="571500"/>
                  </a:cubicBezTo>
                  <a:lnTo>
                    <a:pt x="419100" y="571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13F1E6C-63DB-4D7D-CAF8-892D97518E82}"/>
                </a:ext>
              </a:extLst>
            </p:cNvPr>
            <p:cNvSpPr/>
            <p:nvPr/>
          </p:nvSpPr>
          <p:spPr>
            <a:xfrm>
              <a:off x="5943600" y="5337937"/>
              <a:ext cx="304800" cy="152400"/>
            </a:xfrm>
            <a:custGeom>
              <a:avLst/>
              <a:gdLst>
                <a:gd name="connsiteX0" fmla="*/ 0 w 304800"/>
                <a:gd name="connsiteY0" fmla="*/ 9525 h 152400"/>
                <a:gd name="connsiteX1" fmla="*/ 0 w 304800"/>
                <a:gd name="connsiteY1" fmla="*/ 142875 h 152400"/>
                <a:gd name="connsiteX2" fmla="*/ 9525 w 304800"/>
                <a:gd name="connsiteY2" fmla="*/ 152400 h 152400"/>
                <a:gd name="connsiteX3" fmla="*/ 304800 w 304800"/>
                <a:gd name="connsiteY3" fmla="*/ 152400 h 152400"/>
                <a:gd name="connsiteX4" fmla="*/ 304800 w 304800"/>
                <a:gd name="connsiteY4" fmla="*/ 0 h 152400"/>
                <a:gd name="connsiteX5" fmla="*/ 9525 w 304800"/>
                <a:gd name="connsiteY5" fmla="*/ 0 h 152400"/>
                <a:gd name="connsiteX6" fmla="*/ 0 w 304800"/>
                <a:gd name="connsiteY6" fmla="*/ 95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00" h="152400">
                  <a:moveTo>
                    <a:pt x="0" y="9525"/>
                  </a:moveTo>
                  <a:lnTo>
                    <a:pt x="0" y="142875"/>
                  </a:lnTo>
                  <a:cubicBezTo>
                    <a:pt x="0" y="148590"/>
                    <a:pt x="3810" y="152400"/>
                    <a:pt x="9525" y="152400"/>
                  </a:cubicBezTo>
                  <a:lnTo>
                    <a:pt x="304800" y="152400"/>
                  </a:lnTo>
                  <a:lnTo>
                    <a:pt x="304800" y="0"/>
                  </a:lnTo>
                  <a:lnTo>
                    <a:pt x="9525" y="0"/>
                  </a:lnTo>
                  <a:cubicBezTo>
                    <a:pt x="3810" y="0"/>
                    <a:pt x="0" y="3810"/>
                    <a:pt x="0" y="9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1B476E8-C10A-CBC9-57FA-3CB2E99CFD5A}"/>
                </a:ext>
              </a:extLst>
            </p:cNvPr>
            <p:cNvSpPr/>
            <p:nvPr/>
          </p:nvSpPr>
          <p:spPr>
            <a:xfrm>
              <a:off x="6038850" y="5642737"/>
              <a:ext cx="323850" cy="152400"/>
            </a:xfrm>
            <a:custGeom>
              <a:avLst/>
              <a:gdLst>
                <a:gd name="connsiteX0" fmla="*/ 161925 w 323850"/>
                <a:gd name="connsiteY0" fmla="*/ 114300 h 152400"/>
                <a:gd name="connsiteX1" fmla="*/ 76200 w 323850"/>
                <a:gd name="connsiteY1" fmla="*/ 114300 h 152400"/>
                <a:gd name="connsiteX2" fmla="*/ 38100 w 323850"/>
                <a:gd name="connsiteY2" fmla="*/ 76200 h 152400"/>
                <a:gd name="connsiteX3" fmla="*/ 76200 w 323850"/>
                <a:gd name="connsiteY3" fmla="*/ 38100 h 152400"/>
                <a:gd name="connsiteX4" fmla="*/ 161925 w 323850"/>
                <a:gd name="connsiteY4" fmla="*/ 38100 h 152400"/>
                <a:gd name="connsiteX5" fmla="*/ 161925 w 323850"/>
                <a:gd name="connsiteY5" fmla="*/ 114300 h 152400"/>
                <a:gd name="connsiteX6" fmla="*/ 247650 w 323850"/>
                <a:gd name="connsiteY6" fmla="*/ 0 h 152400"/>
                <a:gd name="connsiteX7" fmla="*/ 76200 w 323850"/>
                <a:gd name="connsiteY7" fmla="*/ 0 h 152400"/>
                <a:gd name="connsiteX8" fmla="*/ 0 w 323850"/>
                <a:gd name="connsiteY8" fmla="*/ 76200 h 152400"/>
                <a:gd name="connsiteX9" fmla="*/ 76200 w 323850"/>
                <a:gd name="connsiteY9" fmla="*/ 152400 h 152400"/>
                <a:gd name="connsiteX10" fmla="*/ 247650 w 323850"/>
                <a:gd name="connsiteY10" fmla="*/ 152400 h 152400"/>
                <a:gd name="connsiteX11" fmla="*/ 323850 w 323850"/>
                <a:gd name="connsiteY11" fmla="*/ 76200 h 152400"/>
                <a:gd name="connsiteX12" fmla="*/ 247650 w 323850"/>
                <a:gd name="connsiteY12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52400">
                  <a:moveTo>
                    <a:pt x="161925" y="114300"/>
                  </a:moveTo>
                  <a:lnTo>
                    <a:pt x="76200" y="114300"/>
                  </a:lnTo>
                  <a:cubicBezTo>
                    <a:pt x="55245" y="114300"/>
                    <a:pt x="38100" y="97155"/>
                    <a:pt x="38100" y="76200"/>
                  </a:cubicBezTo>
                  <a:cubicBezTo>
                    <a:pt x="38100" y="55245"/>
                    <a:pt x="55245" y="38100"/>
                    <a:pt x="76200" y="38100"/>
                  </a:cubicBezTo>
                  <a:lnTo>
                    <a:pt x="161925" y="38100"/>
                  </a:lnTo>
                  <a:lnTo>
                    <a:pt x="161925" y="114300"/>
                  </a:lnTo>
                  <a:close/>
                  <a:moveTo>
                    <a:pt x="247650" y="0"/>
                  </a:moveTo>
                  <a:lnTo>
                    <a:pt x="76200" y="0"/>
                  </a:lnTo>
                  <a:cubicBezTo>
                    <a:pt x="34290" y="0"/>
                    <a:pt x="0" y="34290"/>
                    <a:pt x="0" y="76200"/>
                  </a:cubicBezTo>
                  <a:cubicBezTo>
                    <a:pt x="0" y="118110"/>
                    <a:pt x="34290" y="152400"/>
                    <a:pt x="76200" y="152400"/>
                  </a:cubicBezTo>
                  <a:lnTo>
                    <a:pt x="247650" y="152400"/>
                  </a:lnTo>
                  <a:cubicBezTo>
                    <a:pt x="289560" y="152400"/>
                    <a:pt x="323850" y="118110"/>
                    <a:pt x="323850" y="76200"/>
                  </a:cubicBezTo>
                  <a:cubicBezTo>
                    <a:pt x="323850" y="34290"/>
                    <a:pt x="289560" y="0"/>
                    <a:pt x="2476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69535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18C68EF-E7E1-70EF-7A57-13D010C41DC2}"/>
              </a:ext>
            </a:extLst>
          </p:cNvPr>
          <p:cNvSpPr/>
          <p:nvPr/>
        </p:nvSpPr>
        <p:spPr>
          <a:xfrm>
            <a:off x="4384675" y="1739114"/>
            <a:ext cx="1371600" cy="1371600"/>
          </a:xfrm>
          <a:prstGeom prst="round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关键词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8ADE7C5-1E52-EF84-EA27-ABB7D29D69B7}"/>
              </a:ext>
            </a:extLst>
          </p:cNvPr>
          <p:cNvSpPr/>
          <p:nvPr/>
        </p:nvSpPr>
        <p:spPr>
          <a:xfrm>
            <a:off x="6403975" y="1739114"/>
            <a:ext cx="1371600" cy="1371600"/>
          </a:xfrm>
          <a:prstGeom prst="roundRect">
            <a:avLst/>
          </a:pr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关键词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3AEFE509-58BE-1795-E400-E39C12567809}"/>
              </a:ext>
            </a:extLst>
          </p:cNvPr>
          <p:cNvSpPr/>
          <p:nvPr/>
        </p:nvSpPr>
        <p:spPr>
          <a:xfrm>
            <a:off x="4384675" y="3640007"/>
            <a:ext cx="1371600" cy="1371600"/>
          </a:xfrm>
          <a:prstGeom prst="roundRect">
            <a:avLst/>
          </a:pr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关键词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8F85A879-5CDE-3927-697C-6C78621D562D}"/>
              </a:ext>
            </a:extLst>
          </p:cNvPr>
          <p:cNvSpPr/>
          <p:nvPr/>
        </p:nvSpPr>
        <p:spPr>
          <a:xfrm>
            <a:off x="6403975" y="3640007"/>
            <a:ext cx="1371600" cy="1371600"/>
          </a:xfrm>
          <a:prstGeom prst="round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sym typeface="+mn-lt"/>
              </a:rPr>
              <a:t>关键词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A3557C3-B7D0-40B6-FE11-4C66436E0B44}"/>
              </a:ext>
            </a:extLst>
          </p:cNvPr>
          <p:cNvSpPr/>
          <p:nvPr/>
        </p:nvSpPr>
        <p:spPr>
          <a:xfrm>
            <a:off x="5356225" y="2651460"/>
            <a:ext cx="1447800" cy="14478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6991B5D-5B01-0F51-5193-0FD7C9FBFDB3}"/>
              </a:ext>
            </a:extLst>
          </p:cNvPr>
          <p:cNvGrpSpPr/>
          <p:nvPr/>
        </p:nvGrpSpPr>
        <p:grpSpPr>
          <a:xfrm>
            <a:off x="5836241" y="3017317"/>
            <a:ext cx="487768" cy="716086"/>
            <a:chOff x="8164934" y="195975"/>
            <a:chExt cx="327836" cy="481292"/>
          </a:xfrm>
        </p:grpSpPr>
        <p:sp>
          <p:nvSpPr>
            <p:cNvPr id="11" name="Freeform 601">
              <a:extLst>
                <a:ext uri="{FF2B5EF4-FFF2-40B4-BE49-F238E27FC236}">
                  <a16:creationId xmlns:a16="http://schemas.microsoft.com/office/drawing/2014/main" id="{9C430225-E774-D6A0-B9D1-957E5A4AE976}"/>
                </a:ext>
              </a:extLst>
            </p:cNvPr>
            <p:cNvSpPr/>
            <p:nvPr/>
          </p:nvSpPr>
          <p:spPr bwMode="auto">
            <a:xfrm>
              <a:off x="8164934" y="195975"/>
              <a:ext cx="327836" cy="341787"/>
            </a:xfrm>
            <a:custGeom>
              <a:avLst/>
              <a:gdLst>
                <a:gd name="T0" fmla="*/ 40 w 168"/>
                <a:gd name="T1" fmla="*/ 156 h 176"/>
                <a:gd name="T2" fmla="*/ 40 w 168"/>
                <a:gd name="T3" fmla="*/ 176 h 176"/>
                <a:gd name="T4" fmla="*/ 128 w 168"/>
                <a:gd name="T5" fmla="*/ 176 h 176"/>
                <a:gd name="T6" fmla="*/ 128 w 168"/>
                <a:gd name="T7" fmla="*/ 156 h 176"/>
                <a:gd name="T8" fmla="*/ 168 w 168"/>
                <a:gd name="T9" fmla="*/ 84 h 176"/>
                <a:gd name="T10" fmla="*/ 84 w 168"/>
                <a:gd name="T11" fmla="*/ 0 h 176"/>
                <a:gd name="T12" fmla="*/ 0 w 168"/>
                <a:gd name="T13" fmla="*/ 84 h 176"/>
                <a:gd name="T14" fmla="*/ 40 w 168"/>
                <a:gd name="T15" fmla="*/ 15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176">
                  <a:moveTo>
                    <a:pt x="40" y="156"/>
                  </a:moveTo>
                  <a:cubicBezTo>
                    <a:pt x="40" y="176"/>
                    <a:pt x="40" y="176"/>
                    <a:pt x="40" y="176"/>
                  </a:cubicBezTo>
                  <a:cubicBezTo>
                    <a:pt x="128" y="176"/>
                    <a:pt x="128" y="176"/>
                    <a:pt x="128" y="17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52" y="141"/>
                    <a:pt x="168" y="114"/>
                    <a:pt x="168" y="84"/>
                  </a:cubicBezTo>
                  <a:cubicBezTo>
                    <a:pt x="168" y="38"/>
                    <a:pt x="130" y="0"/>
                    <a:pt x="84" y="0"/>
                  </a:cubicBezTo>
                  <a:cubicBezTo>
                    <a:pt x="38" y="0"/>
                    <a:pt x="0" y="38"/>
                    <a:pt x="0" y="84"/>
                  </a:cubicBezTo>
                  <a:cubicBezTo>
                    <a:pt x="0" y="114"/>
                    <a:pt x="16" y="141"/>
                    <a:pt x="40" y="156"/>
                  </a:cubicBezTo>
                  <a:close/>
                </a:path>
              </a:pathLst>
            </a:custGeom>
            <a:noFill/>
            <a:ln w="254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602">
              <a:extLst>
                <a:ext uri="{FF2B5EF4-FFF2-40B4-BE49-F238E27FC236}">
                  <a16:creationId xmlns:a16="http://schemas.microsoft.com/office/drawing/2014/main" id="{6DC95CBD-BAA2-6F2C-48D7-B62ECC4381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273051" y="384307"/>
              <a:ext cx="24414" cy="153455"/>
            </a:xfrm>
            <a:prstGeom prst="line">
              <a:avLst/>
            </a:prstGeom>
            <a:noFill/>
            <a:ln w="254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Line 603">
              <a:extLst>
                <a:ext uri="{FF2B5EF4-FFF2-40B4-BE49-F238E27FC236}">
                  <a16:creationId xmlns:a16="http://schemas.microsoft.com/office/drawing/2014/main" id="{9329ABEE-C820-20E6-3886-7E4D471ED4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60241" y="384307"/>
              <a:ext cx="24414" cy="153455"/>
            </a:xfrm>
            <a:prstGeom prst="line">
              <a:avLst/>
            </a:prstGeom>
            <a:noFill/>
            <a:ln w="254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604">
              <a:extLst>
                <a:ext uri="{FF2B5EF4-FFF2-40B4-BE49-F238E27FC236}">
                  <a16:creationId xmlns:a16="http://schemas.microsoft.com/office/drawing/2014/main" id="{001931EA-D5E4-AE0C-345F-AD27BBBD5225}"/>
                </a:ext>
              </a:extLst>
            </p:cNvPr>
            <p:cNvSpPr/>
            <p:nvPr/>
          </p:nvSpPr>
          <p:spPr bwMode="auto">
            <a:xfrm>
              <a:off x="8273051" y="391282"/>
              <a:ext cx="111604" cy="20926"/>
            </a:xfrm>
            <a:custGeom>
              <a:avLst/>
              <a:gdLst>
                <a:gd name="T0" fmla="*/ 0 w 32"/>
                <a:gd name="T1" fmla="*/ 0 h 6"/>
                <a:gd name="T2" fmla="*/ 9 w 32"/>
                <a:gd name="T3" fmla="*/ 6 h 6"/>
                <a:gd name="T4" fmla="*/ 16 w 32"/>
                <a:gd name="T5" fmla="*/ 0 h 6"/>
                <a:gd name="T6" fmla="*/ 23 w 32"/>
                <a:gd name="T7" fmla="*/ 6 h 6"/>
                <a:gd name="T8" fmla="*/ 32 w 3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0" y="0"/>
                  </a:moveTo>
                  <a:lnTo>
                    <a:pt x="9" y="6"/>
                  </a:lnTo>
                  <a:lnTo>
                    <a:pt x="16" y="0"/>
                  </a:lnTo>
                  <a:lnTo>
                    <a:pt x="23" y="6"/>
                  </a:lnTo>
                  <a:lnTo>
                    <a:pt x="32" y="0"/>
                  </a:lnTo>
                </a:path>
              </a:pathLst>
            </a:custGeom>
            <a:noFill/>
            <a:ln w="254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605">
              <a:extLst>
                <a:ext uri="{FF2B5EF4-FFF2-40B4-BE49-F238E27FC236}">
                  <a16:creationId xmlns:a16="http://schemas.microsoft.com/office/drawing/2014/main" id="{13482A93-E0E1-E03E-F796-102B29CA2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1662" y="537762"/>
              <a:ext cx="170895" cy="48827"/>
            </a:xfrm>
            <a:prstGeom prst="rect">
              <a:avLst/>
            </a:prstGeom>
            <a:noFill/>
            <a:ln w="254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606">
              <a:extLst>
                <a:ext uri="{FF2B5EF4-FFF2-40B4-BE49-F238E27FC236}">
                  <a16:creationId xmlns:a16="http://schemas.microsoft.com/office/drawing/2014/main" id="{67E51ABC-5921-B732-FDD5-4D65161B2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9101" y="586589"/>
              <a:ext cx="139505" cy="45340"/>
            </a:xfrm>
            <a:prstGeom prst="rect">
              <a:avLst/>
            </a:prstGeom>
            <a:noFill/>
            <a:ln w="254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607">
              <a:extLst>
                <a:ext uri="{FF2B5EF4-FFF2-40B4-BE49-F238E27FC236}">
                  <a16:creationId xmlns:a16="http://schemas.microsoft.com/office/drawing/2014/main" id="{0C82A328-A1DA-5C23-19B7-72B7F8702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3051" y="631927"/>
              <a:ext cx="111604" cy="45340"/>
            </a:xfrm>
            <a:prstGeom prst="rect">
              <a:avLst/>
            </a:prstGeom>
            <a:noFill/>
            <a:ln w="25400" cap="flat">
              <a:solidFill>
                <a:schemeClr val="bg1">
                  <a:lumMod val="50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5F165BE-18D3-241D-4344-FB991C8E4AEE}"/>
              </a:ext>
            </a:extLst>
          </p:cNvPr>
          <p:cNvGrpSpPr/>
          <p:nvPr/>
        </p:nvGrpSpPr>
        <p:grpSpPr>
          <a:xfrm>
            <a:off x="7920642" y="2010321"/>
            <a:ext cx="3064858" cy="822113"/>
            <a:chOff x="7607073" y="1958721"/>
            <a:chExt cx="3064858" cy="82211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007C9AC-7A1D-56CD-EB45-45EB58E100D1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3FED9D9-AD29-0D09-A567-C9ED3764CE75}"/>
                </a:ext>
              </a:extLst>
            </p:cNvPr>
            <p:cNvSpPr txBox="1"/>
            <p:nvPr/>
          </p:nvSpPr>
          <p:spPr>
            <a:xfrm>
              <a:off x="7607073" y="2225104"/>
              <a:ext cx="306485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EFDE0D5-CD61-8354-033D-65819BAA64C9}"/>
              </a:ext>
            </a:extLst>
          </p:cNvPr>
          <p:cNvGrpSpPr/>
          <p:nvPr/>
        </p:nvGrpSpPr>
        <p:grpSpPr>
          <a:xfrm>
            <a:off x="1206500" y="2010321"/>
            <a:ext cx="3064858" cy="822113"/>
            <a:chOff x="8303063" y="1958721"/>
            <a:chExt cx="3064858" cy="82211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CCBB9A1-48C1-EB3F-18D6-7215B33EFFA9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3934942-9AA3-2569-27B6-A78E62B0078D}"/>
                </a:ext>
              </a:extLst>
            </p:cNvPr>
            <p:cNvSpPr txBox="1"/>
            <p:nvPr/>
          </p:nvSpPr>
          <p:spPr>
            <a:xfrm>
              <a:off x="8303063" y="2225104"/>
              <a:ext cx="306485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99EC6BE-16D9-F628-04BB-0DA6A618DB88}"/>
              </a:ext>
            </a:extLst>
          </p:cNvPr>
          <p:cNvGrpSpPr/>
          <p:nvPr/>
        </p:nvGrpSpPr>
        <p:grpSpPr>
          <a:xfrm>
            <a:off x="7920642" y="4023060"/>
            <a:ext cx="3064858" cy="1064487"/>
            <a:chOff x="7607073" y="1958721"/>
            <a:chExt cx="3064858" cy="106448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82BC4E7-01A7-5330-27E2-239901B6AC4F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A77335E-59AE-B48B-BFB9-1B0D87559207}"/>
                </a:ext>
              </a:extLst>
            </p:cNvPr>
            <p:cNvSpPr txBox="1"/>
            <p:nvPr/>
          </p:nvSpPr>
          <p:spPr>
            <a:xfrm>
              <a:off x="7607073" y="2225104"/>
              <a:ext cx="3064858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 板网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49F2FC4-64FA-080F-09BC-3587C2596E2E}"/>
              </a:ext>
            </a:extLst>
          </p:cNvPr>
          <p:cNvGrpSpPr/>
          <p:nvPr/>
        </p:nvGrpSpPr>
        <p:grpSpPr>
          <a:xfrm>
            <a:off x="1206500" y="4023060"/>
            <a:ext cx="3064858" cy="822113"/>
            <a:chOff x="8303063" y="1958721"/>
            <a:chExt cx="3064858" cy="82211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15D2967-BD7B-F89E-7D5E-531859299E10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E9F6890-F267-2E71-D1D3-23745229ECEA}"/>
                </a:ext>
              </a:extLst>
            </p:cNvPr>
            <p:cNvSpPr txBox="1"/>
            <p:nvPr/>
          </p:nvSpPr>
          <p:spPr>
            <a:xfrm>
              <a:off x="8303063" y="2225104"/>
              <a:ext cx="306485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333524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72CCFCF6-1850-45B0-ADF3-FFCB4E20525B}"/>
              </a:ext>
            </a:extLst>
          </p:cNvPr>
          <p:cNvSpPr/>
          <p:nvPr/>
        </p:nvSpPr>
        <p:spPr bwMode="auto">
          <a:xfrm>
            <a:off x="1210406" y="1522857"/>
            <a:ext cx="5908528" cy="3812286"/>
          </a:xfrm>
          <a:custGeom>
            <a:avLst/>
            <a:gdLst>
              <a:gd name="connsiteX0" fmla="*/ 362015 w 5908528"/>
              <a:gd name="connsiteY0" fmla="*/ 0 h 3812286"/>
              <a:gd name="connsiteX1" fmla="*/ 5006179 w 5908528"/>
              <a:gd name="connsiteY1" fmla="*/ 0 h 3812286"/>
              <a:gd name="connsiteX2" fmla="*/ 5368194 w 5908528"/>
              <a:gd name="connsiteY2" fmla="*/ 362015 h 3812286"/>
              <a:gd name="connsiteX3" fmla="*/ 5368194 w 5908528"/>
              <a:gd name="connsiteY3" fmla="*/ 771742 h 3812286"/>
              <a:gd name="connsiteX4" fmla="*/ 5908528 w 5908528"/>
              <a:gd name="connsiteY4" fmla="*/ 1412000 h 3812286"/>
              <a:gd name="connsiteX5" fmla="*/ 5368194 w 5908528"/>
              <a:gd name="connsiteY5" fmla="*/ 1292649 h 3812286"/>
              <a:gd name="connsiteX6" fmla="*/ 5368194 w 5908528"/>
              <a:gd name="connsiteY6" fmla="*/ 3450271 h 3812286"/>
              <a:gd name="connsiteX7" fmla="*/ 5006179 w 5908528"/>
              <a:gd name="connsiteY7" fmla="*/ 3812286 h 3812286"/>
              <a:gd name="connsiteX8" fmla="*/ 362015 w 5908528"/>
              <a:gd name="connsiteY8" fmla="*/ 3812286 h 3812286"/>
              <a:gd name="connsiteX9" fmla="*/ 0 w 5908528"/>
              <a:gd name="connsiteY9" fmla="*/ 3450271 h 3812286"/>
              <a:gd name="connsiteX10" fmla="*/ 0 w 5908528"/>
              <a:gd name="connsiteY10" fmla="*/ 362015 h 3812286"/>
              <a:gd name="connsiteX11" fmla="*/ 362015 w 5908528"/>
              <a:gd name="connsiteY11" fmla="*/ 0 h 381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08528" h="3812286">
                <a:moveTo>
                  <a:pt x="362015" y="0"/>
                </a:moveTo>
                <a:lnTo>
                  <a:pt x="5006179" y="0"/>
                </a:lnTo>
                <a:cubicBezTo>
                  <a:pt x="5206114" y="0"/>
                  <a:pt x="5368194" y="162080"/>
                  <a:pt x="5368194" y="362015"/>
                </a:cubicBezTo>
                <a:lnTo>
                  <a:pt x="5368194" y="771742"/>
                </a:lnTo>
                <a:lnTo>
                  <a:pt x="5908528" y="1412000"/>
                </a:lnTo>
                <a:lnTo>
                  <a:pt x="5368194" y="1292649"/>
                </a:lnTo>
                <a:lnTo>
                  <a:pt x="5368194" y="3450271"/>
                </a:lnTo>
                <a:cubicBezTo>
                  <a:pt x="5368194" y="3650206"/>
                  <a:pt x="5206114" y="3812286"/>
                  <a:pt x="5006179" y="3812286"/>
                </a:cubicBezTo>
                <a:lnTo>
                  <a:pt x="362015" y="3812286"/>
                </a:lnTo>
                <a:cubicBezTo>
                  <a:pt x="162080" y="3812286"/>
                  <a:pt x="0" y="3650206"/>
                  <a:pt x="0" y="3450271"/>
                </a:cubicBezTo>
                <a:lnTo>
                  <a:pt x="0" y="362015"/>
                </a:lnTo>
                <a:cubicBezTo>
                  <a:pt x="0" y="162080"/>
                  <a:pt x="162080" y="0"/>
                  <a:pt x="362015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02D4BE66-9485-9E7D-579A-7DB5BEABBB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7642" y="1914878"/>
            <a:ext cx="4515556" cy="4730044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47802436-43E5-503A-3F32-3392F2651E7C}"/>
              </a:ext>
            </a:extLst>
          </p:cNvPr>
          <p:cNvSpPr txBox="1"/>
          <p:nvPr/>
        </p:nvSpPr>
        <p:spPr>
          <a:xfrm>
            <a:off x="1956322" y="2073821"/>
            <a:ext cx="369517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r">
              <a:defRPr b="1">
                <a:gradFill flip="none" rotWithShape="1">
                  <a:gsLst>
                    <a:gs pos="0">
                      <a:srgbClr val="C8C6FF"/>
                    </a:gs>
                    <a:gs pos="100000">
                      <a:srgbClr val="005FF9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54D31B9-9FD3-4AD2-815E-B2083B793ADE}"/>
              </a:ext>
            </a:extLst>
          </p:cNvPr>
          <p:cNvSpPr txBox="1"/>
          <p:nvPr/>
        </p:nvSpPr>
        <p:spPr>
          <a:xfrm>
            <a:off x="1711150" y="2420504"/>
            <a:ext cx="4207858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E1B6A94-AD48-F47B-FF6D-20AE1A1C6DA6}"/>
              </a:ext>
            </a:extLst>
          </p:cNvPr>
          <p:cNvSpPr txBox="1"/>
          <p:nvPr/>
        </p:nvSpPr>
        <p:spPr>
          <a:xfrm>
            <a:off x="1711150" y="3045918"/>
            <a:ext cx="4207858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29227BC-61F9-5539-540D-C49B2D60961B}"/>
              </a:ext>
            </a:extLst>
          </p:cNvPr>
          <p:cNvSpPr txBox="1"/>
          <p:nvPr/>
        </p:nvSpPr>
        <p:spPr>
          <a:xfrm>
            <a:off x="1711150" y="3671332"/>
            <a:ext cx="4207858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6310199-AC85-2CA7-9AED-933FF29775CD}"/>
              </a:ext>
            </a:extLst>
          </p:cNvPr>
          <p:cNvSpPr txBox="1"/>
          <p:nvPr/>
        </p:nvSpPr>
        <p:spPr>
          <a:xfrm>
            <a:off x="1711150" y="4296746"/>
            <a:ext cx="4207858" cy="5557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/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/>
                </a:solidFill>
                <a:latin typeface="+mj-ea"/>
                <a:ea typeface="+mj-ea"/>
              </a:rPr>
              <a:t>... ...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16EF946E-5D42-6579-9193-88345A652073}"/>
              </a:ext>
            </a:extLst>
          </p:cNvPr>
          <p:cNvSpPr/>
          <p:nvPr/>
        </p:nvSpPr>
        <p:spPr bwMode="auto">
          <a:xfrm rot="5400000">
            <a:off x="5354962" y="1182113"/>
            <a:ext cx="731681" cy="73385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14059D8-0BF3-D7C6-1B93-D4B65FB21BA8}"/>
              </a:ext>
            </a:extLst>
          </p:cNvPr>
          <p:cNvSpPr/>
          <p:nvPr/>
        </p:nvSpPr>
        <p:spPr bwMode="auto">
          <a:xfrm rot="5400000">
            <a:off x="857197" y="4420582"/>
            <a:ext cx="558618" cy="560274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9200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13" name="Group 51">
            <a:extLst>
              <a:ext uri="{FF2B5EF4-FFF2-40B4-BE49-F238E27FC236}">
                <a16:creationId xmlns:a16="http://schemas.microsoft.com/office/drawing/2014/main" id="{3D4715FE-7CAB-E134-7F2B-19D0DD0B0510}"/>
              </a:ext>
            </a:extLst>
          </p:cNvPr>
          <p:cNvGrpSpPr/>
          <p:nvPr/>
        </p:nvGrpSpPr>
        <p:grpSpPr bwMode="auto">
          <a:xfrm>
            <a:off x="3371850" y="3343275"/>
            <a:ext cx="720725" cy="720725"/>
            <a:chOff x="2569058" y="3521000"/>
            <a:chExt cx="720966" cy="720966"/>
          </a:xfrm>
        </p:grpSpPr>
        <p:sp>
          <p:nvSpPr>
            <p:cNvPr id="14" name="Rounded Rectangle 52">
              <a:extLst>
                <a:ext uri="{FF2B5EF4-FFF2-40B4-BE49-F238E27FC236}">
                  <a16:creationId xmlns:a16="http://schemas.microsoft.com/office/drawing/2014/main" id="{A222BB9B-2811-3738-1EE4-94CA0C29D27D}"/>
                </a:ext>
              </a:extLst>
            </p:cNvPr>
            <p:cNvSpPr/>
            <p:nvPr/>
          </p:nvSpPr>
          <p:spPr>
            <a:xfrm>
              <a:off x="2569058" y="3521000"/>
              <a:ext cx="720966" cy="720966"/>
            </a:xfrm>
            <a:prstGeom prst="roundRect">
              <a:avLst/>
            </a:pr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5" name="Shape 940">
              <a:extLst>
                <a:ext uri="{FF2B5EF4-FFF2-40B4-BE49-F238E27FC236}">
                  <a16:creationId xmlns:a16="http://schemas.microsoft.com/office/drawing/2014/main" id="{8477081D-20B2-ABD3-8C42-B4694450B30F}"/>
                </a:ext>
              </a:extLst>
            </p:cNvPr>
            <p:cNvSpPr/>
            <p:nvPr/>
          </p:nvSpPr>
          <p:spPr bwMode="auto">
            <a:xfrm>
              <a:off x="2686555" y="3723026"/>
              <a:ext cx="478913" cy="319055"/>
            </a:xfrm>
            <a:custGeom>
              <a:avLst/>
              <a:gdLst>
                <a:gd name="T0" fmla="*/ 239457 w 21547"/>
                <a:gd name="T1" fmla="*/ 159528 h 21600"/>
                <a:gd name="T2" fmla="*/ 239457 w 21547"/>
                <a:gd name="T3" fmla="*/ 159528 h 21600"/>
                <a:gd name="T4" fmla="*/ 239457 w 21547"/>
                <a:gd name="T5" fmla="*/ 159528 h 21600"/>
                <a:gd name="T6" fmla="*/ 239457 w 21547"/>
                <a:gd name="T7" fmla="*/ 15952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Rectangle 78">
            <a:extLst>
              <a:ext uri="{FF2B5EF4-FFF2-40B4-BE49-F238E27FC236}">
                <a16:creationId xmlns:a16="http://schemas.microsoft.com/office/drawing/2014/main" id="{DDE7336D-D1F7-30C4-A9BB-B2278402247B}"/>
              </a:ext>
            </a:extLst>
          </p:cNvPr>
          <p:cNvSpPr/>
          <p:nvPr/>
        </p:nvSpPr>
        <p:spPr>
          <a:xfrm>
            <a:off x="5443538" y="4556065"/>
            <a:ext cx="14017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2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cxnSp>
        <p:nvCxnSpPr>
          <p:cNvPr id="17" name="Elbow Connector 2">
            <a:extLst>
              <a:ext uri="{FF2B5EF4-FFF2-40B4-BE49-F238E27FC236}">
                <a16:creationId xmlns:a16="http://schemas.microsoft.com/office/drawing/2014/main" id="{7EC56E5C-B1DD-C8AB-D087-DFD544E5E4FE}"/>
              </a:ext>
            </a:extLst>
          </p:cNvPr>
          <p:cNvCxnSpPr/>
          <p:nvPr/>
        </p:nvCxnSpPr>
        <p:spPr>
          <a:xfrm>
            <a:off x="6391687" y="3895725"/>
            <a:ext cx="1634714" cy="1582738"/>
          </a:xfrm>
          <a:prstGeom prst="bentConnector3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3">
            <a:extLst>
              <a:ext uri="{FF2B5EF4-FFF2-40B4-BE49-F238E27FC236}">
                <a16:creationId xmlns:a16="http://schemas.microsoft.com/office/drawing/2014/main" id="{B54A5223-BA6D-2A09-5E80-8E752488CE25}"/>
              </a:ext>
            </a:extLst>
          </p:cNvPr>
          <p:cNvCxnSpPr/>
          <p:nvPr/>
        </p:nvCxnSpPr>
        <p:spPr>
          <a:xfrm>
            <a:off x="6268290" y="3694113"/>
            <a:ext cx="1758111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4">
            <a:extLst>
              <a:ext uri="{FF2B5EF4-FFF2-40B4-BE49-F238E27FC236}">
                <a16:creationId xmlns:a16="http://schemas.microsoft.com/office/drawing/2014/main" id="{96EF3F21-2BE7-7DF4-44B8-8A5C1D726590}"/>
              </a:ext>
            </a:extLst>
          </p:cNvPr>
          <p:cNvCxnSpPr/>
          <p:nvPr/>
        </p:nvCxnSpPr>
        <p:spPr>
          <a:xfrm rot="10800000">
            <a:off x="4155841" y="1909763"/>
            <a:ext cx="1724148" cy="1589087"/>
          </a:xfrm>
          <a:prstGeom prst="bentConnector3">
            <a:avLst>
              <a:gd name="adj1" fmla="val 53151"/>
            </a:avLst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Elbow Connector 5">
            <a:extLst>
              <a:ext uri="{FF2B5EF4-FFF2-40B4-BE49-F238E27FC236}">
                <a16:creationId xmlns:a16="http://schemas.microsoft.com/office/drawing/2014/main" id="{A55B9205-FD3B-45AE-2AD6-C8AB0BEBB814}"/>
              </a:ext>
            </a:extLst>
          </p:cNvPr>
          <p:cNvCxnSpPr/>
          <p:nvPr/>
        </p:nvCxnSpPr>
        <p:spPr>
          <a:xfrm flipH="1">
            <a:off x="4151313" y="3895725"/>
            <a:ext cx="1634714" cy="1582738"/>
          </a:xfrm>
          <a:prstGeom prst="bentConnector3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6">
            <a:extLst>
              <a:ext uri="{FF2B5EF4-FFF2-40B4-BE49-F238E27FC236}">
                <a16:creationId xmlns:a16="http://schemas.microsoft.com/office/drawing/2014/main" id="{F93CFF12-F2E5-A06A-FBE5-5F3089389958}"/>
              </a:ext>
            </a:extLst>
          </p:cNvPr>
          <p:cNvCxnSpPr/>
          <p:nvPr/>
        </p:nvCxnSpPr>
        <p:spPr>
          <a:xfrm flipH="1">
            <a:off x="4151313" y="3694113"/>
            <a:ext cx="1721884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83">
            <a:extLst>
              <a:ext uri="{FF2B5EF4-FFF2-40B4-BE49-F238E27FC236}">
                <a16:creationId xmlns:a16="http://schemas.microsoft.com/office/drawing/2014/main" id="{EBAEEAE1-935E-0E30-670A-564992BA704F}"/>
              </a:ext>
            </a:extLst>
          </p:cNvPr>
          <p:cNvCxnSpPr/>
          <p:nvPr/>
        </p:nvCxnSpPr>
        <p:spPr>
          <a:xfrm rot="10800000" flipH="1">
            <a:off x="6194706" y="1909763"/>
            <a:ext cx="1827167" cy="1589087"/>
          </a:xfrm>
          <a:prstGeom prst="bentConnector3">
            <a:avLst>
              <a:gd name="adj1" fmla="val 55946"/>
            </a:avLst>
          </a:prstGeom>
          <a:ln w="1270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">
            <a:extLst>
              <a:ext uri="{FF2B5EF4-FFF2-40B4-BE49-F238E27FC236}">
                <a16:creationId xmlns:a16="http://schemas.microsoft.com/office/drawing/2014/main" id="{F5A53388-4493-7C38-4FF2-9FF389139267}"/>
              </a:ext>
            </a:extLst>
          </p:cNvPr>
          <p:cNvGrpSpPr/>
          <p:nvPr/>
        </p:nvGrpSpPr>
        <p:grpSpPr bwMode="auto">
          <a:xfrm>
            <a:off x="3371850" y="5127625"/>
            <a:ext cx="720725" cy="720725"/>
            <a:chOff x="2569058" y="5304688"/>
            <a:chExt cx="720966" cy="720966"/>
          </a:xfrm>
        </p:grpSpPr>
        <p:sp>
          <p:nvSpPr>
            <p:cNvPr id="24" name="Rounded Rectangle 69">
              <a:extLst>
                <a:ext uri="{FF2B5EF4-FFF2-40B4-BE49-F238E27FC236}">
                  <a16:creationId xmlns:a16="http://schemas.microsoft.com/office/drawing/2014/main" id="{F2F9B1EA-C6BF-F255-1098-8B0FBC76FF40}"/>
                </a:ext>
              </a:extLst>
            </p:cNvPr>
            <p:cNvSpPr/>
            <p:nvPr/>
          </p:nvSpPr>
          <p:spPr>
            <a:xfrm>
              <a:off x="2569058" y="5304688"/>
              <a:ext cx="720966" cy="720966"/>
            </a:xfrm>
            <a:prstGeom prst="round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5" name="Freeform 2">
              <a:extLst>
                <a:ext uri="{FF2B5EF4-FFF2-40B4-BE49-F238E27FC236}">
                  <a16:creationId xmlns:a16="http://schemas.microsoft.com/office/drawing/2014/main" id="{FD6FC8E3-708B-8B66-610B-776B4116E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8824" y="5449563"/>
              <a:ext cx="431404" cy="431404"/>
            </a:xfrm>
            <a:custGeom>
              <a:avLst/>
              <a:gdLst>
                <a:gd name="T0" fmla="*/ 216648 w 6844"/>
                <a:gd name="T1" fmla="*/ 108355 h 6844"/>
                <a:gd name="T2" fmla="*/ 216648 w 6844"/>
                <a:gd name="T3" fmla="*/ 181222 h 6844"/>
                <a:gd name="T4" fmla="*/ 216648 w 6844"/>
                <a:gd name="T5" fmla="*/ 108355 h 6844"/>
                <a:gd name="T6" fmla="*/ 431341 w 6844"/>
                <a:gd name="T7" fmla="*/ 11850 h 6844"/>
                <a:gd name="T8" fmla="*/ 342715 w 6844"/>
                <a:gd name="T9" fmla="*/ 149706 h 6844"/>
                <a:gd name="T10" fmla="*/ 322986 w 6844"/>
                <a:gd name="T11" fmla="*/ 78792 h 6844"/>
                <a:gd name="T12" fmla="*/ 321032 w 6844"/>
                <a:gd name="T13" fmla="*/ 171389 h 6844"/>
                <a:gd name="T14" fmla="*/ 279681 w 6844"/>
                <a:gd name="T15" fmla="*/ 236314 h 6844"/>
                <a:gd name="T16" fmla="*/ 328911 w 6844"/>
                <a:gd name="T17" fmla="*/ 287561 h 6844"/>
                <a:gd name="T18" fmla="*/ 328911 w 6844"/>
                <a:gd name="T19" fmla="*/ 289515 h 6844"/>
                <a:gd name="T20" fmla="*/ 322986 w 6844"/>
                <a:gd name="T21" fmla="*/ 417537 h 6844"/>
                <a:gd name="T22" fmla="*/ 303319 w 6844"/>
                <a:gd name="T23" fmla="*/ 431341 h 6844"/>
                <a:gd name="T24" fmla="*/ 303319 w 6844"/>
                <a:gd name="T25" fmla="*/ 321032 h 6844"/>
                <a:gd name="T26" fmla="*/ 163510 w 6844"/>
                <a:gd name="T27" fmla="*/ 366353 h 6844"/>
                <a:gd name="T28" fmla="*/ 153677 w 6844"/>
                <a:gd name="T29" fmla="*/ 376186 h 6844"/>
                <a:gd name="T30" fmla="*/ 55155 w 6844"/>
                <a:gd name="T31" fmla="*/ 431341 h 6844"/>
                <a:gd name="T32" fmla="*/ 45321 w 6844"/>
                <a:gd name="T33" fmla="*/ 397870 h 6844"/>
                <a:gd name="T34" fmla="*/ 179268 w 6844"/>
                <a:gd name="T35" fmla="*/ 287561 h 6844"/>
                <a:gd name="T36" fmla="*/ 112326 w 6844"/>
                <a:gd name="T37" fmla="*/ 173343 h 6844"/>
                <a:gd name="T38" fmla="*/ 108355 w 6844"/>
                <a:gd name="T39" fmla="*/ 163510 h 6844"/>
                <a:gd name="T40" fmla="*/ 78792 w 6844"/>
                <a:gd name="T41" fmla="*/ 82764 h 6844"/>
                <a:gd name="T42" fmla="*/ 25655 w 6844"/>
                <a:gd name="T43" fmla="*/ 161556 h 6844"/>
                <a:gd name="T44" fmla="*/ 65051 w 6844"/>
                <a:gd name="T45" fmla="*/ 2017 h 6844"/>
                <a:gd name="T46" fmla="*/ 114280 w 6844"/>
                <a:gd name="T47" fmla="*/ 59126 h 6844"/>
                <a:gd name="T48" fmla="*/ 135964 w 6844"/>
                <a:gd name="T49" fmla="*/ 57172 h 6844"/>
                <a:gd name="T50" fmla="*/ 297394 w 6844"/>
                <a:gd name="T51" fmla="*/ 57172 h 6844"/>
                <a:gd name="T52" fmla="*/ 317124 w 6844"/>
                <a:gd name="T53" fmla="*/ 59126 h 6844"/>
                <a:gd name="T54" fmla="*/ 366353 w 6844"/>
                <a:gd name="T55" fmla="*/ 0 h 6844"/>
                <a:gd name="T56" fmla="*/ 287561 w 6844"/>
                <a:gd name="T57" fmla="*/ 74884 h 6844"/>
                <a:gd name="T58" fmla="*/ 216648 w 6844"/>
                <a:gd name="T59" fmla="*/ 72930 h 6844"/>
                <a:gd name="T60" fmla="*/ 143843 w 6844"/>
                <a:gd name="T61" fmla="*/ 155631 h 6844"/>
                <a:gd name="T62" fmla="*/ 234360 w 6844"/>
                <a:gd name="T63" fmla="*/ 198998 h 6844"/>
                <a:gd name="T64" fmla="*/ 287561 w 6844"/>
                <a:gd name="T65" fmla="*/ 74884 h 6844"/>
                <a:gd name="T66" fmla="*/ 287561 w 6844"/>
                <a:gd name="T67" fmla="*/ 74884 h 68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844" h="6844">
                  <a:moveTo>
                    <a:pt x="3437" y="1719"/>
                  </a:moveTo>
                  <a:lnTo>
                    <a:pt x="3437" y="1719"/>
                  </a:lnTo>
                  <a:cubicBezTo>
                    <a:pt x="3749" y="1719"/>
                    <a:pt x="3999" y="2000"/>
                    <a:pt x="3999" y="2313"/>
                  </a:cubicBezTo>
                  <a:cubicBezTo>
                    <a:pt x="3999" y="2625"/>
                    <a:pt x="3749" y="2875"/>
                    <a:pt x="3437" y="2875"/>
                  </a:cubicBezTo>
                  <a:cubicBezTo>
                    <a:pt x="3125" y="2875"/>
                    <a:pt x="2844" y="2625"/>
                    <a:pt x="2844" y="2313"/>
                  </a:cubicBezTo>
                  <a:cubicBezTo>
                    <a:pt x="2844" y="2000"/>
                    <a:pt x="3125" y="1719"/>
                    <a:pt x="3437" y="1719"/>
                  </a:cubicBezTo>
                  <a:close/>
                  <a:moveTo>
                    <a:pt x="6843" y="188"/>
                  </a:moveTo>
                  <a:lnTo>
                    <a:pt x="6843" y="188"/>
                  </a:lnTo>
                  <a:cubicBezTo>
                    <a:pt x="6437" y="2532"/>
                    <a:pt x="6437" y="2532"/>
                    <a:pt x="6437" y="2532"/>
                  </a:cubicBezTo>
                  <a:cubicBezTo>
                    <a:pt x="5437" y="2375"/>
                    <a:pt x="5437" y="2375"/>
                    <a:pt x="5437" y="2375"/>
                  </a:cubicBezTo>
                  <a:cubicBezTo>
                    <a:pt x="5593" y="1282"/>
                    <a:pt x="5593" y="1282"/>
                    <a:pt x="5593" y="1282"/>
                  </a:cubicBezTo>
                  <a:cubicBezTo>
                    <a:pt x="5468" y="1282"/>
                    <a:pt x="5312" y="1250"/>
                    <a:pt x="5124" y="1250"/>
                  </a:cubicBezTo>
                  <a:cubicBezTo>
                    <a:pt x="5124" y="2594"/>
                    <a:pt x="5124" y="2594"/>
                    <a:pt x="5124" y="2594"/>
                  </a:cubicBezTo>
                  <a:cubicBezTo>
                    <a:pt x="5124" y="2625"/>
                    <a:pt x="5124" y="2688"/>
                    <a:pt x="5093" y="2719"/>
                  </a:cubicBezTo>
                  <a:lnTo>
                    <a:pt x="5093" y="2750"/>
                  </a:lnTo>
                  <a:cubicBezTo>
                    <a:pt x="4437" y="3749"/>
                    <a:pt x="4437" y="3749"/>
                    <a:pt x="4437" y="3749"/>
                  </a:cubicBezTo>
                  <a:cubicBezTo>
                    <a:pt x="4249" y="4281"/>
                    <a:pt x="4249" y="4281"/>
                    <a:pt x="4249" y="4281"/>
                  </a:cubicBezTo>
                  <a:cubicBezTo>
                    <a:pt x="5218" y="4562"/>
                    <a:pt x="5218" y="4562"/>
                    <a:pt x="5218" y="4562"/>
                  </a:cubicBezTo>
                  <a:cubicBezTo>
                    <a:pt x="5218" y="4562"/>
                    <a:pt x="5218" y="4562"/>
                    <a:pt x="5187" y="4593"/>
                  </a:cubicBezTo>
                  <a:cubicBezTo>
                    <a:pt x="5218" y="4593"/>
                    <a:pt x="5218" y="4593"/>
                    <a:pt x="5218" y="4593"/>
                  </a:cubicBezTo>
                  <a:cubicBezTo>
                    <a:pt x="5343" y="4624"/>
                    <a:pt x="5437" y="4749"/>
                    <a:pt x="5406" y="4906"/>
                  </a:cubicBezTo>
                  <a:cubicBezTo>
                    <a:pt x="5124" y="6624"/>
                    <a:pt x="5124" y="6624"/>
                    <a:pt x="5124" y="6624"/>
                  </a:cubicBezTo>
                  <a:cubicBezTo>
                    <a:pt x="5093" y="6749"/>
                    <a:pt x="4999" y="6843"/>
                    <a:pt x="4843" y="6843"/>
                  </a:cubicBezTo>
                  <a:lnTo>
                    <a:pt x="4812" y="6843"/>
                  </a:lnTo>
                  <a:cubicBezTo>
                    <a:pt x="4656" y="6812"/>
                    <a:pt x="4531" y="6687"/>
                    <a:pt x="4562" y="6531"/>
                  </a:cubicBezTo>
                  <a:cubicBezTo>
                    <a:pt x="4812" y="5093"/>
                    <a:pt x="4812" y="5093"/>
                    <a:pt x="4812" y="5093"/>
                  </a:cubicBezTo>
                  <a:cubicBezTo>
                    <a:pt x="3531" y="5124"/>
                    <a:pt x="3531" y="5124"/>
                    <a:pt x="3531" y="5124"/>
                  </a:cubicBezTo>
                  <a:cubicBezTo>
                    <a:pt x="2594" y="5812"/>
                    <a:pt x="2594" y="5812"/>
                    <a:pt x="2594" y="5812"/>
                  </a:cubicBezTo>
                  <a:cubicBezTo>
                    <a:pt x="2500" y="5906"/>
                    <a:pt x="2500" y="5906"/>
                    <a:pt x="2500" y="5906"/>
                  </a:cubicBezTo>
                  <a:cubicBezTo>
                    <a:pt x="2469" y="5937"/>
                    <a:pt x="2469" y="5937"/>
                    <a:pt x="2438" y="5968"/>
                  </a:cubicBezTo>
                  <a:cubicBezTo>
                    <a:pt x="1000" y="6812"/>
                    <a:pt x="1000" y="6812"/>
                    <a:pt x="1000" y="6812"/>
                  </a:cubicBezTo>
                  <a:cubicBezTo>
                    <a:pt x="969" y="6843"/>
                    <a:pt x="907" y="6843"/>
                    <a:pt x="875" y="6843"/>
                  </a:cubicBezTo>
                  <a:cubicBezTo>
                    <a:pt x="782" y="6843"/>
                    <a:pt x="688" y="6812"/>
                    <a:pt x="625" y="6718"/>
                  </a:cubicBezTo>
                  <a:cubicBezTo>
                    <a:pt x="532" y="6562"/>
                    <a:pt x="594" y="6406"/>
                    <a:pt x="719" y="6312"/>
                  </a:cubicBezTo>
                  <a:cubicBezTo>
                    <a:pt x="1969" y="5562"/>
                    <a:pt x="1969" y="5562"/>
                    <a:pt x="1969" y="5562"/>
                  </a:cubicBezTo>
                  <a:cubicBezTo>
                    <a:pt x="2844" y="4562"/>
                    <a:pt x="2844" y="4562"/>
                    <a:pt x="2844" y="4562"/>
                  </a:cubicBezTo>
                  <a:cubicBezTo>
                    <a:pt x="2563" y="3718"/>
                    <a:pt x="2563" y="3718"/>
                    <a:pt x="2563" y="3718"/>
                  </a:cubicBezTo>
                  <a:cubicBezTo>
                    <a:pt x="1782" y="2750"/>
                    <a:pt x="1782" y="2750"/>
                    <a:pt x="1782" y="2750"/>
                  </a:cubicBezTo>
                  <a:cubicBezTo>
                    <a:pt x="1750" y="2688"/>
                    <a:pt x="1719" y="2657"/>
                    <a:pt x="1719" y="2594"/>
                  </a:cubicBezTo>
                  <a:cubicBezTo>
                    <a:pt x="1719" y="1250"/>
                    <a:pt x="1719" y="1250"/>
                    <a:pt x="1719" y="1250"/>
                  </a:cubicBezTo>
                  <a:cubicBezTo>
                    <a:pt x="1532" y="1250"/>
                    <a:pt x="1375" y="1282"/>
                    <a:pt x="1250" y="1313"/>
                  </a:cubicBezTo>
                  <a:cubicBezTo>
                    <a:pt x="1407" y="2375"/>
                    <a:pt x="1407" y="2375"/>
                    <a:pt x="1407" y="2375"/>
                  </a:cubicBezTo>
                  <a:cubicBezTo>
                    <a:pt x="407" y="2563"/>
                    <a:pt x="407" y="2563"/>
                    <a:pt x="407" y="256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188" y="1032"/>
                    <a:pt x="1188" y="1032"/>
                    <a:pt x="1188" y="1032"/>
                  </a:cubicBezTo>
                  <a:cubicBezTo>
                    <a:pt x="1375" y="1000"/>
                    <a:pt x="1594" y="969"/>
                    <a:pt x="1813" y="938"/>
                  </a:cubicBezTo>
                  <a:cubicBezTo>
                    <a:pt x="1875" y="907"/>
                    <a:pt x="1938" y="875"/>
                    <a:pt x="2000" y="875"/>
                  </a:cubicBezTo>
                  <a:cubicBezTo>
                    <a:pt x="2063" y="875"/>
                    <a:pt x="2094" y="907"/>
                    <a:pt x="2157" y="907"/>
                  </a:cubicBezTo>
                  <a:cubicBezTo>
                    <a:pt x="2532" y="907"/>
                    <a:pt x="2938" y="875"/>
                    <a:pt x="3437" y="875"/>
                  </a:cubicBezTo>
                  <a:cubicBezTo>
                    <a:pt x="3906" y="875"/>
                    <a:pt x="4343" y="907"/>
                    <a:pt x="4718" y="907"/>
                  </a:cubicBezTo>
                  <a:cubicBezTo>
                    <a:pt x="4749" y="907"/>
                    <a:pt x="4781" y="875"/>
                    <a:pt x="4843" y="875"/>
                  </a:cubicBezTo>
                  <a:cubicBezTo>
                    <a:pt x="4906" y="875"/>
                    <a:pt x="4968" y="907"/>
                    <a:pt x="5031" y="938"/>
                  </a:cubicBezTo>
                  <a:cubicBezTo>
                    <a:pt x="5281" y="969"/>
                    <a:pt x="5468" y="1000"/>
                    <a:pt x="5656" y="1000"/>
                  </a:cubicBezTo>
                  <a:cubicBezTo>
                    <a:pt x="5812" y="0"/>
                    <a:pt x="5812" y="0"/>
                    <a:pt x="5812" y="0"/>
                  </a:cubicBezTo>
                  <a:lnTo>
                    <a:pt x="6843" y="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ubicBezTo>
                    <a:pt x="4218" y="1188"/>
                    <a:pt x="3843" y="1157"/>
                    <a:pt x="3437" y="1157"/>
                  </a:cubicBezTo>
                  <a:cubicBezTo>
                    <a:pt x="3000" y="1157"/>
                    <a:pt x="2625" y="1188"/>
                    <a:pt x="2282" y="1188"/>
                  </a:cubicBezTo>
                  <a:cubicBezTo>
                    <a:pt x="2282" y="2469"/>
                    <a:pt x="2282" y="2469"/>
                    <a:pt x="2282" y="2469"/>
                  </a:cubicBezTo>
                  <a:cubicBezTo>
                    <a:pt x="3157" y="3157"/>
                    <a:pt x="3157" y="3157"/>
                    <a:pt x="3157" y="3157"/>
                  </a:cubicBezTo>
                  <a:cubicBezTo>
                    <a:pt x="3718" y="3157"/>
                    <a:pt x="3718" y="3157"/>
                    <a:pt x="3718" y="3157"/>
                  </a:cubicBezTo>
                  <a:cubicBezTo>
                    <a:pt x="4562" y="2469"/>
                    <a:pt x="4562" y="2469"/>
                    <a:pt x="4562" y="2469"/>
                  </a:cubicBezTo>
                  <a:lnTo>
                    <a:pt x="4562" y="1188"/>
                  </a:lnTo>
                  <a:close/>
                  <a:moveTo>
                    <a:pt x="4562" y="1188"/>
                  </a:moveTo>
                  <a:lnTo>
                    <a:pt x="4562" y="1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Group 7">
            <a:extLst>
              <a:ext uri="{FF2B5EF4-FFF2-40B4-BE49-F238E27FC236}">
                <a16:creationId xmlns:a16="http://schemas.microsoft.com/office/drawing/2014/main" id="{85F5D8BF-1DD9-080D-CE2D-700BE9E9A4FC}"/>
              </a:ext>
            </a:extLst>
          </p:cNvPr>
          <p:cNvGrpSpPr/>
          <p:nvPr/>
        </p:nvGrpSpPr>
        <p:grpSpPr bwMode="auto">
          <a:xfrm>
            <a:off x="3371850" y="1558925"/>
            <a:ext cx="720725" cy="720725"/>
            <a:chOff x="2569058" y="1736550"/>
            <a:chExt cx="720966" cy="720966"/>
          </a:xfrm>
        </p:grpSpPr>
        <p:sp>
          <p:nvSpPr>
            <p:cNvPr id="27" name="Rounded Rectangle 49">
              <a:extLst>
                <a:ext uri="{FF2B5EF4-FFF2-40B4-BE49-F238E27FC236}">
                  <a16:creationId xmlns:a16="http://schemas.microsoft.com/office/drawing/2014/main" id="{C6A50F4F-3253-C6F0-E0F7-9B0616900AF5}"/>
                </a:ext>
              </a:extLst>
            </p:cNvPr>
            <p:cNvSpPr/>
            <p:nvPr/>
          </p:nvSpPr>
          <p:spPr>
            <a:xfrm>
              <a:off x="2569058" y="1736550"/>
              <a:ext cx="720966" cy="720966"/>
            </a:xfrm>
            <a:prstGeom prst="round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A692C78-17C3-F7FF-3E12-42B8E27068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568" y="1922869"/>
              <a:ext cx="411287" cy="365425"/>
            </a:xfrm>
            <a:custGeom>
              <a:avLst/>
              <a:gdLst>
                <a:gd name="T0" fmla="*/ 408218 w 134"/>
                <a:gd name="T1" fmla="*/ 49133 h 119"/>
                <a:gd name="T2" fmla="*/ 371386 w 134"/>
                <a:gd name="T3" fmla="*/ 15354 h 119"/>
                <a:gd name="T4" fmla="*/ 352970 w 134"/>
                <a:gd name="T5" fmla="*/ 15354 h 119"/>
                <a:gd name="T6" fmla="*/ 349901 w 134"/>
                <a:gd name="T7" fmla="*/ 24566 h 119"/>
                <a:gd name="T8" fmla="*/ 340693 w 134"/>
                <a:gd name="T9" fmla="*/ 27637 h 119"/>
                <a:gd name="T10" fmla="*/ 340693 w 134"/>
                <a:gd name="T11" fmla="*/ 27637 h 119"/>
                <a:gd name="T12" fmla="*/ 248614 w 134"/>
                <a:gd name="T13" fmla="*/ 119761 h 119"/>
                <a:gd name="T14" fmla="*/ 242475 w 134"/>
                <a:gd name="T15" fmla="*/ 144328 h 119"/>
                <a:gd name="T16" fmla="*/ 251683 w 134"/>
                <a:gd name="T17" fmla="*/ 153540 h 119"/>
                <a:gd name="T18" fmla="*/ 251683 w 134"/>
                <a:gd name="T19" fmla="*/ 153540 h 119"/>
                <a:gd name="T20" fmla="*/ 254752 w 134"/>
                <a:gd name="T21" fmla="*/ 156611 h 119"/>
                <a:gd name="T22" fmla="*/ 233267 w 134"/>
                <a:gd name="T23" fmla="*/ 175036 h 119"/>
                <a:gd name="T24" fmla="*/ 165743 w 134"/>
                <a:gd name="T25" fmla="*/ 107478 h 119"/>
                <a:gd name="T26" fmla="*/ 144257 w 134"/>
                <a:gd name="T27" fmla="*/ 30708 h 119"/>
                <a:gd name="T28" fmla="*/ 64455 w 134"/>
                <a:gd name="T29" fmla="*/ 9212 h 119"/>
                <a:gd name="T30" fmla="*/ 110495 w 134"/>
                <a:gd name="T31" fmla="*/ 55274 h 119"/>
                <a:gd name="T32" fmla="*/ 98218 w 134"/>
                <a:gd name="T33" fmla="*/ 98266 h 119"/>
                <a:gd name="T34" fmla="*/ 55248 w 134"/>
                <a:gd name="T35" fmla="*/ 110549 h 119"/>
                <a:gd name="T36" fmla="*/ 9208 w 134"/>
                <a:gd name="T37" fmla="*/ 64487 h 119"/>
                <a:gd name="T38" fmla="*/ 30693 w 134"/>
                <a:gd name="T39" fmla="*/ 144328 h 119"/>
                <a:gd name="T40" fmla="*/ 110495 w 134"/>
                <a:gd name="T41" fmla="*/ 162752 h 119"/>
                <a:gd name="T42" fmla="*/ 113564 w 134"/>
                <a:gd name="T43" fmla="*/ 162752 h 119"/>
                <a:gd name="T44" fmla="*/ 178020 w 134"/>
                <a:gd name="T45" fmla="*/ 230310 h 119"/>
                <a:gd name="T46" fmla="*/ 116634 w 134"/>
                <a:gd name="T47" fmla="*/ 294797 h 119"/>
                <a:gd name="T48" fmla="*/ 110495 w 134"/>
                <a:gd name="T49" fmla="*/ 291726 h 119"/>
                <a:gd name="T50" fmla="*/ 95148 w 134"/>
                <a:gd name="T51" fmla="*/ 304009 h 119"/>
                <a:gd name="T52" fmla="*/ 64455 w 134"/>
                <a:gd name="T53" fmla="*/ 353142 h 119"/>
                <a:gd name="T54" fmla="*/ 70594 w 134"/>
                <a:gd name="T55" fmla="*/ 359283 h 119"/>
                <a:gd name="T56" fmla="*/ 119703 w 134"/>
                <a:gd name="T57" fmla="*/ 328575 h 119"/>
                <a:gd name="T58" fmla="*/ 131980 w 134"/>
                <a:gd name="T59" fmla="*/ 310151 h 119"/>
                <a:gd name="T60" fmla="*/ 128911 w 134"/>
                <a:gd name="T61" fmla="*/ 307080 h 119"/>
                <a:gd name="T62" fmla="*/ 193366 w 134"/>
                <a:gd name="T63" fmla="*/ 245664 h 119"/>
                <a:gd name="T64" fmla="*/ 300792 w 134"/>
                <a:gd name="T65" fmla="*/ 353142 h 119"/>
                <a:gd name="T66" fmla="*/ 328416 w 134"/>
                <a:gd name="T67" fmla="*/ 365425 h 119"/>
                <a:gd name="T68" fmla="*/ 356039 w 134"/>
                <a:gd name="T69" fmla="*/ 353142 h 119"/>
                <a:gd name="T70" fmla="*/ 356039 w 134"/>
                <a:gd name="T71" fmla="*/ 297867 h 119"/>
                <a:gd name="T72" fmla="*/ 248614 w 134"/>
                <a:gd name="T73" fmla="*/ 190389 h 119"/>
                <a:gd name="T74" fmla="*/ 267030 w 134"/>
                <a:gd name="T75" fmla="*/ 171965 h 119"/>
                <a:gd name="T76" fmla="*/ 276238 w 134"/>
                <a:gd name="T77" fmla="*/ 181177 h 119"/>
                <a:gd name="T78" fmla="*/ 300792 w 134"/>
                <a:gd name="T79" fmla="*/ 175036 h 119"/>
                <a:gd name="T80" fmla="*/ 392871 w 134"/>
                <a:gd name="T81" fmla="*/ 79841 h 119"/>
                <a:gd name="T82" fmla="*/ 392871 w 134"/>
                <a:gd name="T83" fmla="*/ 79841 h 119"/>
                <a:gd name="T84" fmla="*/ 392871 w 134"/>
                <a:gd name="T85" fmla="*/ 79841 h 119"/>
                <a:gd name="T86" fmla="*/ 395940 w 134"/>
                <a:gd name="T87" fmla="*/ 70628 h 119"/>
                <a:gd name="T88" fmla="*/ 408218 w 134"/>
                <a:gd name="T89" fmla="*/ 67558 h 119"/>
                <a:gd name="T90" fmla="*/ 408218 w 134"/>
                <a:gd name="T91" fmla="*/ 49133 h 119"/>
                <a:gd name="T92" fmla="*/ 331485 w 134"/>
                <a:gd name="T93" fmla="*/ 316292 h 119"/>
                <a:gd name="T94" fmla="*/ 346832 w 134"/>
                <a:gd name="T95" fmla="*/ 331646 h 119"/>
                <a:gd name="T96" fmla="*/ 331485 w 134"/>
                <a:gd name="T97" fmla="*/ 347000 h 119"/>
                <a:gd name="T98" fmla="*/ 316139 w 134"/>
                <a:gd name="T99" fmla="*/ 331646 h 119"/>
                <a:gd name="T100" fmla="*/ 331485 w 134"/>
                <a:gd name="T101" fmla="*/ 316292 h 119"/>
                <a:gd name="T102" fmla="*/ 279307 w 134"/>
                <a:gd name="T103" fmla="*/ 125903 h 119"/>
                <a:gd name="T104" fmla="*/ 273168 w 134"/>
                <a:gd name="T105" fmla="*/ 119761 h 119"/>
                <a:gd name="T106" fmla="*/ 343762 w 134"/>
                <a:gd name="T107" fmla="*/ 52204 h 119"/>
                <a:gd name="T108" fmla="*/ 349901 w 134"/>
                <a:gd name="T109" fmla="*/ 58345 h 119"/>
                <a:gd name="T110" fmla="*/ 279307 w 134"/>
                <a:gd name="T111" fmla="*/ 125903 h 119"/>
                <a:gd name="T112" fmla="*/ 300792 w 134"/>
                <a:gd name="T113" fmla="*/ 147398 h 119"/>
                <a:gd name="T114" fmla="*/ 294653 w 134"/>
                <a:gd name="T115" fmla="*/ 144328 h 119"/>
                <a:gd name="T116" fmla="*/ 365247 w 134"/>
                <a:gd name="T117" fmla="*/ 73699 h 119"/>
                <a:gd name="T118" fmla="*/ 371386 w 134"/>
                <a:gd name="T119" fmla="*/ 79841 h 119"/>
                <a:gd name="T120" fmla="*/ 300792 w 134"/>
                <a:gd name="T121" fmla="*/ 147398 h 11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Group 8">
            <a:extLst>
              <a:ext uri="{FF2B5EF4-FFF2-40B4-BE49-F238E27FC236}">
                <a16:creationId xmlns:a16="http://schemas.microsoft.com/office/drawing/2014/main" id="{794607CE-2F24-9835-85BD-7EE4EBCAD914}"/>
              </a:ext>
            </a:extLst>
          </p:cNvPr>
          <p:cNvGrpSpPr/>
          <p:nvPr/>
        </p:nvGrpSpPr>
        <p:grpSpPr bwMode="auto">
          <a:xfrm>
            <a:off x="8119884" y="1549400"/>
            <a:ext cx="722312" cy="720725"/>
            <a:chOff x="8876381" y="1726450"/>
            <a:chExt cx="720966" cy="720966"/>
          </a:xfrm>
        </p:grpSpPr>
        <p:sp>
          <p:nvSpPr>
            <p:cNvPr id="30" name="Rounded Rectangle 55">
              <a:extLst>
                <a:ext uri="{FF2B5EF4-FFF2-40B4-BE49-F238E27FC236}">
                  <a16:creationId xmlns:a16="http://schemas.microsoft.com/office/drawing/2014/main" id="{FC9005FD-8964-0465-D9DE-30F89BBA6B41}"/>
                </a:ext>
              </a:extLst>
            </p:cNvPr>
            <p:cNvSpPr/>
            <p:nvPr/>
          </p:nvSpPr>
          <p:spPr>
            <a:xfrm>
              <a:off x="8876381" y="1726450"/>
              <a:ext cx="720966" cy="720966"/>
            </a:xfrm>
            <a:prstGeom prst="roundRect">
              <a:avLst/>
            </a:pr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grpSp>
          <p:nvGrpSpPr>
            <p:cNvPr id="31" name="Group 84">
              <a:extLst>
                <a:ext uri="{FF2B5EF4-FFF2-40B4-BE49-F238E27FC236}">
                  <a16:creationId xmlns:a16="http://schemas.microsoft.com/office/drawing/2014/main" id="{3FE915DF-6B37-D82B-270A-22419311BCC1}"/>
                </a:ext>
              </a:extLst>
            </p:cNvPr>
            <p:cNvGrpSpPr/>
            <p:nvPr/>
          </p:nvGrpSpPr>
          <p:grpSpPr>
            <a:xfrm>
              <a:off x="9020861" y="1848705"/>
              <a:ext cx="466477" cy="452289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0A3F6D66-7710-D35A-5D9C-5DD4BA533E26}"/>
                  </a:ext>
                </a:extLst>
              </p:cNvPr>
              <p:cNvSpPr/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9137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0">
                <a:extLst>
                  <a:ext uri="{FF2B5EF4-FFF2-40B4-BE49-F238E27FC236}">
                    <a16:creationId xmlns:a16="http://schemas.microsoft.com/office/drawing/2014/main" id="{187209C3-642D-85CE-6BEB-119D00286669}"/>
                  </a:ext>
                </a:extLst>
              </p:cNvPr>
              <p:cNvSpPr/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defTabSz="913765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15">
            <a:extLst>
              <a:ext uri="{FF2B5EF4-FFF2-40B4-BE49-F238E27FC236}">
                <a16:creationId xmlns:a16="http://schemas.microsoft.com/office/drawing/2014/main" id="{705256A4-C71F-5FB5-93CF-D3B0F3058AC4}"/>
              </a:ext>
            </a:extLst>
          </p:cNvPr>
          <p:cNvGrpSpPr/>
          <p:nvPr/>
        </p:nvGrpSpPr>
        <p:grpSpPr bwMode="auto">
          <a:xfrm>
            <a:off x="8119884" y="3333750"/>
            <a:ext cx="722312" cy="720725"/>
            <a:chOff x="8876381" y="3510900"/>
            <a:chExt cx="720966" cy="720966"/>
          </a:xfrm>
        </p:grpSpPr>
        <p:sp>
          <p:nvSpPr>
            <p:cNvPr id="35" name="Rounded Rectangle 58">
              <a:extLst>
                <a:ext uri="{FF2B5EF4-FFF2-40B4-BE49-F238E27FC236}">
                  <a16:creationId xmlns:a16="http://schemas.microsoft.com/office/drawing/2014/main" id="{0DF648FE-AB7C-D5AC-DC39-C256AD2B7231}"/>
                </a:ext>
              </a:extLst>
            </p:cNvPr>
            <p:cNvSpPr/>
            <p:nvPr/>
          </p:nvSpPr>
          <p:spPr>
            <a:xfrm>
              <a:off x="8876381" y="3510900"/>
              <a:ext cx="720966" cy="720966"/>
            </a:xfrm>
            <a:prstGeom prst="round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6" name="Shape 719">
              <a:extLst>
                <a:ext uri="{FF2B5EF4-FFF2-40B4-BE49-F238E27FC236}">
                  <a16:creationId xmlns:a16="http://schemas.microsoft.com/office/drawing/2014/main" id="{619AECB3-0BF1-DE05-A9FB-392A701F4CC6}"/>
                </a:ext>
              </a:extLst>
            </p:cNvPr>
            <p:cNvSpPr/>
            <p:nvPr/>
          </p:nvSpPr>
          <p:spPr bwMode="auto">
            <a:xfrm>
              <a:off x="9030386" y="3687790"/>
              <a:ext cx="396437" cy="340942"/>
            </a:xfrm>
            <a:custGeom>
              <a:avLst/>
              <a:gdLst>
                <a:gd name="T0" fmla="*/ 198219 w 21332"/>
                <a:gd name="T1" fmla="*/ 170471 h 21446"/>
                <a:gd name="T2" fmla="*/ 198219 w 21332"/>
                <a:gd name="T3" fmla="*/ 170471 h 21446"/>
                <a:gd name="T4" fmla="*/ 198219 w 21332"/>
                <a:gd name="T5" fmla="*/ 170471 h 21446"/>
                <a:gd name="T6" fmla="*/ 198219 w 21332"/>
                <a:gd name="T7" fmla="*/ 170471 h 214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Group 16">
            <a:extLst>
              <a:ext uri="{FF2B5EF4-FFF2-40B4-BE49-F238E27FC236}">
                <a16:creationId xmlns:a16="http://schemas.microsoft.com/office/drawing/2014/main" id="{4EF07E51-DB5E-9B60-AA80-26003A8E781A}"/>
              </a:ext>
            </a:extLst>
          </p:cNvPr>
          <p:cNvGrpSpPr/>
          <p:nvPr/>
        </p:nvGrpSpPr>
        <p:grpSpPr bwMode="auto">
          <a:xfrm>
            <a:off x="8119884" y="5116513"/>
            <a:ext cx="722312" cy="720725"/>
            <a:chOff x="8876381" y="5294588"/>
            <a:chExt cx="720966" cy="720966"/>
          </a:xfrm>
        </p:grpSpPr>
        <p:sp>
          <p:nvSpPr>
            <p:cNvPr id="38" name="Rounded Rectangle 72">
              <a:extLst>
                <a:ext uri="{FF2B5EF4-FFF2-40B4-BE49-F238E27FC236}">
                  <a16:creationId xmlns:a16="http://schemas.microsoft.com/office/drawing/2014/main" id="{05573131-B123-AC0B-9621-C36A9090EB29}"/>
                </a:ext>
              </a:extLst>
            </p:cNvPr>
            <p:cNvSpPr/>
            <p:nvPr/>
          </p:nvSpPr>
          <p:spPr>
            <a:xfrm>
              <a:off x="8876381" y="5294588"/>
              <a:ext cx="720966" cy="720966"/>
            </a:xfrm>
            <a:prstGeom prst="roundRect">
              <a:avLst/>
            </a:pr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39" name="AutoShape 14">
              <a:extLst>
                <a:ext uri="{FF2B5EF4-FFF2-40B4-BE49-F238E27FC236}">
                  <a16:creationId xmlns:a16="http://schemas.microsoft.com/office/drawing/2014/main" id="{9546B262-E542-2152-C2F3-A9D63D3B8631}"/>
                </a:ext>
              </a:extLst>
            </p:cNvPr>
            <p:cNvSpPr/>
            <p:nvPr/>
          </p:nvSpPr>
          <p:spPr bwMode="auto">
            <a:xfrm>
              <a:off x="9080195" y="5446609"/>
              <a:ext cx="375558" cy="381744"/>
            </a:xfrm>
            <a:custGeom>
              <a:avLst/>
              <a:gdLst>
                <a:gd name="T0" fmla="*/ 375362 w 21108"/>
                <a:gd name="T1" fmla="*/ 302260 h 20969"/>
                <a:gd name="T2" fmla="*/ 312271 w 21108"/>
                <a:gd name="T3" fmla="*/ 264940 h 20969"/>
                <a:gd name="T4" fmla="*/ 237686 w 21108"/>
                <a:gd name="T5" fmla="*/ 264940 h 20969"/>
                <a:gd name="T6" fmla="*/ 237686 w 21108"/>
                <a:gd name="T7" fmla="*/ 264940 h 20969"/>
                <a:gd name="T8" fmla="*/ 234822 w 21108"/>
                <a:gd name="T9" fmla="*/ 273551 h 20969"/>
                <a:gd name="T10" fmla="*/ 234822 w 21108"/>
                <a:gd name="T11" fmla="*/ 273551 h 20969"/>
                <a:gd name="T12" fmla="*/ 234822 w 21108"/>
                <a:gd name="T13" fmla="*/ 273551 h 20969"/>
                <a:gd name="T14" fmla="*/ 229093 w 21108"/>
                <a:gd name="T15" fmla="*/ 290773 h 20969"/>
                <a:gd name="T16" fmla="*/ 231957 w 21108"/>
                <a:gd name="T17" fmla="*/ 296526 h 20969"/>
                <a:gd name="T18" fmla="*/ 200411 w 21108"/>
                <a:gd name="T19" fmla="*/ 285038 h 20969"/>
                <a:gd name="T20" fmla="*/ 148778 w 21108"/>
                <a:gd name="T21" fmla="*/ 233372 h 20969"/>
                <a:gd name="T22" fmla="*/ 94299 w 21108"/>
                <a:gd name="T23" fmla="*/ 173095 h 20969"/>
                <a:gd name="T24" fmla="*/ 85687 w 21108"/>
                <a:gd name="T25" fmla="*/ 141527 h 20969"/>
                <a:gd name="T26" fmla="*/ 97163 w 21108"/>
                <a:gd name="T27" fmla="*/ 138650 h 20969"/>
                <a:gd name="T28" fmla="*/ 102892 w 21108"/>
                <a:gd name="T29" fmla="*/ 135792 h 20969"/>
                <a:gd name="T30" fmla="*/ 117233 w 21108"/>
                <a:gd name="T31" fmla="*/ 130039 h 20969"/>
                <a:gd name="T32" fmla="*/ 117233 w 21108"/>
                <a:gd name="T33" fmla="*/ 127181 h 20969"/>
                <a:gd name="T34" fmla="*/ 117233 w 21108"/>
                <a:gd name="T35" fmla="*/ 127181 h 20969"/>
                <a:gd name="T36" fmla="*/ 128709 w 21108"/>
                <a:gd name="T37" fmla="*/ 124305 h 20969"/>
                <a:gd name="T38" fmla="*/ 128709 w 21108"/>
                <a:gd name="T39" fmla="*/ 124305 h 20969"/>
                <a:gd name="T40" fmla="*/ 111504 w 21108"/>
                <a:gd name="T41" fmla="*/ 52540 h 20969"/>
                <a:gd name="T42" fmla="*/ 59871 w 21108"/>
                <a:gd name="T43" fmla="*/ 874 h 20969"/>
                <a:gd name="T44" fmla="*/ 59871 w 21108"/>
                <a:gd name="T45" fmla="*/ 874 h 20969"/>
                <a:gd name="T46" fmla="*/ 59871 w 21108"/>
                <a:gd name="T47" fmla="*/ 874 h 20969"/>
                <a:gd name="T48" fmla="*/ 59871 w 21108"/>
                <a:gd name="T49" fmla="*/ 874 h 20969"/>
                <a:gd name="T50" fmla="*/ 51277 w 21108"/>
                <a:gd name="T51" fmla="*/ 3750 h 20969"/>
                <a:gd name="T52" fmla="*/ 51277 w 21108"/>
                <a:gd name="T53" fmla="*/ 3750 h 20969"/>
                <a:gd name="T54" fmla="*/ 48413 w 21108"/>
                <a:gd name="T55" fmla="*/ 3750 h 20969"/>
                <a:gd name="T56" fmla="*/ 34072 w 21108"/>
                <a:gd name="T57" fmla="*/ 12361 h 20969"/>
                <a:gd name="T58" fmla="*/ 31208 w 21108"/>
                <a:gd name="T59" fmla="*/ 18096 h 20969"/>
                <a:gd name="T60" fmla="*/ 2526 w 21108"/>
                <a:gd name="T61" fmla="*/ 95595 h 20969"/>
                <a:gd name="T62" fmla="*/ 105775 w 21108"/>
                <a:gd name="T63" fmla="*/ 270693 h 20969"/>
                <a:gd name="T64" fmla="*/ 280708 w 21108"/>
                <a:gd name="T65" fmla="*/ 379760 h 20969"/>
                <a:gd name="T66" fmla="*/ 363886 w 21108"/>
                <a:gd name="T67" fmla="*/ 333828 h 20969"/>
                <a:gd name="T68" fmla="*/ 366751 w 21108"/>
                <a:gd name="T69" fmla="*/ 330970 h 20969"/>
                <a:gd name="T70" fmla="*/ 369615 w 21108"/>
                <a:gd name="T71" fmla="*/ 313748 h 20969"/>
                <a:gd name="T72" fmla="*/ 372498 w 21108"/>
                <a:gd name="T73" fmla="*/ 313748 h 20969"/>
                <a:gd name="T74" fmla="*/ 369615 w 21108"/>
                <a:gd name="T75" fmla="*/ 313748 h 20969"/>
                <a:gd name="T76" fmla="*/ 375362 w 21108"/>
                <a:gd name="T77" fmla="*/ 302260 h 20969"/>
                <a:gd name="T78" fmla="*/ 375362 w 21108"/>
                <a:gd name="T79" fmla="*/ 302260 h 20969"/>
                <a:gd name="T80" fmla="*/ 62753 w 21108"/>
                <a:gd name="T81" fmla="*/ 6627 h 20969"/>
                <a:gd name="T82" fmla="*/ 105775 w 21108"/>
                <a:gd name="T83" fmla="*/ 55417 h 20969"/>
                <a:gd name="T84" fmla="*/ 122980 w 21108"/>
                <a:gd name="T85" fmla="*/ 115694 h 20969"/>
                <a:gd name="T86" fmla="*/ 82823 w 21108"/>
                <a:gd name="T87" fmla="*/ 66904 h 20969"/>
                <a:gd name="T88" fmla="*/ 62753 w 21108"/>
                <a:gd name="T89" fmla="*/ 6627 h 20969"/>
                <a:gd name="T90" fmla="*/ 303660 w 21108"/>
                <a:gd name="T91" fmla="*/ 296526 h 20969"/>
                <a:gd name="T92" fmla="*/ 246298 w 21108"/>
                <a:gd name="T93" fmla="*/ 264940 h 20969"/>
                <a:gd name="T94" fmla="*/ 309389 w 21108"/>
                <a:gd name="T95" fmla="*/ 270693 h 20969"/>
                <a:gd name="T96" fmla="*/ 366751 w 21108"/>
                <a:gd name="T97" fmla="*/ 302260 h 20969"/>
                <a:gd name="T98" fmla="*/ 303660 w 21108"/>
                <a:gd name="T99" fmla="*/ 296526 h 20969"/>
                <a:gd name="T100" fmla="*/ 303660 w 21108"/>
                <a:gd name="T101" fmla="*/ 296526 h 2096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108" h="20969">
                  <a:moveTo>
                    <a:pt x="21097" y="16603"/>
                  </a:moveTo>
                  <a:cubicBezTo>
                    <a:pt x="21258" y="16130"/>
                    <a:pt x="19646" y="15026"/>
                    <a:pt x="17551" y="14553"/>
                  </a:cubicBezTo>
                  <a:cubicBezTo>
                    <a:pt x="15455" y="13923"/>
                    <a:pt x="13521" y="13923"/>
                    <a:pt x="13359" y="14553"/>
                  </a:cubicBezTo>
                  <a:cubicBezTo>
                    <a:pt x="13359" y="14553"/>
                    <a:pt x="13359" y="14553"/>
                    <a:pt x="13359" y="14553"/>
                  </a:cubicBezTo>
                  <a:cubicBezTo>
                    <a:pt x="13359" y="14553"/>
                    <a:pt x="13359" y="14711"/>
                    <a:pt x="13198" y="15026"/>
                  </a:cubicBezTo>
                  <a:cubicBezTo>
                    <a:pt x="13198" y="15026"/>
                    <a:pt x="13198" y="15026"/>
                    <a:pt x="13198" y="15026"/>
                  </a:cubicBezTo>
                  <a:cubicBezTo>
                    <a:pt x="13198" y="15026"/>
                    <a:pt x="13198" y="15026"/>
                    <a:pt x="13198" y="15026"/>
                  </a:cubicBezTo>
                  <a:cubicBezTo>
                    <a:pt x="13198" y="15342"/>
                    <a:pt x="13037" y="15815"/>
                    <a:pt x="12876" y="15972"/>
                  </a:cubicBezTo>
                  <a:cubicBezTo>
                    <a:pt x="12876" y="16130"/>
                    <a:pt x="12876" y="16130"/>
                    <a:pt x="13037" y="16288"/>
                  </a:cubicBezTo>
                  <a:cubicBezTo>
                    <a:pt x="12392" y="16288"/>
                    <a:pt x="11748" y="16130"/>
                    <a:pt x="11264" y="15657"/>
                  </a:cubicBezTo>
                  <a:cubicBezTo>
                    <a:pt x="8362" y="12819"/>
                    <a:pt x="8362" y="12819"/>
                    <a:pt x="8362" y="12819"/>
                  </a:cubicBezTo>
                  <a:cubicBezTo>
                    <a:pt x="5300" y="9508"/>
                    <a:pt x="5300" y="9508"/>
                    <a:pt x="5300" y="9508"/>
                  </a:cubicBezTo>
                  <a:cubicBezTo>
                    <a:pt x="4816" y="9035"/>
                    <a:pt x="4655" y="8405"/>
                    <a:pt x="4816" y="7774"/>
                  </a:cubicBezTo>
                  <a:cubicBezTo>
                    <a:pt x="4977" y="7616"/>
                    <a:pt x="5300" y="7616"/>
                    <a:pt x="5461" y="7616"/>
                  </a:cubicBezTo>
                  <a:cubicBezTo>
                    <a:pt x="5622" y="7616"/>
                    <a:pt x="5783" y="7616"/>
                    <a:pt x="5783" y="7459"/>
                  </a:cubicBezTo>
                  <a:cubicBezTo>
                    <a:pt x="5945" y="7459"/>
                    <a:pt x="6428" y="7301"/>
                    <a:pt x="6589" y="7143"/>
                  </a:cubicBezTo>
                  <a:cubicBezTo>
                    <a:pt x="6589" y="7143"/>
                    <a:pt x="6589" y="7143"/>
                    <a:pt x="6589" y="6986"/>
                  </a:cubicBezTo>
                  <a:cubicBezTo>
                    <a:pt x="6589" y="6986"/>
                    <a:pt x="6589" y="6986"/>
                    <a:pt x="6589" y="6986"/>
                  </a:cubicBezTo>
                  <a:cubicBezTo>
                    <a:pt x="6912" y="6986"/>
                    <a:pt x="7234" y="6828"/>
                    <a:pt x="7234" y="6828"/>
                  </a:cubicBezTo>
                  <a:cubicBezTo>
                    <a:pt x="7234" y="6828"/>
                    <a:pt x="7234" y="6828"/>
                    <a:pt x="7234" y="6828"/>
                  </a:cubicBezTo>
                  <a:cubicBezTo>
                    <a:pt x="7718" y="6513"/>
                    <a:pt x="7395" y="4778"/>
                    <a:pt x="6267" y="2886"/>
                  </a:cubicBezTo>
                  <a:cubicBezTo>
                    <a:pt x="5139" y="994"/>
                    <a:pt x="3849" y="-267"/>
                    <a:pt x="3365" y="48"/>
                  </a:cubicBezTo>
                  <a:cubicBezTo>
                    <a:pt x="3365" y="48"/>
                    <a:pt x="3365" y="48"/>
                    <a:pt x="3365" y="48"/>
                  </a:cubicBezTo>
                  <a:cubicBezTo>
                    <a:pt x="3365" y="48"/>
                    <a:pt x="3365" y="48"/>
                    <a:pt x="3365" y="48"/>
                  </a:cubicBezTo>
                  <a:cubicBezTo>
                    <a:pt x="3365" y="48"/>
                    <a:pt x="3365" y="48"/>
                    <a:pt x="3365" y="48"/>
                  </a:cubicBezTo>
                  <a:cubicBezTo>
                    <a:pt x="3365" y="48"/>
                    <a:pt x="3043" y="48"/>
                    <a:pt x="2882" y="206"/>
                  </a:cubicBezTo>
                  <a:cubicBezTo>
                    <a:pt x="2882" y="206"/>
                    <a:pt x="2882" y="206"/>
                    <a:pt x="2882" y="206"/>
                  </a:cubicBezTo>
                  <a:cubicBezTo>
                    <a:pt x="2882" y="206"/>
                    <a:pt x="2882" y="206"/>
                    <a:pt x="2721" y="206"/>
                  </a:cubicBezTo>
                  <a:cubicBezTo>
                    <a:pt x="2559" y="364"/>
                    <a:pt x="2076" y="679"/>
                    <a:pt x="1915" y="679"/>
                  </a:cubicBezTo>
                  <a:cubicBezTo>
                    <a:pt x="1915" y="837"/>
                    <a:pt x="1754" y="837"/>
                    <a:pt x="1754" y="994"/>
                  </a:cubicBezTo>
                  <a:cubicBezTo>
                    <a:pt x="464" y="2098"/>
                    <a:pt x="-342" y="3832"/>
                    <a:pt x="142" y="5251"/>
                  </a:cubicBezTo>
                  <a:cubicBezTo>
                    <a:pt x="303" y="7932"/>
                    <a:pt x="2559" y="11400"/>
                    <a:pt x="5945" y="14869"/>
                  </a:cubicBezTo>
                  <a:cubicBezTo>
                    <a:pt x="9330" y="18337"/>
                    <a:pt x="13037" y="20545"/>
                    <a:pt x="15777" y="20860"/>
                  </a:cubicBezTo>
                  <a:cubicBezTo>
                    <a:pt x="17551" y="21333"/>
                    <a:pt x="19324" y="20229"/>
                    <a:pt x="20452" y="18337"/>
                  </a:cubicBezTo>
                  <a:cubicBezTo>
                    <a:pt x="20452" y="18337"/>
                    <a:pt x="20613" y="18180"/>
                    <a:pt x="20613" y="18180"/>
                  </a:cubicBezTo>
                  <a:cubicBezTo>
                    <a:pt x="20613" y="18022"/>
                    <a:pt x="20774" y="17549"/>
                    <a:pt x="20774" y="17234"/>
                  </a:cubicBezTo>
                  <a:cubicBezTo>
                    <a:pt x="20774" y="17234"/>
                    <a:pt x="20774" y="17234"/>
                    <a:pt x="20936" y="17234"/>
                  </a:cubicBezTo>
                  <a:cubicBezTo>
                    <a:pt x="20774" y="17234"/>
                    <a:pt x="20774" y="17234"/>
                    <a:pt x="20774" y="17234"/>
                  </a:cubicBezTo>
                  <a:cubicBezTo>
                    <a:pt x="20936" y="16918"/>
                    <a:pt x="20936" y="16761"/>
                    <a:pt x="21097" y="16603"/>
                  </a:cubicBezTo>
                  <a:cubicBezTo>
                    <a:pt x="21097" y="16603"/>
                    <a:pt x="21097" y="16603"/>
                    <a:pt x="21097" y="16603"/>
                  </a:cubicBezTo>
                  <a:close/>
                  <a:moveTo>
                    <a:pt x="3527" y="364"/>
                  </a:moveTo>
                  <a:cubicBezTo>
                    <a:pt x="3849" y="364"/>
                    <a:pt x="4816" y="1152"/>
                    <a:pt x="5945" y="3044"/>
                  </a:cubicBezTo>
                  <a:cubicBezTo>
                    <a:pt x="7073" y="4936"/>
                    <a:pt x="7073" y="6197"/>
                    <a:pt x="6912" y="6355"/>
                  </a:cubicBezTo>
                  <a:cubicBezTo>
                    <a:pt x="6751" y="6355"/>
                    <a:pt x="5622" y="5567"/>
                    <a:pt x="4655" y="3675"/>
                  </a:cubicBezTo>
                  <a:cubicBezTo>
                    <a:pt x="3527" y="1783"/>
                    <a:pt x="3365" y="521"/>
                    <a:pt x="3527" y="364"/>
                  </a:cubicBezTo>
                  <a:close/>
                  <a:moveTo>
                    <a:pt x="17067" y="16288"/>
                  </a:moveTo>
                  <a:cubicBezTo>
                    <a:pt x="14810" y="15657"/>
                    <a:pt x="13843" y="14869"/>
                    <a:pt x="13843" y="14553"/>
                  </a:cubicBezTo>
                  <a:cubicBezTo>
                    <a:pt x="14004" y="14396"/>
                    <a:pt x="15294" y="14238"/>
                    <a:pt x="17389" y="14869"/>
                  </a:cubicBezTo>
                  <a:cubicBezTo>
                    <a:pt x="19485" y="15499"/>
                    <a:pt x="20613" y="16288"/>
                    <a:pt x="20613" y="16603"/>
                  </a:cubicBezTo>
                  <a:cubicBezTo>
                    <a:pt x="20452" y="16761"/>
                    <a:pt x="19001" y="16918"/>
                    <a:pt x="17067" y="16288"/>
                  </a:cubicBezTo>
                  <a:close/>
                  <a:moveTo>
                    <a:pt x="17067" y="1628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45780F3-99D4-184F-9E08-3A8AC4E0AE9C}"/>
              </a:ext>
            </a:extLst>
          </p:cNvPr>
          <p:cNvGrpSpPr/>
          <p:nvPr/>
        </p:nvGrpSpPr>
        <p:grpSpPr>
          <a:xfrm>
            <a:off x="5286756" y="2803936"/>
            <a:ext cx="1618488" cy="1618488"/>
            <a:chOff x="5544312" y="-206947"/>
            <a:chExt cx="1618488" cy="1618488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7B2BBD8-8109-ADC6-BAF5-0C1BFC1FB153}"/>
                </a:ext>
              </a:extLst>
            </p:cNvPr>
            <p:cNvSpPr/>
            <p:nvPr/>
          </p:nvSpPr>
          <p:spPr>
            <a:xfrm>
              <a:off x="5544312" y="-206947"/>
              <a:ext cx="1618488" cy="161848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2" name="Freeform 6">
              <a:extLst>
                <a:ext uri="{FF2B5EF4-FFF2-40B4-BE49-F238E27FC236}">
                  <a16:creationId xmlns:a16="http://schemas.microsoft.com/office/drawing/2014/main" id="{3DF5482E-AF5C-2A88-839E-B5D849F0D804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924931" y="35020"/>
              <a:ext cx="857250" cy="914866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id-ID" dirty="0"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BFF55C9-059F-CD86-80BD-806542B677A0}"/>
              </a:ext>
            </a:extLst>
          </p:cNvPr>
          <p:cNvGrpSpPr/>
          <p:nvPr/>
        </p:nvGrpSpPr>
        <p:grpSpPr>
          <a:xfrm>
            <a:off x="8940207" y="1515746"/>
            <a:ext cx="2413593" cy="1064487"/>
            <a:chOff x="7607073" y="1958721"/>
            <a:chExt cx="2413593" cy="106448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1DBE6DA-BC76-227F-65B3-E56675E56782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660A8BB-4232-815F-7661-F7278FF0843D}"/>
                </a:ext>
              </a:extLst>
            </p:cNvPr>
            <p:cNvSpPr txBox="1"/>
            <p:nvPr/>
          </p:nvSpPr>
          <p:spPr>
            <a:xfrm>
              <a:off x="7607073" y="2225104"/>
              <a:ext cx="2413593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C840F0D-6035-5BCA-D4BA-BDA982F7586D}"/>
              </a:ext>
            </a:extLst>
          </p:cNvPr>
          <p:cNvGrpSpPr/>
          <p:nvPr/>
        </p:nvGrpSpPr>
        <p:grpSpPr>
          <a:xfrm>
            <a:off x="965199" y="1515746"/>
            <a:ext cx="2343167" cy="1064487"/>
            <a:chOff x="9024753" y="1958721"/>
            <a:chExt cx="2343167" cy="106448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09A1DE3-7370-D4EA-90A5-506478F73C5B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A6ABCEF-97C8-D499-511B-CE90F5E53EAD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ED836FE-88A5-3995-559B-2451646CA733}"/>
              </a:ext>
            </a:extLst>
          </p:cNvPr>
          <p:cNvGrpSpPr/>
          <p:nvPr/>
        </p:nvGrpSpPr>
        <p:grpSpPr>
          <a:xfrm>
            <a:off x="8940207" y="3306691"/>
            <a:ext cx="2413593" cy="1306861"/>
            <a:chOff x="7607073" y="1958721"/>
            <a:chExt cx="2413593" cy="130686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52DEE1C-D7F6-D680-6BB4-C2A986E1E6E6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416E9E5-6068-69F7-154E-D7DFE3455916}"/>
                </a:ext>
              </a:extLst>
            </p:cNvPr>
            <p:cNvSpPr txBox="1"/>
            <p:nvPr/>
          </p:nvSpPr>
          <p:spPr>
            <a:xfrm>
              <a:off x="7607073" y="2225104"/>
              <a:ext cx="2413593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 板网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E8DD48E-84CE-1306-AB03-5730A3BCBDF5}"/>
              </a:ext>
            </a:extLst>
          </p:cNvPr>
          <p:cNvGrpSpPr/>
          <p:nvPr/>
        </p:nvGrpSpPr>
        <p:grpSpPr>
          <a:xfrm>
            <a:off x="965199" y="3306691"/>
            <a:ext cx="2343167" cy="1064487"/>
            <a:chOff x="9024753" y="1958721"/>
            <a:chExt cx="2343167" cy="106448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29A90D5-E6D0-DFA2-98AD-CBFC3CA254DF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14174A2-5B0E-578D-B6B1-0A32C542FE03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13A4F0B-7539-8C9D-5FCE-C54E5B34081A}"/>
              </a:ext>
            </a:extLst>
          </p:cNvPr>
          <p:cNvGrpSpPr/>
          <p:nvPr/>
        </p:nvGrpSpPr>
        <p:grpSpPr>
          <a:xfrm>
            <a:off x="8940207" y="5147830"/>
            <a:ext cx="2413593" cy="1064487"/>
            <a:chOff x="7607073" y="1958721"/>
            <a:chExt cx="2413593" cy="106448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CBFE5CC-1D31-4386-EBA1-D911F59678B5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04176482-BF4C-3626-ADF9-1C4C3A460F61}"/>
                </a:ext>
              </a:extLst>
            </p:cNvPr>
            <p:cNvSpPr txBox="1"/>
            <p:nvPr/>
          </p:nvSpPr>
          <p:spPr>
            <a:xfrm>
              <a:off x="7607073" y="2225104"/>
              <a:ext cx="2413593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B330DDBF-2D82-3177-A264-C340DCEC652F}"/>
              </a:ext>
            </a:extLst>
          </p:cNvPr>
          <p:cNvGrpSpPr/>
          <p:nvPr/>
        </p:nvGrpSpPr>
        <p:grpSpPr>
          <a:xfrm>
            <a:off x="965199" y="5147830"/>
            <a:ext cx="2343167" cy="1064487"/>
            <a:chOff x="9024753" y="1958721"/>
            <a:chExt cx="2343167" cy="106448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7D163D48-3273-F590-91C5-C67A512F2ACB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7E29C83E-E168-AAD8-3A05-50A3738F15C5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120491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03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87F4B960-1491-EC11-52FD-4FD8FF2F4A87}"/>
              </a:ext>
            </a:extLst>
          </p:cNvPr>
          <p:cNvSpPr/>
          <p:nvPr/>
        </p:nvSpPr>
        <p:spPr bwMode="auto">
          <a:xfrm>
            <a:off x="4466432" y="1903412"/>
            <a:ext cx="1528763" cy="1525588"/>
          </a:xfrm>
          <a:custGeom>
            <a:avLst/>
            <a:gdLst>
              <a:gd name="T0" fmla="*/ 704 w 704"/>
              <a:gd name="T1" fmla="*/ 704 h 704"/>
              <a:gd name="T2" fmla="*/ 224 w 704"/>
              <a:gd name="T3" fmla="*/ 704 h 704"/>
              <a:gd name="T4" fmla="*/ 0 w 704"/>
              <a:gd name="T5" fmla="*/ 480 h 704"/>
              <a:gd name="T6" fmla="*/ 0 w 704"/>
              <a:gd name="T7" fmla="*/ 0 h 704"/>
              <a:gd name="T8" fmla="*/ 480 w 704"/>
              <a:gd name="T9" fmla="*/ 0 h 704"/>
              <a:gd name="T10" fmla="*/ 704 w 704"/>
              <a:gd name="T11" fmla="*/ 224 h 704"/>
              <a:gd name="T12" fmla="*/ 704 w 704"/>
              <a:gd name="T13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704">
                <a:moveTo>
                  <a:pt x="704" y="704"/>
                </a:moveTo>
                <a:cubicBezTo>
                  <a:pt x="224" y="704"/>
                  <a:pt x="224" y="704"/>
                  <a:pt x="224" y="704"/>
                </a:cubicBezTo>
                <a:cubicBezTo>
                  <a:pt x="100" y="704"/>
                  <a:pt x="0" y="603"/>
                  <a:pt x="0" y="480"/>
                </a:cubicBezTo>
                <a:cubicBezTo>
                  <a:pt x="0" y="0"/>
                  <a:pt x="0" y="0"/>
                  <a:pt x="0" y="0"/>
                </a:cubicBezTo>
                <a:cubicBezTo>
                  <a:pt x="480" y="0"/>
                  <a:pt x="480" y="0"/>
                  <a:pt x="480" y="0"/>
                </a:cubicBezTo>
                <a:cubicBezTo>
                  <a:pt x="604" y="0"/>
                  <a:pt x="704" y="100"/>
                  <a:pt x="704" y="224"/>
                </a:cubicBezTo>
                <a:lnTo>
                  <a:pt x="704" y="704"/>
                </a:ln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" name="Freeform 10">
            <a:extLst>
              <a:ext uri="{FF2B5EF4-FFF2-40B4-BE49-F238E27FC236}">
                <a16:creationId xmlns:a16="http://schemas.microsoft.com/office/drawing/2014/main" id="{4EC424CE-B869-5A1B-C214-7CB9495A5480}"/>
              </a:ext>
            </a:extLst>
          </p:cNvPr>
          <p:cNvSpPr/>
          <p:nvPr/>
        </p:nvSpPr>
        <p:spPr bwMode="auto">
          <a:xfrm>
            <a:off x="6195219" y="1903412"/>
            <a:ext cx="1528763" cy="1525588"/>
          </a:xfrm>
          <a:custGeom>
            <a:avLst/>
            <a:gdLst>
              <a:gd name="T0" fmla="*/ 0 w 704"/>
              <a:gd name="T1" fmla="*/ 704 h 704"/>
              <a:gd name="T2" fmla="*/ 480 w 704"/>
              <a:gd name="T3" fmla="*/ 704 h 704"/>
              <a:gd name="T4" fmla="*/ 704 w 704"/>
              <a:gd name="T5" fmla="*/ 480 h 704"/>
              <a:gd name="T6" fmla="*/ 704 w 704"/>
              <a:gd name="T7" fmla="*/ 0 h 704"/>
              <a:gd name="T8" fmla="*/ 224 w 704"/>
              <a:gd name="T9" fmla="*/ 0 h 704"/>
              <a:gd name="T10" fmla="*/ 0 w 704"/>
              <a:gd name="T11" fmla="*/ 224 h 704"/>
              <a:gd name="T12" fmla="*/ 0 w 704"/>
              <a:gd name="T13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704">
                <a:moveTo>
                  <a:pt x="0" y="704"/>
                </a:moveTo>
                <a:cubicBezTo>
                  <a:pt x="480" y="704"/>
                  <a:pt x="480" y="704"/>
                  <a:pt x="480" y="704"/>
                </a:cubicBezTo>
                <a:cubicBezTo>
                  <a:pt x="604" y="704"/>
                  <a:pt x="704" y="603"/>
                  <a:pt x="704" y="480"/>
                </a:cubicBezTo>
                <a:cubicBezTo>
                  <a:pt x="704" y="0"/>
                  <a:pt x="704" y="0"/>
                  <a:pt x="704" y="0"/>
                </a:cubicBezTo>
                <a:cubicBezTo>
                  <a:pt x="224" y="0"/>
                  <a:pt x="224" y="0"/>
                  <a:pt x="224" y="0"/>
                </a:cubicBezTo>
                <a:cubicBezTo>
                  <a:pt x="100" y="0"/>
                  <a:pt x="0" y="100"/>
                  <a:pt x="0" y="224"/>
                </a:cubicBezTo>
                <a:lnTo>
                  <a:pt x="0" y="704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EB573F70-3EDF-0825-7D02-94345139FC35}"/>
              </a:ext>
            </a:extLst>
          </p:cNvPr>
          <p:cNvSpPr/>
          <p:nvPr/>
        </p:nvSpPr>
        <p:spPr bwMode="auto">
          <a:xfrm>
            <a:off x="4466432" y="3571875"/>
            <a:ext cx="1528763" cy="1527175"/>
          </a:xfrm>
          <a:custGeom>
            <a:avLst/>
            <a:gdLst>
              <a:gd name="T0" fmla="*/ 704 w 704"/>
              <a:gd name="T1" fmla="*/ 0 h 704"/>
              <a:gd name="T2" fmla="*/ 224 w 704"/>
              <a:gd name="T3" fmla="*/ 0 h 704"/>
              <a:gd name="T4" fmla="*/ 0 w 704"/>
              <a:gd name="T5" fmla="*/ 224 h 704"/>
              <a:gd name="T6" fmla="*/ 0 w 704"/>
              <a:gd name="T7" fmla="*/ 704 h 704"/>
              <a:gd name="T8" fmla="*/ 480 w 704"/>
              <a:gd name="T9" fmla="*/ 704 h 704"/>
              <a:gd name="T10" fmla="*/ 704 w 704"/>
              <a:gd name="T11" fmla="*/ 480 h 704"/>
              <a:gd name="T12" fmla="*/ 704 w 704"/>
              <a:gd name="T13" fmla="*/ 0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704">
                <a:moveTo>
                  <a:pt x="704" y="0"/>
                </a:moveTo>
                <a:cubicBezTo>
                  <a:pt x="224" y="0"/>
                  <a:pt x="224" y="0"/>
                  <a:pt x="224" y="0"/>
                </a:cubicBezTo>
                <a:cubicBezTo>
                  <a:pt x="100" y="0"/>
                  <a:pt x="0" y="100"/>
                  <a:pt x="0" y="224"/>
                </a:cubicBezTo>
                <a:cubicBezTo>
                  <a:pt x="0" y="704"/>
                  <a:pt x="0" y="704"/>
                  <a:pt x="0" y="704"/>
                </a:cubicBezTo>
                <a:cubicBezTo>
                  <a:pt x="480" y="704"/>
                  <a:pt x="480" y="704"/>
                  <a:pt x="480" y="704"/>
                </a:cubicBezTo>
                <a:cubicBezTo>
                  <a:pt x="604" y="704"/>
                  <a:pt x="704" y="604"/>
                  <a:pt x="704" y="480"/>
                </a:cubicBezTo>
                <a:lnTo>
                  <a:pt x="704" y="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742301C0-AEE0-864A-257C-123891503758}"/>
              </a:ext>
            </a:extLst>
          </p:cNvPr>
          <p:cNvSpPr/>
          <p:nvPr/>
        </p:nvSpPr>
        <p:spPr bwMode="auto">
          <a:xfrm>
            <a:off x="6195219" y="3571875"/>
            <a:ext cx="1528763" cy="1527175"/>
          </a:xfrm>
          <a:custGeom>
            <a:avLst/>
            <a:gdLst>
              <a:gd name="T0" fmla="*/ 0 w 704"/>
              <a:gd name="T1" fmla="*/ 0 h 704"/>
              <a:gd name="T2" fmla="*/ 480 w 704"/>
              <a:gd name="T3" fmla="*/ 0 h 704"/>
              <a:gd name="T4" fmla="*/ 704 w 704"/>
              <a:gd name="T5" fmla="*/ 224 h 704"/>
              <a:gd name="T6" fmla="*/ 704 w 704"/>
              <a:gd name="T7" fmla="*/ 704 h 704"/>
              <a:gd name="T8" fmla="*/ 224 w 704"/>
              <a:gd name="T9" fmla="*/ 704 h 704"/>
              <a:gd name="T10" fmla="*/ 0 w 704"/>
              <a:gd name="T11" fmla="*/ 480 h 704"/>
              <a:gd name="T12" fmla="*/ 0 w 704"/>
              <a:gd name="T13" fmla="*/ 0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4" h="704">
                <a:moveTo>
                  <a:pt x="0" y="0"/>
                </a:moveTo>
                <a:cubicBezTo>
                  <a:pt x="480" y="0"/>
                  <a:pt x="480" y="0"/>
                  <a:pt x="480" y="0"/>
                </a:cubicBezTo>
                <a:cubicBezTo>
                  <a:pt x="604" y="0"/>
                  <a:pt x="704" y="100"/>
                  <a:pt x="704" y="224"/>
                </a:cubicBezTo>
                <a:cubicBezTo>
                  <a:pt x="704" y="704"/>
                  <a:pt x="704" y="704"/>
                  <a:pt x="704" y="704"/>
                </a:cubicBezTo>
                <a:cubicBezTo>
                  <a:pt x="224" y="704"/>
                  <a:pt x="224" y="704"/>
                  <a:pt x="224" y="704"/>
                </a:cubicBezTo>
                <a:cubicBezTo>
                  <a:pt x="100" y="704"/>
                  <a:pt x="0" y="604"/>
                  <a:pt x="0" y="480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US" altLang="zh-CN" dirty="0">
              <a:sym typeface="+mn-lt"/>
            </a:endParaRPr>
          </a:p>
        </p:txBody>
      </p:sp>
      <p:sp>
        <p:nvSpPr>
          <p:cNvPr id="21" name="图形 8" descr="红心 纯色填充">
            <a:extLst>
              <a:ext uri="{FF2B5EF4-FFF2-40B4-BE49-F238E27FC236}">
                <a16:creationId xmlns:a16="http://schemas.microsoft.com/office/drawing/2014/main" id="{8ACE7A3C-EB95-9BD8-42C1-291A1E470532}"/>
              </a:ext>
            </a:extLst>
          </p:cNvPr>
          <p:cNvSpPr/>
          <p:nvPr/>
        </p:nvSpPr>
        <p:spPr>
          <a:xfrm>
            <a:off x="4906963" y="4028614"/>
            <a:ext cx="647700" cy="613696"/>
          </a:xfrm>
          <a:custGeom>
            <a:avLst/>
            <a:gdLst>
              <a:gd name="connsiteX0" fmla="*/ 323850 w 647700"/>
              <a:gd name="connsiteY0" fmla="*/ 127922 h 613696"/>
              <a:gd name="connsiteX1" fmla="*/ 0 w 647700"/>
              <a:gd name="connsiteY1" fmla="*/ 166022 h 613696"/>
              <a:gd name="connsiteX2" fmla="*/ 323850 w 647700"/>
              <a:gd name="connsiteY2" fmla="*/ 613697 h 613696"/>
              <a:gd name="connsiteX3" fmla="*/ 647700 w 647700"/>
              <a:gd name="connsiteY3" fmla="*/ 166022 h 613696"/>
              <a:gd name="connsiteX4" fmla="*/ 323850 w 647700"/>
              <a:gd name="connsiteY4" fmla="*/ 127922 h 613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700" h="613696">
                <a:moveTo>
                  <a:pt x="323850" y="127922"/>
                </a:moveTo>
                <a:cubicBezTo>
                  <a:pt x="203835" y="-110203"/>
                  <a:pt x="0" y="32672"/>
                  <a:pt x="0" y="166022"/>
                </a:cubicBezTo>
                <a:cubicBezTo>
                  <a:pt x="0" y="366047"/>
                  <a:pt x="323850" y="613697"/>
                  <a:pt x="323850" y="613697"/>
                </a:cubicBezTo>
                <a:cubicBezTo>
                  <a:pt x="323850" y="613697"/>
                  <a:pt x="647700" y="366047"/>
                  <a:pt x="647700" y="166022"/>
                </a:cubicBezTo>
                <a:cubicBezTo>
                  <a:pt x="647700" y="32672"/>
                  <a:pt x="443865" y="-110203"/>
                  <a:pt x="323850" y="12792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图形 10" descr="心跳 纯色填充">
            <a:extLst>
              <a:ext uri="{FF2B5EF4-FFF2-40B4-BE49-F238E27FC236}">
                <a16:creationId xmlns:a16="http://schemas.microsoft.com/office/drawing/2014/main" id="{C07EB920-11E0-6EC3-FCE3-67392CAFAFFB}"/>
              </a:ext>
            </a:extLst>
          </p:cNvPr>
          <p:cNvSpPr/>
          <p:nvPr/>
        </p:nvSpPr>
        <p:spPr>
          <a:xfrm>
            <a:off x="4849813" y="2371803"/>
            <a:ext cx="762000" cy="513477"/>
          </a:xfrm>
          <a:custGeom>
            <a:avLst/>
            <a:gdLst>
              <a:gd name="connsiteX0" fmla="*/ 333375 w 762000"/>
              <a:gd name="connsiteY0" fmla="*/ 513478 h 513477"/>
              <a:gd name="connsiteX1" fmla="*/ 330518 w 762000"/>
              <a:gd name="connsiteY1" fmla="*/ 513478 h 513477"/>
              <a:gd name="connsiteX2" fmla="*/ 304800 w 762000"/>
              <a:gd name="connsiteY2" fmla="*/ 490618 h 513477"/>
              <a:gd name="connsiteX3" fmla="*/ 239077 w 762000"/>
              <a:gd name="connsiteY3" fmla="*/ 142003 h 513477"/>
              <a:gd name="connsiteX4" fmla="*/ 198120 w 762000"/>
              <a:gd name="connsiteY4" fmla="*/ 265828 h 513477"/>
              <a:gd name="connsiteX5" fmla="*/ 171450 w 762000"/>
              <a:gd name="connsiteY5" fmla="*/ 284878 h 513477"/>
              <a:gd name="connsiteX6" fmla="*/ 0 w 762000"/>
              <a:gd name="connsiteY6" fmla="*/ 284878 h 513477"/>
              <a:gd name="connsiteX7" fmla="*/ 0 w 762000"/>
              <a:gd name="connsiteY7" fmla="*/ 227728 h 513477"/>
              <a:gd name="connsiteX8" fmla="*/ 150495 w 762000"/>
              <a:gd name="connsiteY8" fmla="*/ 227728 h 513477"/>
              <a:gd name="connsiteX9" fmla="*/ 220028 w 762000"/>
              <a:gd name="connsiteY9" fmla="*/ 19130 h 513477"/>
              <a:gd name="connsiteX10" fmla="*/ 248602 w 762000"/>
              <a:gd name="connsiteY10" fmla="*/ 80 h 513477"/>
              <a:gd name="connsiteX11" fmla="*/ 274320 w 762000"/>
              <a:gd name="connsiteY11" fmla="*/ 22940 h 513477"/>
              <a:gd name="connsiteX12" fmla="*/ 340995 w 762000"/>
              <a:gd name="connsiteY12" fmla="*/ 380128 h 513477"/>
              <a:gd name="connsiteX13" fmla="*/ 438150 w 762000"/>
              <a:gd name="connsiteY13" fmla="*/ 122953 h 513477"/>
              <a:gd name="connsiteX14" fmla="*/ 465773 w 762000"/>
              <a:gd name="connsiteY14" fmla="*/ 104855 h 513477"/>
              <a:gd name="connsiteX15" fmla="*/ 492443 w 762000"/>
              <a:gd name="connsiteY15" fmla="*/ 125810 h 513477"/>
              <a:gd name="connsiteX16" fmla="*/ 546735 w 762000"/>
              <a:gd name="connsiteY16" fmla="*/ 303928 h 513477"/>
              <a:gd name="connsiteX17" fmla="*/ 607695 w 762000"/>
              <a:gd name="connsiteY17" fmla="*/ 237253 h 513477"/>
              <a:gd name="connsiteX18" fmla="*/ 628650 w 762000"/>
              <a:gd name="connsiteY18" fmla="*/ 227728 h 513477"/>
              <a:gd name="connsiteX19" fmla="*/ 762000 w 762000"/>
              <a:gd name="connsiteY19" fmla="*/ 227728 h 513477"/>
              <a:gd name="connsiteX20" fmla="*/ 762000 w 762000"/>
              <a:gd name="connsiteY20" fmla="*/ 284878 h 513477"/>
              <a:gd name="connsiteX21" fmla="*/ 641033 w 762000"/>
              <a:gd name="connsiteY21" fmla="*/ 284878 h 513477"/>
              <a:gd name="connsiteX22" fmla="*/ 554355 w 762000"/>
              <a:gd name="connsiteY22" fmla="*/ 380128 h 513477"/>
              <a:gd name="connsiteX23" fmla="*/ 526733 w 762000"/>
              <a:gd name="connsiteY23" fmla="*/ 388700 h 513477"/>
              <a:gd name="connsiteX24" fmla="*/ 505778 w 762000"/>
              <a:gd name="connsiteY24" fmla="*/ 368698 h 513477"/>
              <a:gd name="connsiteX25" fmla="*/ 462915 w 762000"/>
              <a:gd name="connsiteY25" fmla="*/ 222013 h 513477"/>
              <a:gd name="connsiteX26" fmla="*/ 360045 w 762000"/>
              <a:gd name="connsiteY26" fmla="*/ 495380 h 513477"/>
              <a:gd name="connsiteX27" fmla="*/ 333375 w 762000"/>
              <a:gd name="connsiteY27" fmla="*/ 513478 h 51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762000" h="513477">
                <a:moveTo>
                  <a:pt x="333375" y="513478"/>
                </a:moveTo>
                <a:lnTo>
                  <a:pt x="330518" y="513478"/>
                </a:lnTo>
                <a:cubicBezTo>
                  <a:pt x="318135" y="512525"/>
                  <a:pt x="307658" y="503000"/>
                  <a:pt x="304800" y="490618"/>
                </a:cubicBezTo>
                <a:lnTo>
                  <a:pt x="239077" y="142003"/>
                </a:lnTo>
                <a:lnTo>
                  <a:pt x="198120" y="265828"/>
                </a:lnTo>
                <a:cubicBezTo>
                  <a:pt x="194310" y="277258"/>
                  <a:pt x="183833" y="284878"/>
                  <a:pt x="171450" y="284878"/>
                </a:cubicBezTo>
                <a:lnTo>
                  <a:pt x="0" y="284878"/>
                </a:lnTo>
                <a:lnTo>
                  <a:pt x="0" y="227728"/>
                </a:lnTo>
                <a:lnTo>
                  <a:pt x="150495" y="227728"/>
                </a:lnTo>
                <a:lnTo>
                  <a:pt x="220028" y="19130"/>
                </a:lnTo>
                <a:cubicBezTo>
                  <a:pt x="223838" y="6748"/>
                  <a:pt x="236220" y="-872"/>
                  <a:pt x="248602" y="80"/>
                </a:cubicBezTo>
                <a:cubicBezTo>
                  <a:pt x="260985" y="1033"/>
                  <a:pt x="272415" y="10558"/>
                  <a:pt x="274320" y="22940"/>
                </a:cubicBezTo>
                <a:lnTo>
                  <a:pt x="340995" y="380128"/>
                </a:lnTo>
                <a:lnTo>
                  <a:pt x="438150" y="122953"/>
                </a:lnTo>
                <a:cubicBezTo>
                  <a:pt x="442913" y="111523"/>
                  <a:pt x="453390" y="103903"/>
                  <a:pt x="465773" y="104855"/>
                </a:cubicBezTo>
                <a:cubicBezTo>
                  <a:pt x="478155" y="105808"/>
                  <a:pt x="488633" y="113428"/>
                  <a:pt x="492443" y="125810"/>
                </a:cubicBezTo>
                <a:lnTo>
                  <a:pt x="546735" y="303928"/>
                </a:lnTo>
                <a:lnTo>
                  <a:pt x="607695" y="237253"/>
                </a:lnTo>
                <a:cubicBezTo>
                  <a:pt x="613410" y="231538"/>
                  <a:pt x="621030" y="227728"/>
                  <a:pt x="628650" y="227728"/>
                </a:cubicBezTo>
                <a:lnTo>
                  <a:pt x="762000" y="227728"/>
                </a:lnTo>
                <a:lnTo>
                  <a:pt x="762000" y="284878"/>
                </a:lnTo>
                <a:lnTo>
                  <a:pt x="641033" y="284878"/>
                </a:lnTo>
                <a:lnTo>
                  <a:pt x="554355" y="380128"/>
                </a:lnTo>
                <a:cubicBezTo>
                  <a:pt x="547688" y="387748"/>
                  <a:pt x="537210" y="390605"/>
                  <a:pt x="526733" y="388700"/>
                </a:cubicBezTo>
                <a:cubicBezTo>
                  <a:pt x="516255" y="386795"/>
                  <a:pt x="508635" y="379175"/>
                  <a:pt x="505778" y="368698"/>
                </a:cubicBezTo>
                <a:lnTo>
                  <a:pt x="462915" y="222013"/>
                </a:lnTo>
                <a:lnTo>
                  <a:pt x="360045" y="495380"/>
                </a:lnTo>
                <a:cubicBezTo>
                  <a:pt x="356235" y="505858"/>
                  <a:pt x="344805" y="513478"/>
                  <a:pt x="333375" y="51347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082E330-BCFC-8A40-1108-19BD6ECF949A}"/>
              </a:ext>
            </a:extLst>
          </p:cNvPr>
          <p:cNvGrpSpPr/>
          <p:nvPr/>
        </p:nvGrpSpPr>
        <p:grpSpPr>
          <a:xfrm>
            <a:off x="6679992" y="2256981"/>
            <a:ext cx="559215" cy="763037"/>
            <a:chOff x="6756184" y="2284657"/>
            <a:chExt cx="559215" cy="763037"/>
          </a:xfrm>
          <a:solidFill>
            <a:schemeClr val="bg1"/>
          </a:solidFill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AF4925A-C140-2C4B-3D66-2FA265B06D89}"/>
                </a:ext>
              </a:extLst>
            </p:cNvPr>
            <p:cNvSpPr/>
            <p:nvPr/>
          </p:nvSpPr>
          <p:spPr>
            <a:xfrm>
              <a:off x="6756184" y="2385152"/>
              <a:ext cx="152933" cy="181612"/>
            </a:xfrm>
            <a:custGeom>
              <a:avLst/>
              <a:gdLst>
                <a:gd name="connsiteX0" fmla="*/ 18821 w 152933"/>
                <a:gd name="connsiteY0" fmla="*/ 102078 h 181612"/>
                <a:gd name="connsiteX1" fmla="*/ 38348 w 152933"/>
                <a:gd name="connsiteY1" fmla="*/ 154847 h 181612"/>
                <a:gd name="connsiteX2" fmla="*/ 38348 w 152933"/>
                <a:gd name="connsiteY2" fmla="*/ 154847 h 181612"/>
                <a:gd name="connsiteX3" fmla="*/ 43301 w 152933"/>
                <a:gd name="connsiteY3" fmla="*/ 181612 h 181612"/>
                <a:gd name="connsiteX4" fmla="*/ 116738 w 152933"/>
                <a:gd name="connsiteY4" fmla="*/ 152275 h 181612"/>
                <a:gd name="connsiteX5" fmla="*/ 126263 w 152933"/>
                <a:gd name="connsiteY5" fmla="*/ 151037 h 181612"/>
                <a:gd name="connsiteX6" fmla="*/ 135979 w 152933"/>
                <a:gd name="connsiteY6" fmla="*/ 71503 h 181612"/>
                <a:gd name="connsiteX7" fmla="*/ 152933 w 152933"/>
                <a:gd name="connsiteY7" fmla="*/ 27402 h 181612"/>
                <a:gd name="connsiteX8" fmla="*/ 114364 w 152933"/>
                <a:gd name="connsiteY8" fmla="*/ 524 h 181612"/>
                <a:gd name="connsiteX9" fmla="*/ 94355 w 152933"/>
                <a:gd name="connsiteY9" fmla="*/ 12353 h 181612"/>
                <a:gd name="connsiteX10" fmla="*/ 78734 w 152933"/>
                <a:gd name="connsiteY10" fmla="*/ 57692 h 181612"/>
                <a:gd name="connsiteX11" fmla="*/ 76448 w 152933"/>
                <a:gd name="connsiteY11" fmla="*/ 67979 h 181612"/>
                <a:gd name="connsiteX12" fmla="*/ 54254 w 152933"/>
                <a:gd name="connsiteY12" fmla="*/ 31974 h 181612"/>
                <a:gd name="connsiteX13" fmla="*/ 7378 w 152933"/>
                <a:gd name="connsiteY13" fmla="*/ 37017 h 181612"/>
                <a:gd name="connsiteX14" fmla="*/ 6629 w 152933"/>
                <a:gd name="connsiteY14" fmla="*/ 77885 h 181612"/>
                <a:gd name="connsiteX15" fmla="*/ 18821 w 152933"/>
                <a:gd name="connsiteY15" fmla="*/ 102078 h 181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2933" h="181612">
                  <a:moveTo>
                    <a:pt x="18821" y="102078"/>
                  </a:moveTo>
                  <a:cubicBezTo>
                    <a:pt x="26726" y="119120"/>
                    <a:pt x="33255" y="136766"/>
                    <a:pt x="38348" y="154847"/>
                  </a:cubicBezTo>
                  <a:cubicBezTo>
                    <a:pt x="38348" y="154847"/>
                    <a:pt x="38348" y="154847"/>
                    <a:pt x="38348" y="154847"/>
                  </a:cubicBezTo>
                  <a:cubicBezTo>
                    <a:pt x="38919" y="158466"/>
                    <a:pt x="40443" y="168277"/>
                    <a:pt x="43301" y="181612"/>
                  </a:cubicBezTo>
                  <a:cubicBezTo>
                    <a:pt x="64400" y="164889"/>
                    <a:pt x="89924" y="154693"/>
                    <a:pt x="116738" y="152275"/>
                  </a:cubicBezTo>
                  <a:lnTo>
                    <a:pt x="126263" y="151037"/>
                  </a:lnTo>
                  <a:cubicBezTo>
                    <a:pt x="126096" y="124219"/>
                    <a:pt x="129361" y="97491"/>
                    <a:pt x="135979" y="71503"/>
                  </a:cubicBezTo>
                  <a:cubicBezTo>
                    <a:pt x="140155" y="56277"/>
                    <a:pt x="145833" y="41504"/>
                    <a:pt x="152933" y="27402"/>
                  </a:cubicBezTo>
                  <a:cubicBezTo>
                    <a:pt x="149705" y="9330"/>
                    <a:pt x="132436" y="-2705"/>
                    <a:pt x="114364" y="524"/>
                  </a:cubicBezTo>
                  <a:cubicBezTo>
                    <a:pt x="106487" y="1931"/>
                    <a:pt x="99384" y="6130"/>
                    <a:pt x="94355" y="12353"/>
                  </a:cubicBezTo>
                  <a:cubicBezTo>
                    <a:pt x="89973" y="17687"/>
                    <a:pt x="87401" y="21878"/>
                    <a:pt x="78734" y="57692"/>
                  </a:cubicBezTo>
                  <a:cubicBezTo>
                    <a:pt x="77845" y="61121"/>
                    <a:pt x="77083" y="64550"/>
                    <a:pt x="76448" y="67979"/>
                  </a:cubicBezTo>
                  <a:cubicBezTo>
                    <a:pt x="62541" y="39404"/>
                    <a:pt x="59303" y="36165"/>
                    <a:pt x="54254" y="31974"/>
                  </a:cubicBezTo>
                  <a:cubicBezTo>
                    <a:pt x="39917" y="20422"/>
                    <a:pt x="18930" y="22680"/>
                    <a:pt x="7378" y="37017"/>
                  </a:cubicBezTo>
                  <a:cubicBezTo>
                    <a:pt x="-2173" y="48871"/>
                    <a:pt x="-2481" y="65689"/>
                    <a:pt x="6629" y="77885"/>
                  </a:cubicBezTo>
                  <a:cubicBezTo>
                    <a:pt x="7582" y="79599"/>
                    <a:pt x="11011" y="85695"/>
                    <a:pt x="18821" y="1020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DF5F3D3-EE0B-4D5C-7634-D21DD73C4F53}"/>
                </a:ext>
              </a:extLst>
            </p:cNvPr>
            <p:cNvSpPr/>
            <p:nvPr/>
          </p:nvSpPr>
          <p:spPr>
            <a:xfrm>
              <a:off x="6761881" y="2284657"/>
              <a:ext cx="553518" cy="763037"/>
            </a:xfrm>
            <a:custGeom>
              <a:avLst/>
              <a:gdLst>
                <a:gd name="connsiteX0" fmla="*/ 533665 w 553518"/>
                <a:gd name="connsiteY0" fmla="*/ 418792 h 763037"/>
                <a:gd name="connsiteX1" fmla="*/ 452703 w 553518"/>
                <a:gd name="connsiteY1" fmla="*/ 268773 h 763037"/>
                <a:gd name="connsiteX2" fmla="*/ 422032 w 553518"/>
                <a:gd name="connsiteY2" fmla="*/ 246580 h 763037"/>
                <a:gd name="connsiteX3" fmla="*/ 412507 w 553518"/>
                <a:gd name="connsiteY3" fmla="*/ 254771 h 763037"/>
                <a:gd name="connsiteX4" fmla="*/ 385647 w 553518"/>
                <a:gd name="connsiteY4" fmla="*/ 317160 h 763037"/>
                <a:gd name="connsiteX5" fmla="*/ 367168 w 553518"/>
                <a:gd name="connsiteY5" fmla="*/ 331924 h 763037"/>
                <a:gd name="connsiteX6" fmla="*/ 362787 w 553518"/>
                <a:gd name="connsiteY6" fmla="*/ 331924 h 763037"/>
                <a:gd name="connsiteX7" fmla="*/ 348579 w 553518"/>
                <a:gd name="connsiteY7" fmla="*/ 309034 h 763037"/>
                <a:gd name="connsiteX8" fmla="*/ 348594 w 553518"/>
                <a:gd name="connsiteY8" fmla="*/ 308968 h 763037"/>
                <a:gd name="connsiteX9" fmla="*/ 386694 w 553518"/>
                <a:gd name="connsiteY9" fmla="*/ 226768 h 763037"/>
                <a:gd name="connsiteX10" fmla="*/ 469848 w 553518"/>
                <a:gd name="connsiteY10" fmla="*/ 177238 h 763037"/>
                <a:gd name="connsiteX11" fmla="*/ 491755 w 553518"/>
                <a:gd name="connsiteY11" fmla="*/ 158188 h 763037"/>
                <a:gd name="connsiteX12" fmla="*/ 475513 w 553518"/>
                <a:gd name="connsiteY12" fmla="*/ 106813 h 763037"/>
                <a:gd name="connsiteX13" fmla="*/ 445368 w 553518"/>
                <a:gd name="connsiteY13" fmla="*/ 104657 h 763037"/>
                <a:gd name="connsiteX14" fmla="*/ 336117 w 553518"/>
                <a:gd name="connsiteY14" fmla="*/ 169427 h 763037"/>
                <a:gd name="connsiteX15" fmla="*/ 272013 w 553518"/>
                <a:gd name="connsiteY15" fmla="*/ 300205 h 763037"/>
                <a:gd name="connsiteX16" fmla="*/ 249487 w 553518"/>
                <a:gd name="connsiteY16" fmla="*/ 315017 h 763037"/>
                <a:gd name="connsiteX17" fmla="*/ 234675 w 553518"/>
                <a:gd name="connsiteY17" fmla="*/ 292490 h 763037"/>
                <a:gd name="connsiteX18" fmla="*/ 310875 w 553518"/>
                <a:gd name="connsiteY18" fmla="*/ 140947 h 763037"/>
                <a:gd name="connsiteX19" fmla="*/ 372026 w 553518"/>
                <a:gd name="connsiteY19" fmla="*/ 96370 h 763037"/>
                <a:gd name="connsiteX20" fmla="*/ 351642 w 553518"/>
                <a:gd name="connsiteY20" fmla="*/ 77320 h 763037"/>
                <a:gd name="connsiteX21" fmla="*/ 355452 w 553518"/>
                <a:gd name="connsiteY21" fmla="*/ 63414 h 763037"/>
                <a:gd name="connsiteX22" fmla="*/ 364311 w 553518"/>
                <a:gd name="connsiteY22" fmla="*/ 36268 h 763037"/>
                <a:gd name="connsiteX23" fmla="*/ 355082 w 553518"/>
                <a:gd name="connsiteY23" fmla="*/ 3881 h 763037"/>
                <a:gd name="connsiteX24" fmla="*/ 325734 w 553518"/>
                <a:gd name="connsiteY24" fmla="*/ 8836 h 763037"/>
                <a:gd name="connsiteX25" fmla="*/ 309828 w 553518"/>
                <a:gd name="connsiteY25" fmla="*/ 49698 h 763037"/>
                <a:gd name="connsiteX26" fmla="*/ 306684 w 553518"/>
                <a:gd name="connsiteY26" fmla="*/ 61128 h 763037"/>
                <a:gd name="connsiteX27" fmla="*/ 304589 w 553518"/>
                <a:gd name="connsiteY27" fmla="*/ 61128 h 763037"/>
                <a:gd name="connsiteX28" fmla="*/ 304589 w 553518"/>
                <a:gd name="connsiteY28" fmla="*/ 57699 h 763037"/>
                <a:gd name="connsiteX29" fmla="*/ 305446 w 553518"/>
                <a:gd name="connsiteY29" fmla="*/ 29124 h 763037"/>
                <a:gd name="connsiteX30" fmla="*/ 287542 w 553518"/>
                <a:gd name="connsiteY30" fmla="*/ 602 h 763037"/>
                <a:gd name="connsiteX31" fmla="*/ 260679 w 553518"/>
                <a:gd name="connsiteY31" fmla="*/ 13693 h 763037"/>
                <a:gd name="connsiteX32" fmla="*/ 256964 w 553518"/>
                <a:gd name="connsiteY32" fmla="*/ 57318 h 763037"/>
                <a:gd name="connsiteX33" fmla="*/ 256964 w 553518"/>
                <a:gd name="connsiteY33" fmla="*/ 69986 h 763037"/>
                <a:gd name="connsiteX34" fmla="*/ 252963 w 553518"/>
                <a:gd name="connsiteY34" fmla="*/ 71701 h 763037"/>
                <a:gd name="connsiteX35" fmla="*/ 247820 w 553518"/>
                <a:gd name="connsiteY35" fmla="*/ 44554 h 763037"/>
                <a:gd name="connsiteX36" fmla="*/ 223598 w 553518"/>
                <a:gd name="connsiteY36" fmla="*/ 21159 h 763037"/>
                <a:gd name="connsiteX37" fmla="*/ 201052 w 553518"/>
                <a:gd name="connsiteY37" fmla="*/ 38649 h 763037"/>
                <a:gd name="connsiteX38" fmla="*/ 206767 w 553518"/>
                <a:gd name="connsiteY38" fmla="*/ 82083 h 763037"/>
                <a:gd name="connsiteX39" fmla="*/ 211625 w 553518"/>
                <a:gd name="connsiteY39" fmla="*/ 101133 h 763037"/>
                <a:gd name="connsiteX40" fmla="*/ 167048 w 553518"/>
                <a:gd name="connsiteY40" fmla="*/ 181238 h 763037"/>
                <a:gd name="connsiteX41" fmla="*/ 157523 w 553518"/>
                <a:gd name="connsiteY41" fmla="*/ 286013 h 763037"/>
                <a:gd name="connsiteX42" fmla="*/ 154380 w 553518"/>
                <a:gd name="connsiteY42" fmla="*/ 286870 h 763037"/>
                <a:gd name="connsiteX43" fmla="*/ 116280 w 553518"/>
                <a:gd name="connsiteY43" fmla="*/ 290204 h 763037"/>
                <a:gd name="connsiteX44" fmla="*/ 46271 w 553518"/>
                <a:gd name="connsiteY44" fmla="*/ 327447 h 763037"/>
                <a:gd name="connsiteX45" fmla="*/ 265 w 553518"/>
                <a:gd name="connsiteY45" fmla="*/ 452891 h 763037"/>
                <a:gd name="connsiteX46" fmla="*/ 35793 w 553518"/>
                <a:gd name="connsiteY46" fmla="*/ 575478 h 763037"/>
                <a:gd name="connsiteX47" fmla="*/ 90943 w 553518"/>
                <a:gd name="connsiteY47" fmla="*/ 643391 h 763037"/>
                <a:gd name="connsiteX48" fmla="*/ 90943 w 553518"/>
                <a:gd name="connsiteY48" fmla="*/ 643391 h 763037"/>
                <a:gd name="connsiteX49" fmla="*/ 133329 w 553518"/>
                <a:gd name="connsiteY49" fmla="*/ 678348 h 763037"/>
                <a:gd name="connsiteX50" fmla="*/ 308589 w 553518"/>
                <a:gd name="connsiteY50" fmla="*/ 757596 h 763037"/>
                <a:gd name="connsiteX51" fmla="*/ 487469 w 553518"/>
                <a:gd name="connsiteY51" fmla="*/ 740261 h 763037"/>
                <a:gd name="connsiteX52" fmla="*/ 549381 w 553518"/>
                <a:gd name="connsiteY52" fmla="*/ 614816 h 763037"/>
                <a:gd name="connsiteX53" fmla="*/ 533665 w 553518"/>
                <a:gd name="connsiteY53" fmla="*/ 418792 h 76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53518" h="763037">
                  <a:moveTo>
                    <a:pt x="533665" y="418792"/>
                  </a:moveTo>
                  <a:cubicBezTo>
                    <a:pt x="509757" y="341449"/>
                    <a:pt x="468609" y="284584"/>
                    <a:pt x="452703" y="268773"/>
                  </a:cubicBezTo>
                  <a:cubicBezTo>
                    <a:pt x="443347" y="260244"/>
                    <a:pt x="433058" y="252800"/>
                    <a:pt x="422032" y="246580"/>
                  </a:cubicBezTo>
                  <a:cubicBezTo>
                    <a:pt x="418794" y="249151"/>
                    <a:pt x="415555" y="251914"/>
                    <a:pt x="412507" y="254771"/>
                  </a:cubicBezTo>
                  <a:cubicBezTo>
                    <a:pt x="402982" y="263344"/>
                    <a:pt x="392600" y="287251"/>
                    <a:pt x="385647" y="317160"/>
                  </a:cubicBezTo>
                  <a:cubicBezTo>
                    <a:pt x="383658" y="325772"/>
                    <a:pt x="376006" y="331886"/>
                    <a:pt x="367168" y="331924"/>
                  </a:cubicBezTo>
                  <a:cubicBezTo>
                    <a:pt x="365711" y="332064"/>
                    <a:pt x="364244" y="332064"/>
                    <a:pt x="362787" y="331924"/>
                  </a:cubicBezTo>
                  <a:cubicBezTo>
                    <a:pt x="352542" y="329526"/>
                    <a:pt x="346182" y="319278"/>
                    <a:pt x="348579" y="309034"/>
                  </a:cubicBezTo>
                  <a:cubicBezTo>
                    <a:pt x="348584" y="309012"/>
                    <a:pt x="348590" y="308990"/>
                    <a:pt x="348594" y="308968"/>
                  </a:cubicBezTo>
                  <a:cubicBezTo>
                    <a:pt x="354881" y="281536"/>
                    <a:pt x="366787" y="244960"/>
                    <a:pt x="386694" y="226768"/>
                  </a:cubicBezTo>
                  <a:cubicBezTo>
                    <a:pt x="410675" y="204667"/>
                    <a:pt x="438993" y="187799"/>
                    <a:pt x="469848" y="177238"/>
                  </a:cubicBezTo>
                  <a:cubicBezTo>
                    <a:pt x="479378" y="174028"/>
                    <a:pt x="487253" y="167180"/>
                    <a:pt x="491755" y="158188"/>
                  </a:cubicBezTo>
                  <a:cubicBezTo>
                    <a:pt x="501457" y="139516"/>
                    <a:pt x="494185" y="116514"/>
                    <a:pt x="475513" y="106813"/>
                  </a:cubicBezTo>
                  <a:cubicBezTo>
                    <a:pt x="466192" y="101969"/>
                    <a:pt x="455284" y="101189"/>
                    <a:pt x="445368" y="104657"/>
                  </a:cubicBezTo>
                  <a:cubicBezTo>
                    <a:pt x="404881" y="118497"/>
                    <a:pt x="367687" y="140547"/>
                    <a:pt x="336117" y="169427"/>
                  </a:cubicBezTo>
                  <a:cubicBezTo>
                    <a:pt x="296683" y="204574"/>
                    <a:pt x="278967" y="266487"/>
                    <a:pt x="272013" y="300205"/>
                  </a:cubicBezTo>
                  <a:cubicBezTo>
                    <a:pt x="269883" y="310516"/>
                    <a:pt x="259798" y="317148"/>
                    <a:pt x="249487" y="315017"/>
                  </a:cubicBezTo>
                  <a:cubicBezTo>
                    <a:pt x="239176" y="312886"/>
                    <a:pt x="232545" y="302801"/>
                    <a:pt x="234675" y="292490"/>
                  </a:cubicBezTo>
                  <a:cubicBezTo>
                    <a:pt x="244200" y="245627"/>
                    <a:pt x="265536" y="181238"/>
                    <a:pt x="310875" y="140947"/>
                  </a:cubicBezTo>
                  <a:cubicBezTo>
                    <a:pt x="329674" y="124028"/>
                    <a:pt x="350166" y="109090"/>
                    <a:pt x="372026" y="96370"/>
                  </a:cubicBezTo>
                  <a:cubicBezTo>
                    <a:pt x="366111" y="89140"/>
                    <a:pt x="359256" y="82734"/>
                    <a:pt x="351642" y="77320"/>
                  </a:cubicBezTo>
                  <a:cubicBezTo>
                    <a:pt x="352785" y="72748"/>
                    <a:pt x="354024" y="67795"/>
                    <a:pt x="355452" y="63414"/>
                  </a:cubicBezTo>
                  <a:cubicBezTo>
                    <a:pt x="361167" y="44364"/>
                    <a:pt x="363644" y="37887"/>
                    <a:pt x="364311" y="36268"/>
                  </a:cubicBezTo>
                  <a:cubicBezTo>
                    <a:pt x="370706" y="24776"/>
                    <a:pt x="366574" y="10276"/>
                    <a:pt x="355082" y="3881"/>
                  </a:cubicBezTo>
                  <a:cubicBezTo>
                    <a:pt x="345345" y="-1538"/>
                    <a:pt x="333152" y="521"/>
                    <a:pt x="325734" y="8836"/>
                  </a:cubicBezTo>
                  <a:cubicBezTo>
                    <a:pt x="322591" y="12360"/>
                    <a:pt x="320305" y="14932"/>
                    <a:pt x="309828" y="49698"/>
                  </a:cubicBezTo>
                  <a:cubicBezTo>
                    <a:pt x="308685" y="53508"/>
                    <a:pt x="307637" y="57318"/>
                    <a:pt x="306684" y="61128"/>
                  </a:cubicBezTo>
                  <a:lnTo>
                    <a:pt x="304589" y="61128"/>
                  </a:lnTo>
                  <a:lnTo>
                    <a:pt x="304589" y="57699"/>
                  </a:lnTo>
                  <a:cubicBezTo>
                    <a:pt x="304589" y="37696"/>
                    <a:pt x="305256" y="30838"/>
                    <a:pt x="305446" y="29124"/>
                  </a:cubicBezTo>
                  <a:cubicBezTo>
                    <a:pt x="308378" y="16304"/>
                    <a:pt x="300363" y="3534"/>
                    <a:pt x="287542" y="602"/>
                  </a:cubicBezTo>
                  <a:cubicBezTo>
                    <a:pt x="276623" y="-1895"/>
                    <a:pt x="265439" y="3555"/>
                    <a:pt x="260679" y="13693"/>
                  </a:cubicBezTo>
                  <a:cubicBezTo>
                    <a:pt x="258678" y="17980"/>
                    <a:pt x="257154" y="21028"/>
                    <a:pt x="256964" y="57318"/>
                  </a:cubicBezTo>
                  <a:cubicBezTo>
                    <a:pt x="256964" y="61604"/>
                    <a:pt x="256964" y="65890"/>
                    <a:pt x="256964" y="69986"/>
                  </a:cubicBezTo>
                  <a:lnTo>
                    <a:pt x="252963" y="71701"/>
                  </a:lnTo>
                  <a:cubicBezTo>
                    <a:pt x="248963" y="52651"/>
                    <a:pt x="248010" y="46269"/>
                    <a:pt x="247820" y="44554"/>
                  </a:cubicBezTo>
                  <a:cubicBezTo>
                    <a:pt x="247591" y="31405"/>
                    <a:pt x="236747" y="20931"/>
                    <a:pt x="223598" y="21159"/>
                  </a:cubicBezTo>
                  <a:cubicBezTo>
                    <a:pt x="213035" y="21342"/>
                    <a:pt x="203855" y="28463"/>
                    <a:pt x="201052" y="38649"/>
                  </a:cubicBezTo>
                  <a:cubicBezTo>
                    <a:pt x="200004" y="43316"/>
                    <a:pt x="199242" y="46555"/>
                    <a:pt x="206767" y="82083"/>
                  </a:cubicBezTo>
                  <a:cubicBezTo>
                    <a:pt x="208164" y="88433"/>
                    <a:pt x="209784" y="94783"/>
                    <a:pt x="211625" y="101133"/>
                  </a:cubicBezTo>
                  <a:cubicBezTo>
                    <a:pt x="190326" y="123705"/>
                    <a:pt x="175003" y="151240"/>
                    <a:pt x="167048" y="181238"/>
                  </a:cubicBezTo>
                  <a:cubicBezTo>
                    <a:pt x="156856" y="218576"/>
                    <a:pt x="158571" y="249913"/>
                    <a:pt x="157523" y="286013"/>
                  </a:cubicBezTo>
                  <a:cubicBezTo>
                    <a:pt x="157523" y="287823"/>
                    <a:pt x="154380" y="286870"/>
                    <a:pt x="154380" y="286870"/>
                  </a:cubicBezTo>
                  <a:cubicBezTo>
                    <a:pt x="141617" y="287086"/>
                    <a:pt x="128886" y="288200"/>
                    <a:pt x="116280" y="290204"/>
                  </a:cubicBezTo>
                  <a:cubicBezTo>
                    <a:pt x="82371" y="295824"/>
                    <a:pt x="65321" y="305349"/>
                    <a:pt x="46271" y="327447"/>
                  </a:cubicBezTo>
                  <a:cubicBezTo>
                    <a:pt x="27221" y="349545"/>
                    <a:pt x="3027" y="386216"/>
                    <a:pt x="265" y="452891"/>
                  </a:cubicBezTo>
                  <a:cubicBezTo>
                    <a:pt x="-2018" y="496586"/>
                    <a:pt x="10499" y="539775"/>
                    <a:pt x="35793" y="575478"/>
                  </a:cubicBezTo>
                  <a:cubicBezTo>
                    <a:pt x="52596" y="599354"/>
                    <a:pt x="71023" y="622046"/>
                    <a:pt x="90943" y="643391"/>
                  </a:cubicBezTo>
                  <a:lnTo>
                    <a:pt x="90943" y="643391"/>
                  </a:lnTo>
                  <a:cubicBezTo>
                    <a:pt x="104449" y="655779"/>
                    <a:pt x="118597" y="667448"/>
                    <a:pt x="133329" y="678348"/>
                  </a:cubicBezTo>
                  <a:cubicBezTo>
                    <a:pt x="185866" y="716211"/>
                    <a:pt x="245460" y="743157"/>
                    <a:pt x="308589" y="757596"/>
                  </a:cubicBezTo>
                  <a:cubicBezTo>
                    <a:pt x="370216" y="769597"/>
                    <a:pt x="457275" y="760834"/>
                    <a:pt x="487469" y="740261"/>
                  </a:cubicBezTo>
                  <a:cubicBezTo>
                    <a:pt x="517663" y="719686"/>
                    <a:pt x="543857" y="657298"/>
                    <a:pt x="549381" y="614816"/>
                  </a:cubicBezTo>
                  <a:cubicBezTo>
                    <a:pt x="558219" y="549102"/>
                    <a:pt x="552859" y="482258"/>
                    <a:pt x="533665" y="4187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图形 14" descr="搏动的心 纯色填充">
            <a:extLst>
              <a:ext uri="{FF2B5EF4-FFF2-40B4-BE49-F238E27FC236}">
                <a16:creationId xmlns:a16="http://schemas.microsoft.com/office/drawing/2014/main" id="{0B7DFECC-AFA6-1A5D-B3C4-F290A4149E02}"/>
              </a:ext>
            </a:extLst>
          </p:cNvPr>
          <p:cNvSpPr/>
          <p:nvPr/>
        </p:nvSpPr>
        <p:spPr>
          <a:xfrm>
            <a:off x="6657339" y="4028614"/>
            <a:ext cx="647074" cy="613772"/>
          </a:xfrm>
          <a:custGeom>
            <a:avLst/>
            <a:gdLst>
              <a:gd name="connsiteX0" fmla="*/ 325917 w 647074"/>
              <a:gd name="connsiteY0" fmla="*/ 611677 h 613772"/>
              <a:gd name="connsiteX1" fmla="*/ 445265 w 647074"/>
              <a:gd name="connsiteY1" fmla="*/ 505854 h 613772"/>
              <a:gd name="connsiteX2" fmla="*/ 589378 w 647074"/>
              <a:gd name="connsiteY2" fmla="*/ 331928 h 613772"/>
              <a:gd name="connsiteX3" fmla="*/ 638813 w 647074"/>
              <a:gd name="connsiteY3" fmla="*/ 118187 h 613772"/>
              <a:gd name="connsiteX4" fmla="*/ 497557 w 647074"/>
              <a:gd name="connsiteY4" fmla="*/ 648 h 613772"/>
              <a:gd name="connsiteX5" fmla="*/ 323250 w 647074"/>
              <a:gd name="connsiteY5" fmla="*/ 127902 h 613772"/>
              <a:gd name="connsiteX6" fmla="*/ 169040 w 647074"/>
              <a:gd name="connsiteY6" fmla="*/ 267 h 613772"/>
              <a:gd name="connsiteX7" fmla="*/ 15878 w 647074"/>
              <a:gd name="connsiteY7" fmla="*/ 98565 h 613772"/>
              <a:gd name="connsiteX8" fmla="*/ 46167 w 647074"/>
              <a:gd name="connsiteY8" fmla="*/ 313640 h 613772"/>
              <a:gd name="connsiteX9" fmla="*/ 188471 w 647074"/>
              <a:gd name="connsiteY9" fmla="*/ 493091 h 613772"/>
              <a:gd name="connsiteX10" fmla="*/ 323250 w 647074"/>
              <a:gd name="connsiteY10" fmla="*/ 613773 h 613772"/>
              <a:gd name="connsiteX11" fmla="*/ 170850 w 647074"/>
              <a:gd name="connsiteY11" fmla="*/ 287827 h 613772"/>
              <a:gd name="connsiteX12" fmla="*/ 199425 w 647074"/>
              <a:gd name="connsiteY12" fmla="*/ 202102 h 613772"/>
              <a:gd name="connsiteX13" fmla="*/ 216379 w 647074"/>
              <a:gd name="connsiteY13" fmla="*/ 151143 h 613772"/>
              <a:gd name="connsiteX14" fmla="*/ 245811 w 647074"/>
              <a:gd name="connsiteY14" fmla="*/ 127807 h 613772"/>
              <a:gd name="connsiteX15" fmla="*/ 259432 w 647074"/>
              <a:gd name="connsiteY15" fmla="*/ 153906 h 613772"/>
              <a:gd name="connsiteX16" fmla="*/ 267338 w 647074"/>
              <a:gd name="connsiteY16" fmla="*/ 196101 h 613772"/>
              <a:gd name="connsiteX17" fmla="*/ 290198 w 647074"/>
              <a:gd name="connsiteY17" fmla="*/ 318021 h 613772"/>
              <a:gd name="connsiteX18" fmla="*/ 305343 w 647074"/>
              <a:gd name="connsiteY18" fmla="*/ 398984 h 613772"/>
              <a:gd name="connsiteX19" fmla="*/ 360588 w 647074"/>
              <a:gd name="connsiteY19" fmla="*/ 252870 h 613772"/>
              <a:gd name="connsiteX20" fmla="*/ 372780 w 647074"/>
              <a:gd name="connsiteY20" fmla="*/ 220676 h 613772"/>
              <a:gd name="connsiteX21" fmla="*/ 391830 w 647074"/>
              <a:gd name="connsiteY21" fmla="*/ 200578 h 613772"/>
              <a:gd name="connsiteX22" fmla="*/ 414785 w 647074"/>
              <a:gd name="connsiteY22" fmla="*/ 223438 h 613772"/>
              <a:gd name="connsiteX23" fmla="*/ 426501 w 647074"/>
              <a:gd name="connsiteY23" fmla="*/ 263634 h 613772"/>
              <a:gd name="connsiteX24" fmla="*/ 449742 w 647074"/>
              <a:gd name="connsiteY24" fmla="*/ 343548 h 613772"/>
              <a:gd name="connsiteX25" fmla="*/ 472697 w 647074"/>
              <a:gd name="connsiteY25" fmla="*/ 318307 h 613772"/>
              <a:gd name="connsiteX26" fmla="*/ 497367 w 647074"/>
              <a:gd name="connsiteY26" fmla="*/ 291828 h 613772"/>
              <a:gd name="connsiteX27" fmla="*/ 535467 w 647074"/>
              <a:gd name="connsiteY27" fmla="*/ 288208 h 613772"/>
              <a:gd name="connsiteX28" fmla="*/ 570900 w 647074"/>
              <a:gd name="connsiteY28" fmla="*/ 288208 h 613772"/>
              <a:gd name="connsiteX29" fmla="*/ 547563 w 647074"/>
              <a:gd name="connsiteY29" fmla="*/ 326308 h 613772"/>
              <a:gd name="connsiteX30" fmla="*/ 516607 w 647074"/>
              <a:gd name="connsiteY30" fmla="*/ 326308 h 613772"/>
              <a:gd name="connsiteX31" fmla="*/ 455361 w 647074"/>
              <a:gd name="connsiteY31" fmla="*/ 393745 h 613772"/>
              <a:gd name="connsiteX32" fmla="*/ 428527 w 647074"/>
              <a:gd name="connsiteY32" fmla="*/ 396129 h 613772"/>
              <a:gd name="connsiteX33" fmla="*/ 424500 w 647074"/>
              <a:gd name="connsiteY33" fmla="*/ 391459 h 613772"/>
              <a:gd name="connsiteX34" fmla="*/ 420024 w 647074"/>
              <a:gd name="connsiteY34" fmla="*/ 378505 h 613772"/>
              <a:gd name="connsiteX35" fmla="*/ 404117 w 647074"/>
              <a:gd name="connsiteY35" fmla="*/ 324117 h 613772"/>
              <a:gd name="connsiteX36" fmla="*/ 391163 w 647074"/>
              <a:gd name="connsiteY36" fmla="*/ 279540 h 613772"/>
              <a:gd name="connsiteX37" fmla="*/ 318487 w 647074"/>
              <a:gd name="connsiteY37" fmla="*/ 471660 h 613772"/>
              <a:gd name="connsiteX38" fmla="*/ 309819 w 647074"/>
              <a:gd name="connsiteY38" fmla="*/ 484804 h 613772"/>
              <a:gd name="connsiteX39" fmla="*/ 283331 w 647074"/>
              <a:gd name="connsiteY39" fmla="*/ 479888 h 613772"/>
              <a:gd name="connsiteX40" fmla="*/ 280292 w 647074"/>
              <a:gd name="connsiteY40" fmla="*/ 472517 h 613772"/>
              <a:gd name="connsiteX41" fmla="*/ 275244 w 647074"/>
              <a:gd name="connsiteY41" fmla="*/ 445847 h 613772"/>
              <a:gd name="connsiteX42" fmla="*/ 251145 w 647074"/>
              <a:gd name="connsiteY42" fmla="*/ 317259 h 613772"/>
              <a:gd name="connsiteX43" fmla="*/ 233143 w 647074"/>
              <a:gd name="connsiteY43" fmla="*/ 221152 h 613772"/>
              <a:gd name="connsiteX44" fmla="*/ 206283 w 647074"/>
              <a:gd name="connsiteY44" fmla="*/ 301829 h 613772"/>
              <a:gd name="connsiteX45" fmla="*/ 183518 w 647074"/>
              <a:gd name="connsiteY45" fmla="*/ 326308 h 613772"/>
              <a:gd name="connsiteX46" fmla="*/ 141513 w 647074"/>
              <a:gd name="connsiteY46" fmla="*/ 326308 h 613772"/>
              <a:gd name="connsiteX47" fmla="*/ 98650 w 647074"/>
              <a:gd name="connsiteY47" fmla="*/ 326308 h 613772"/>
              <a:gd name="connsiteX48" fmla="*/ 75314 w 647074"/>
              <a:gd name="connsiteY48" fmla="*/ 288208 h 61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47074" h="613772">
                <a:moveTo>
                  <a:pt x="325917" y="611677"/>
                </a:moveTo>
                <a:cubicBezTo>
                  <a:pt x="367682" y="578705"/>
                  <a:pt x="407530" y="543373"/>
                  <a:pt x="445265" y="505854"/>
                </a:cubicBezTo>
                <a:cubicBezTo>
                  <a:pt x="499966" y="453739"/>
                  <a:pt x="548337" y="395362"/>
                  <a:pt x="589378" y="331928"/>
                </a:cubicBezTo>
                <a:cubicBezTo>
                  <a:pt x="627478" y="270587"/>
                  <a:pt x="663864" y="190958"/>
                  <a:pt x="638813" y="118187"/>
                </a:cubicBezTo>
                <a:cubicBezTo>
                  <a:pt x="618525" y="57989"/>
                  <a:pt x="562232" y="6840"/>
                  <a:pt x="497557" y="648"/>
                </a:cubicBezTo>
                <a:cubicBezTo>
                  <a:pt x="415833" y="-7448"/>
                  <a:pt x="356682" y="61704"/>
                  <a:pt x="323250" y="127902"/>
                </a:cubicBezTo>
                <a:cubicBezTo>
                  <a:pt x="292674" y="67323"/>
                  <a:pt x="242097" y="4839"/>
                  <a:pt x="169040" y="267"/>
                </a:cubicBezTo>
                <a:cubicBezTo>
                  <a:pt x="104175" y="-3733"/>
                  <a:pt x="43786" y="41892"/>
                  <a:pt x="15878" y="98565"/>
                </a:cubicBezTo>
                <a:cubicBezTo>
                  <a:pt x="-19079" y="169717"/>
                  <a:pt x="9401" y="249727"/>
                  <a:pt x="46167" y="313640"/>
                </a:cubicBezTo>
                <a:cubicBezTo>
                  <a:pt x="84267" y="380315"/>
                  <a:pt x="134940" y="438894"/>
                  <a:pt x="188471" y="493091"/>
                </a:cubicBezTo>
                <a:cubicBezTo>
                  <a:pt x="230670" y="536264"/>
                  <a:pt x="275695" y="576580"/>
                  <a:pt x="323250" y="613773"/>
                </a:cubicBezTo>
                <a:close/>
                <a:moveTo>
                  <a:pt x="170850" y="287827"/>
                </a:moveTo>
                <a:lnTo>
                  <a:pt x="199425" y="202102"/>
                </a:lnTo>
                <a:lnTo>
                  <a:pt x="216379" y="151143"/>
                </a:lnTo>
                <a:cubicBezTo>
                  <a:pt x="220761" y="137904"/>
                  <a:pt x="227523" y="120187"/>
                  <a:pt x="245811" y="127807"/>
                </a:cubicBezTo>
                <a:cubicBezTo>
                  <a:pt x="256860" y="132474"/>
                  <a:pt x="257527" y="143904"/>
                  <a:pt x="259432" y="153906"/>
                </a:cubicBezTo>
                <a:lnTo>
                  <a:pt x="267338" y="196101"/>
                </a:lnTo>
                <a:lnTo>
                  <a:pt x="290198" y="318021"/>
                </a:lnTo>
                <a:lnTo>
                  <a:pt x="305343" y="398984"/>
                </a:lnTo>
                <a:lnTo>
                  <a:pt x="360588" y="252870"/>
                </a:lnTo>
                <a:lnTo>
                  <a:pt x="372780" y="220676"/>
                </a:lnTo>
                <a:cubicBezTo>
                  <a:pt x="376304" y="211151"/>
                  <a:pt x="379923" y="201626"/>
                  <a:pt x="391830" y="200578"/>
                </a:cubicBezTo>
                <a:cubicBezTo>
                  <a:pt x="406974" y="199054"/>
                  <a:pt x="411451" y="212008"/>
                  <a:pt x="414785" y="223438"/>
                </a:cubicBezTo>
                <a:lnTo>
                  <a:pt x="426501" y="263634"/>
                </a:lnTo>
                <a:lnTo>
                  <a:pt x="449742" y="343548"/>
                </a:lnTo>
                <a:lnTo>
                  <a:pt x="472697" y="318307"/>
                </a:lnTo>
                <a:cubicBezTo>
                  <a:pt x="480040" y="308699"/>
                  <a:pt x="488302" y="299831"/>
                  <a:pt x="497367" y="291828"/>
                </a:cubicBezTo>
                <a:cubicBezTo>
                  <a:pt x="506892" y="285160"/>
                  <a:pt x="524513" y="288208"/>
                  <a:pt x="535467" y="288208"/>
                </a:cubicBezTo>
                <a:lnTo>
                  <a:pt x="570900" y="288208"/>
                </a:lnTo>
                <a:cubicBezTo>
                  <a:pt x="563851" y="300876"/>
                  <a:pt x="556041" y="313640"/>
                  <a:pt x="547563" y="326308"/>
                </a:cubicBezTo>
                <a:lnTo>
                  <a:pt x="516607" y="326308"/>
                </a:lnTo>
                <a:cubicBezTo>
                  <a:pt x="496319" y="348692"/>
                  <a:pt x="476888" y="372504"/>
                  <a:pt x="455361" y="393745"/>
                </a:cubicBezTo>
                <a:cubicBezTo>
                  <a:pt x="448609" y="401814"/>
                  <a:pt x="436595" y="402882"/>
                  <a:pt x="428527" y="396129"/>
                </a:cubicBezTo>
                <a:cubicBezTo>
                  <a:pt x="426940" y="394802"/>
                  <a:pt x="425580" y="393224"/>
                  <a:pt x="424500" y="391459"/>
                </a:cubicBezTo>
                <a:cubicBezTo>
                  <a:pt x="422431" y="387363"/>
                  <a:pt x="420925" y="383006"/>
                  <a:pt x="420024" y="378505"/>
                </a:cubicBezTo>
                <a:lnTo>
                  <a:pt x="404117" y="324117"/>
                </a:lnTo>
                <a:lnTo>
                  <a:pt x="391163" y="279540"/>
                </a:lnTo>
                <a:cubicBezTo>
                  <a:pt x="366874" y="343644"/>
                  <a:pt x="343538" y="407842"/>
                  <a:pt x="318487" y="471660"/>
                </a:cubicBezTo>
                <a:cubicBezTo>
                  <a:pt x="317086" y="476858"/>
                  <a:pt x="314047" y="481469"/>
                  <a:pt x="309819" y="484804"/>
                </a:cubicBezTo>
                <a:cubicBezTo>
                  <a:pt x="301147" y="490761"/>
                  <a:pt x="289288" y="488560"/>
                  <a:pt x="283331" y="479888"/>
                </a:cubicBezTo>
                <a:cubicBezTo>
                  <a:pt x="281809" y="477673"/>
                  <a:pt x="280774" y="475161"/>
                  <a:pt x="280292" y="472517"/>
                </a:cubicBezTo>
                <a:cubicBezTo>
                  <a:pt x="278101" y="463754"/>
                  <a:pt x="276958" y="454610"/>
                  <a:pt x="275244" y="445847"/>
                </a:cubicBezTo>
                <a:lnTo>
                  <a:pt x="251145" y="317259"/>
                </a:lnTo>
                <a:lnTo>
                  <a:pt x="233143" y="221152"/>
                </a:lnTo>
                <a:lnTo>
                  <a:pt x="206283" y="301829"/>
                </a:lnTo>
                <a:cubicBezTo>
                  <a:pt x="202187" y="313830"/>
                  <a:pt x="198948" y="325546"/>
                  <a:pt x="183518" y="326308"/>
                </a:cubicBezTo>
                <a:cubicBezTo>
                  <a:pt x="169516" y="326975"/>
                  <a:pt x="155419" y="326308"/>
                  <a:pt x="141513" y="326308"/>
                </a:cubicBezTo>
                <a:lnTo>
                  <a:pt x="98650" y="326308"/>
                </a:lnTo>
                <a:cubicBezTo>
                  <a:pt x="90268" y="313640"/>
                  <a:pt x="82362" y="300876"/>
                  <a:pt x="75314" y="28820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5DF0B59-7255-8297-AF3E-8AD6A5E33C1B}"/>
              </a:ext>
            </a:extLst>
          </p:cNvPr>
          <p:cNvGrpSpPr/>
          <p:nvPr/>
        </p:nvGrpSpPr>
        <p:grpSpPr>
          <a:xfrm>
            <a:off x="7888647" y="2060602"/>
            <a:ext cx="2413593" cy="1064487"/>
            <a:chOff x="7607073" y="1958721"/>
            <a:chExt cx="2413593" cy="106448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ED77274-4BA8-4A9C-B2CB-3E710ED7A1AF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99C393E-74EB-968A-0F43-50112B3AC3EE}"/>
                </a:ext>
              </a:extLst>
            </p:cNvPr>
            <p:cNvSpPr txBox="1"/>
            <p:nvPr/>
          </p:nvSpPr>
          <p:spPr>
            <a:xfrm>
              <a:off x="7607073" y="2225104"/>
              <a:ext cx="2413593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473D622-A60F-ACC8-CEC8-5793F6030A1C}"/>
              </a:ext>
            </a:extLst>
          </p:cNvPr>
          <p:cNvGrpSpPr/>
          <p:nvPr/>
        </p:nvGrpSpPr>
        <p:grpSpPr>
          <a:xfrm>
            <a:off x="1958600" y="2060602"/>
            <a:ext cx="2343167" cy="1064487"/>
            <a:chOff x="9024753" y="1958721"/>
            <a:chExt cx="2343167" cy="106448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C7619CB-4E88-290D-362A-6AD1312F6CD5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4684764-21DF-67A5-CFD5-D32CDFFA40A6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8243FAB-CCC4-905B-88F4-B10B9C578E4C}"/>
              </a:ext>
            </a:extLst>
          </p:cNvPr>
          <p:cNvGrpSpPr/>
          <p:nvPr/>
        </p:nvGrpSpPr>
        <p:grpSpPr>
          <a:xfrm>
            <a:off x="7888647" y="3884917"/>
            <a:ext cx="2413593" cy="1064487"/>
            <a:chOff x="7607073" y="1958721"/>
            <a:chExt cx="2413593" cy="106448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F6CAFFB-F150-0464-927D-ACD91B931B8C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1C7BC31-7496-3F7C-02D1-893672FFB691}"/>
                </a:ext>
              </a:extLst>
            </p:cNvPr>
            <p:cNvSpPr txBox="1"/>
            <p:nvPr/>
          </p:nvSpPr>
          <p:spPr>
            <a:xfrm>
              <a:off x="7607073" y="2225104"/>
              <a:ext cx="2413593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6E771B2-5E50-A73A-5963-F8913090E609}"/>
              </a:ext>
            </a:extLst>
          </p:cNvPr>
          <p:cNvGrpSpPr/>
          <p:nvPr/>
        </p:nvGrpSpPr>
        <p:grpSpPr>
          <a:xfrm>
            <a:off x="1958600" y="3884917"/>
            <a:ext cx="2343167" cy="1064487"/>
            <a:chOff x="9024753" y="1958721"/>
            <a:chExt cx="2343167" cy="106448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3BBF922-8F6A-A137-3824-81069746F010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83F936C-2E5B-082C-A772-B99FDF3D14EB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86688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4B1B21B-6BE3-F0A6-ECA5-E366E55818A5}"/>
              </a:ext>
            </a:extLst>
          </p:cNvPr>
          <p:cNvSpPr/>
          <p:nvPr/>
        </p:nvSpPr>
        <p:spPr bwMode="auto">
          <a:xfrm>
            <a:off x="1878797" y="655749"/>
            <a:ext cx="2632576" cy="550324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-3784600" ty="0" sx="100000" sy="100000" flip="none" algn="tl"/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593B90A-5B18-33B0-3B3D-B88F29B4E24D}"/>
              </a:ext>
            </a:extLst>
          </p:cNvPr>
          <p:cNvSpPr/>
          <p:nvPr/>
        </p:nvSpPr>
        <p:spPr bwMode="auto">
          <a:xfrm rot="5400000">
            <a:off x="9477709" y="-3140512"/>
            <a:ext cx="1269364" cy="6195091"/>
          </a:xfrm>
          <a:prstGeom prst="roundRect">
            <a:avLst>
              <a:gd name="adj" fmla="val 50000"/>
            </a:avLst>
          </a:prstGeom>
          <a:blipFill dpi="0" rotWithShape="0">
            <a:blip r:embed="rId5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F86FE8F-19E3-E0E7-EA94-37A60BEE2F71}"/>
              </a:ext>
            </a:extLst>
          </p:cNvPr>
          <p:cNvSpPr/>
          <p:nvPr/>
        </p:nvSpPr>
        <p:spPr bwMode="auto">
          <a:xfrm rot="5400000">
            <a:off x="980565" y="1001771"/>
            <a:ext cx="2202622" cy="2209152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D974A98-6DDA-17C8-764B-5991E81D08A2}"/>
              </a:ext>
            </a:extLst>
          </p:cNvPr>
          <p:cNvSpPr/>
          <p:nvPr/>
        </p:nvSpPr>
        <p:spPr bwMode="auto">
          <a:xfrm rot="5400000">
            <a:off x="5989616" y="655618"/>
            <a:ext cx="212763" cy="12192001"/>
          </a:xfrm>
          <a:prstGeom prst="roundRect">
            <a:avLst>
              <a:gd name="adj" fmla="val 0"/>
            </a:avLst>
          </a:prstGeom>
          <a:blipFill dpi="0" rotWithShape="0">
            <a:blip r:embed="rId5">
              <a:alphaModFix amt="81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50AF34-6F07-B194-693F-AACF1072074D}"/>
              </a:ext>
            </a:extLst>
          </p:cNvPr>
          <p:cNvGrpSpPr/>
          <p:nvPr/>
        </p:nvGrpSpPr>
        <p:grpSpPr>
          <a:xfrm>
            <a:off x="5275379" y="2469139"/>
            <a:ext cx="5167084" cy="584776"/>
            <a:chOff x="3476897" y="2167670"/>
            <a:chExt cx="5167084" cy="58477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1A38A16-CC6D-620F-C4EB-5F2E377B419A}"/>
                </a:ext>
              </a:extLst>
            </p:cNvPr>
            <p:cNvSpPr/>
            <p:nvPr/>
          </p:nvSpPr>
          <p:spPr bwMode="auto">
            <a:xfrm rot="5400000">
              <a:off x="5768051" y="-123484"/>
              <a:ext cx="584776" cy="5167084"/>
            </a:xfrm>
            <a:prstGeom prst="roundRect">
              <a:avLst>
                <a:gd name="adj" fmla="val 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BBEAACD-9FBE-A263-9479-99475F47EAD5}"/>
                </a:ext>
              </a:extLst>
            </p:cNvPr>
            <p:cNvSpPr txBox="1"/>
            <p:nvPr/>
          </p:nvSpPr>
          <p:spPr>
            <a:xfrm>
              <a:off x="4685703" y="2194819"/>
              <a:ext cx="274947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F2A5D0E-8E7C-0EFA-E969-441C9ED813E6}"/>
              </a:ext>
            </a:extLst>
          </p:cNvPr>
          <p:cNvSpPr/>
          <p:nvPr/>
        </p:nvSpPr>
        <p:spPr bwMode="auto">
          <a:xfrm rot="5400000">
            <a:off x="4107383" y="4442827"/>
            <a:ext cx="969872" cy="972748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1311477" y="1448395"/>
            <a:ext cx="15408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04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D68098-CB1E-4F84-A1F7-6B27613B3447}"/>
              </a:ext>
            </a:extLst>
          </p:cNvPr>
          <p:cNvSpPr txBox="1"/>
          <p:nvPr/>
        </p:nvSpPr>
        <p:spPr>
          <a:xfrm>
            <a:off x="5275379" y="3285612"/>
            <a:ext cx="516708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6" name="图形 2" descr="药品 纯色填充">
            <a:extLst>
              <a:ext uri="{FF2B5EF4-FFF2-40B4-BE49-F238E27FC236}">
                <a16:creationId xmlns:a16="http://schemas.microsoft.com/office/drawing/2014/main" id="{0491D4A4-C1E5-D506-A390-410A77497162}"/>
              </a:ext>
            </a:extLst>
          </p:cNvPr>
          <p:cNvGrpSpPr/>
          <p:nvPr/>
        </p:nvGrpSpPr>
        <p:grpSpPr>
          <a:xfrm>
            <a:off x="4426102" y="4675313"/>
            <a:ext cx="399898" cy="571283"/>
            <a:chOff x="5829300" y="5033137"/>
            <a:chExt cx="533400" cy="762000"/>
          </a:xfrm>
          <a:solidFill>
            <a:schemeClr val="bg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E44FD31-6873-2714-9F5F-A304A58F6C8C}"/>
                </a:ext>
              </a:extLst>
            </p:cNvPr>
            <p:cNvSpPr/>
            <p:nvPr/>
          </p:nvSpPr>
          <p:spPr>
            <a:xfrm>
              <a:off x="5829300" y="5033137"/>
              <a:ext cx="419100" cy="685800"/>
            </a:xfrm>
            <a:custGeom>
              <a:avLst/>
              <a:gdLst>
                <a:gd name="connsiteX0" fmla="*/ 419100 w 419100"/>
                <a:gd name="connsiteY0" fmla="*/ 571500 h 685800"/>
                <a:gd name="connsiteX1" fmla="*/ 419100 w 419100"/>
                <a:gd name="connsiteY1" fmla="*/ 495300 h 685800"/>
                <a:gd name="connsiteX2" fmla="*/ 95250 w 419100"/>
                <a:gd name="connsiteY2" fmla="*/ 495300 h 685800"/>
                <a:gd name="connsiteX3" fmla="*/ 76200 w 419100"/>
                <a:gd name="connsiteY3" fmla="*/ 476250 h 685800"/>
                <a:gd name="connsiteX4" fmla="*/ 76200 w 419100"/>
                <a:gd name="connsiteY4" fmla="*/ 285750 h 685800"/>
                <a:gd name="connsiteX5" fmla="*/ 95250 w 419100"/>
                <a:gd name="connsiteY5" fmla="*/ 266700 h 685800"/>
                <a:gd name="connsiteX6" fmla="*/ 419100 w 419100"/>
                <a:gd name="connsiteY6" fmla="*/ 266700 h 685800"/>
                <a:gd name="connsiteX7" fmla="*/ 419100 w 419100"/>
                <a:gd name="connsiteY7" fmla="*/ 190500 h 685800"/>
                <a:gd name="connsiteX8" fmla="*/ 381000 w 419100"/>
                <a:gd name="connsiteY8" fmla="*/ 152400 h 685800"/>
                <a:gd name="connsiteX9" fmla="*/ 347663 w 419100"/>
                <a:gd name="connsiteY9" fmla="*/ 152400 h 685800"/>
                <a:gd name="connsiteX10" fmla="*/ 342900 w 419100"/>
                <a:gd name="connsiteY10" fmla="*/ 147638 h 685800"/>
                <a:gd name="connsiteX11" fmla="*/ 342900 w 419100"/>
                <a:gd name="connsiteY11" fmla="*/ 119063 h 685800"/>
                <a:gd name="connsiteX12" fmla="*/ 347663 w 419100"/>
                <a:gd name="connsiteY12" fmla="*/ 114300 h 685800"/>
                <a:gd name="connsiteX13" fmla="*/ 371475 w 419100"/>
                <a:gd name="connsiteY13" fmla="*/ 114300 h 685800"/>
                <a:gd name="connsiteX14" fmla="*/ 381000 w 419100"/>
                <a:gd name="connsiteY14" fmla="*/ 104775 h 685800"/>
                <a:gd name="connsiteX15" fmla="*/ 381000 w 419100"/>
                <a:gd name="connsiteY15" fmla="*/ 38100 h 685800"/>
                <a:gd name="connsiteX16" fmla="*/ 342900 w 419100"/>
                <a:gd name="connsiteY16" fmla="*/ 0 h 685800"/>
                <a:gd name="connsiteX17" fmla="*/ 76200 w 419100"/>
                <a:gd name="connsiteY17" fmla="*/ 0 h 685800"/>
                <a:gd name="connsiteX18" fmla="*/ 38100 w 419100"/>
                <a:gd name="connsiteY18" fmla="*/ 38100 h 685800"/>
                <a:gd name="connsiteX19" fmla="*/ 38100 w 419100"/>
                <a:gd name="connsiteY19" fmla="*/ 104775 h 685800"/>
                <a:gd name="connsiteX20" fmla="*/ 47625 w 419100"/>
                <a:gd name="connsiteY20" fmla="*/ 114300 h 685800"/>
                <a:gd name="connsiteX21" fmla="*/ 71438 w 419100"/>
                <a:gd name="connsiteY21" fmla="*/ 114300 h 685800"/>
                <a:gd name="connsiteX22" fmla="*/ 76200 w 419100"/>
                <a:gd name="connsiteY22" fmla="*/ 119063 h 685800"/>
                <a:gd name="connsiteX23" fmla="*/ 76200 w 419100"/>
                <a:gd name="connsiteY23" fmla="*/ 147638 h 685800"/>
                <a:gd name="connsiteX24" fmla="*/ 71438 w 419100"/>
                <a:gd name="connsiteY24" fmla="*/ 152400 h 685800"/>
                <a:gd name="connsiteX25" fmla="*/ 38100 w 419100"/>
                <a:gd name="connsiteY25" fmla="*/ 152400 h 685800"/>
                <a:gd name="connsiteX26" fmla="*/ 0 w 419100"/>
                <a:gd name="connsiteY26" fmla="*/ 190500 h 685800"/>
                <a:gd name="connsiteX27" fmla="*/ 0 w 419100"/>
                <a:gd name="connsiteY27" fmla="*/ 647700 h 685800"/>
                <a:gd name="connsiteX28" fmla="*/ 38100 w 419100"/>
                <a:gd name="connsiteY28" fmla="*/ 685800 h 685800"/>
                <a:gd name="connsiteX29" fmla="*/ 171450 w 419100"/>
                <a:gd name="connsiteY29" fmla="*/ 685800 h 685800"/>
                <a:gd name="connsiteX30" fmla="*/ 285750 w 419100"/>
                <a:gd name="connsiteY30" fmla="*/ 571500 h 685800"/>
                <a:gd name="connsiteX31" fmla="*/ 419100 w 419100"/>
                <a:gd name="connsiteY31" fmla="*/ 5715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19100" h="685800">
                  <a:moveTo>
                    <a:pt x="419100" y="571500"/>
                  </a:moveTo>
                  <a:lnTo>
                    <a:pt x="419100" y="495300"/>
                  </a:lnTo>
                  <a:lnTo>
                    <a:pt x="95250" y="495300"/>
                  </a:lnTo>
                  <a:cubicBezTo>
                    <a:pt x="84773" y="495300"/>
                    <a:pt x="76200" y="486728"/>
                    <a:pt x="76200" y="476250"/>
                  </a:cubicBezTo>
                  <a:lnTo>
                    <a:pt x="76200" y="285750"/>
                  </a:lnTo>
                  <a:cubicBezTo>
                    <a:pt x="76200" y="275273"/>
                    <a:pt x="84773" y="266700"/>
                    <a:pt x="95250" y="266700"/>
                  </a:cubicBezTo>
                  <a:lnTo>
                    <a:pt x="419100" y="266700"/>
                  </a:lnTo>
                  <a:lnTo>
                    <a:pt x="419100" y="190500"/>
                  </a:lnTo>
                  <a:cubicBezTo>
                    <a:pt x="419100" y="169545"/>
                    <a:pt x="401955" y="152400"/>
                    <a:pt x="381000" y="152400"/>
                  </a:cubicBezTo>
                  <a:lnTo>
                    <a:pt x="347663" y="152400"/>
                  </a:lnTo>
                  <a:cubicBezTo>
                    <a:pt x="344805" y="152400"/>
                    <a:pt x="342900" y="150495"/>
                    <a:pt x="342900" y="147638"/>
                  </a:cubicBezTo>
                  <a:lnTo>
                    <a:pt x="342900" y="119063"/>
                  </a:lnTo>
                  <a:cubicBezTo>
                    <a:pt x="342900" y="116205"/>
                    <a:pt x="344805" y="114300"/>
                    <a:pt x="347663" y="114300"/>
                  </a:cubicBezTo>
                  <a:lnTo>
                    <a:pt x="371475" y="114300"/>
                  </a:lnTo>
                  <a:cubicBezTo>
                    <a:pt x="377190" y="114300"/>
                    <a:pt x="381000" y="110490"/>
                    <a:pt x="381000" y="104775"/>
                  </a:cubicBezTo>
                  <a:lnTo>
                    <a:pt x="381000" y="38100"/>
                  </a:lnTo>
                  <a:cubicBezTo>
                    <a:pt x="381000" y="17145"/>
                    <a:pt x="363855" y="0"/>
                    <a:pt x="342900" y="0"/>
                  </a:cubicBezTo>
                  <a:lnTo>
                    <a:pt x="76200" y="0"/>
                  </a:lnTo>
                  <a:cubicBezTo>
                    <a:pt x="55245" y="0"/>
                    <a:pt x="38100" y="17145"/>
                    <a:pt x="38100" y="38100"/>
                  </a:cubicBezTo>
                  <a:lnTo>
                    <a:pt x="38100" y="104775"/>
                  </a:lnTo>
                  <a:cubicBezTo>
                    <a:pt x="38100" y="110490"/>
                    <a:pt x="41910" y="114300"/>
                    <a:pt x="47625" y="114300"/>
                  </a:cubicBezTo>
                  <a:lnTo>
                    <a:pt x="71438" y="114300"/>
                  </a:lnTo>
                  <a:cubicBezTo>
                    <a:pt x="74295" y="114300"/>
                    <a:pt x="76200" y="116205"/>
                    <a:pt x="76200" y="119063"/>
                  </a:cubicBezTo>
                  <a:lnTo>
                    <a:pt x="76200" y="147638"/>
                  </a:lnTo>
                  <a:cubicBezTo>
                    <a:pt x="76200" y="150495"/>
                    <a:pt x="74295" y="152400"/>
                    <a:pt x="71438" y="152400"/>
                  </a:cubicBezTo>
                  <a:lnTo>
                    <a:pt x="38100" y="152400"/>
                  </a:lnTo>
                  <a:cubicBezTo>
                    <a:pt x="17145" y="152400"/>
                    <a:pt x="0" y="169545"/>
                    <a:pt x="0" y="190500"/>
                  </a:cubicBezTo>
                  <a:lnTo>
                    <a:pt x="0" y="647700"/>
                  </a:lnTo>
                  <a:cubicBezTo>
                    <a:pt x="0" y="668655"/>
                    <a:pt x="17145" y="685800"/>
                    <a:pt x="38100" y="685800"/>
                  </a:cubicBezTo>
                  <a:lnTo>
                    <a:pt x="171450" y="685800"/>
                  </a:lnTo>
                  <a:cubicBezTo>
                    <a:pt x="171450" y="622935"/>
                    <a:pt x="222885" y="571500"/>
                    <a:pt x="285750" y="571500"/>
                  </a:cubicBezTo>
                  <a:lnTo>
                    <a:pt x="419100" y="571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13F1E6C-63DB-4D7D-CAF8-892D97518E82}"/>
                </a:ext>
              </a:extLst>
            </p:cNvPr>
            <p:cNvSpPr/>
            <p:nvPr/>
          </p:nvSpPr>
          <p:spPr>
            <a:xfrm>
              <a:off x="5943600" y="5337937"/>
              <a:ext cx="304800" cy="152400"/>
            </a:xfrm>
            <a:custGeom>
              <a:avLst/>
              <a:gdLst>
                <a:gd name="connsiteX0" fmla="*/ 0 w 304800"/>
                <a:gd name="connsiteY0" fmla="*/ 9525 h 152400"/>
                <a:gd name="connsiteX1" fmla="*/ 0 w 304800"/>
                <a:gd name="connsiteY1" fmla="*/ 142875 h 152400"/>
                <a:gd name="connsiteX2" fmla="*/ 9525 w 304800"/>
                <a:gd name="connsiteY2" fmla="*/ 152400 h 152400"/>
                <a:gd name="connsiteX3" fmla="*/ 304800 w 304800"/>
                <a:gd name="connsiteY3" fmla="*/ 152400 h 152400"/>
                <a:gd name="connsiteX4" fmla="*/ 304800 w 304800"/>
                <a:gd name="connsiteY4" fmla="*/ 0 h 152400"/>
                <a:gd name="connsiteX5" fmla="*/ 9525 w 304800"/>
                <a:gd name="connsiteY5" fmla="*/ 0 h 152400"/>
                <a:gd name="connsiteX6" fmla="*/ 0 w 304800"/>
                <a:gd name="connsiteY6" fmla="*/ 95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00" h="152400">
                  <a:moveTo>
                    <a:pt x="0" y="9525"/>
                  </a:moveTo>
                  <a:lnTo>
                    <a:pt x="0" y="142875"/>
                  </a:lnTo>
                  <a:cubicBezTo>
                    <a:pt x="0" y="148590"/>
                    <a:pt x="3810" y="152400"/>
                    <a:pt x="9525" y="152400"/>
                  </a:cubicBezTo>
                  <a:lnTo>
                    <a:pt x="304800" y="152400"/>
                  </a:lnTo>
                  <a:lnTo>
                    <a:pt x="304800" y="0"/>
                  </a:lnTo>
                  <a:lnTo>
                    <a:pt x="9525" y="0"/>
                  </a:lnTo>
                  <a:cubicBezTo>
                    <a:pt x="3810" y="0"/>
                    <a:pt x="0" y="3810"/>
                    <a:pt x="0" y="9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1B476E8-C10A-CBC9-57FA-3CB2E99CFD5A}"/>
                </a:ext>
              </a:extLst>
            </p:cNvPr>
            <p:cNvSpPr/>
            <p:nvPr/>
          </p:nvSpPr>
          <p:spPr>
            <a:xfrm>
              <a:off x="6038850" y="5642737"/>
              <a:ext cx="323850" cy="152400"/>
            </a:xfrm>
            <a:custGeom>
              <a:avLst/>
              <a:gdLst>
                <a:gd name="connsiteX0" fmla="*/ 161925 w 323850"/>
                <a:gd name="connsiteY0" fmla="*/ 114300 h 152400"/>
                <a:gd name="connsiteX1" fmla="*/ 76200 w 323850"/>
                <a:gd name="connsiteY1" fmla="*/ 114300 h 152400"/>
                <a:gd name="connsiteX2" fmla="*/ 38100 w 323850"/>
                <a:gd name="connsiteY2" fmla="*/ 76200 h 152400"/>
                <a:gd name="connsiteX3" fmla="*/ 76200 w 323850"/>
                <a:gd name="connsiteY3" fmla="*/ 38100 h 152400"/>
                <a:gd name="connsiteX4" fmla="*/ 161925 w 323850"/>
                <a:gd name="connsiteY4" fmla="*/ 38100 h 152400"/>
                <a:gd name="connsiteX5" fmla="*/ 161925 w 323850"/>
                <a:gd name="connsiteY5" fmla="*/ 114300 h 152400"/>
                <a:gd name="connsiteX6" fmla="*/ 247650 w 323850"/>
                <a:gd name="connsiteY6" fmla="*/ 0 h 152400"/>
                <a:gd name="connsiteX7" fmla="*/ 76200 w 323850"/>
                <a:gd name="connsiteY7" fmla="*/ 0 h 152400"/>
                <a:gd name="connsiteX8" fmla="*/ 0 w 323850"/>
                <a:gd name="connsiteY8" fmla="*/ 76200 h 152400"/>
                <a:gd name="connsiteX9" fmla="*/ 76200 w 323850"/>
                <a:gd name="connsiteY9" fmla="*/ 152400 h 152400"/>
                <a:gd name="connsiteX10" fmla="*/ 247650 w 323850"/>
                <a:gd name="connsiteY10" fmla="*/ 152400 h 152400"/>
                <a:gd name="connsiteX11" fmla="*/ 323850 w 323850"/>
                <a:gd name="connsiteY11" fmla="*/ 76200 h 152400"/>
                <a:gd name="connsiteX12" fmla="*/ 247650 w 323850"/>
                <a:gd name="connsiteY12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52400">
                  <a:moveTo>
                    <a:pt x="161925" y="114300"/>
                  </a:moveTo>
                  <a:lnTo>
                    <a:pt x="76200" y="114300"/>
                  </a:lnTo>
                  <a:cubicBezTo>
                    <a:pt x="55245" y="114300"/>
                    <a:pt x="38100" y="97155"/>
                    <a:pt x="38100" y="76200"/>
                  </a:cubicBezTo>
                  <a:cubicBezTo>
                    <a:pt x="38100" y="55245"/>
                    <a:pt x="55245" y="38100"/>
                    <a:pt x="76200" y="38100"/>
                  </a:cubicBezTo>
                  <a:lnTo>
                    <a:pt x="161925" y="38100"/>
                  </a:lnTo>
                  <a:lnTo>
                    <a:pt x="161925" y="114300"/>
                  </a:lnTo>
                  <a:close/>
                  <a:moveTo>
                    <a:pt x="247650" y="0"/>
                  </a:moveTo>
                  <a:lnTo>
                    <a:pt x="76200" y="0"/>
                  </a:lnTo>
                  <a:cubicBezTo>
                    <a:pt x="34290" y="0"/>
                    <a:pt x="0" y="34290"/>
                    <a:pt x="0" y="76200"/>
                  </a:cubicBezTo>
                  <a:cubicBezTo>
                    <a:pt x="0" y="118110"/>
                    <a:pt x="34290" y="152400"/>
                    <a:pt x="76200" y="152400"/>
                  </a:cubicBezTo>
                  <a:lnTo>
                    <a:pt x="247650" y="152400"/>
                  </a:lnTo>
                  <a:cubicBezTo>
                    <a:pt x="289560" y="152400"/>
                    <a:pt x="323850" y="118110"/>
                    <a:pt x="323850" y="76200"/>
                  </a:cubicBezTo>
                  <a:cubicBezTo>
                    <a:pt x="323850" y="34290"/>
                    <a:pt x="289560" y="0"/>
                    <a:pt x="2476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28011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F1362D4C-BF74-201E-E17B-ED8DFBE25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617" y="2314367"/>
            <a:ext cx="2468944" cy="287220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id="{71945F9A-A3EC-C4F9-2BA2-262C59AF6CCF}"/>
              </a:ext>
            </a:extLst>
          </p:cNvPr>
          <p:cNvGrpSpPr/>
          <p:nvPr/>
        </p:nvGrpSpPr>
        <p:grpSpPr bwMode="auto">
          <a:xfrm>
            <a:off x="3754438" y="1542256"/>
            <a:ext cx="4716462" cy="3773488"/>
            <a:chOff x="3755208" y="1899173"/>
            <a:chExt cx="4715121" cy="3773327"/>
          </a:xfrm>
        </p:grpSpPr>
        <p:sp>
          <p:nvSpPr>
            <p:cNvPr id="4" name="Oval 2">
              <a:extLst>
                <a:ext uri="{FF2B5EF4-FFF2-40B4-BE49-F238E27FC236}">
                  <a16:creationId xmlns:a16="http://schemas.microsoft.com/office/drawing/2014/main" id="{4992BAF4-BAB0-10F3-B269-F409B09B32CE}"/>
                </a:ext>
              </a:extLst>
            </p:cNvPr>
            <p:cNvSpPr/>
            <p:nvPr/>
          </p:nvSpPr>
          <p:spPr>
            <a:xfrm>
              <a:off x="4221800" y="1899173"/>
              <a:ext cx="3748609" cy="3773327"/>
            </a:xfrm>
            <a:prstGeom prst="ellipse">
              <a:avLst/>
            </a:prstGeom>
            <a:noFill/>
            <a:ln w="12700" cmpd="sng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37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  <a:sym typeface="+mn-lt"/>
              </a:endParaRPr>
            </a:p>
          </p:txBody>
        </p:sp>
        <p:grpSp>
          <p:nvGrpSpPr>
            <p:cNvPr id="6" name="Group 1">
              <a:extLst>
                <a:ext uri="{FF2B5EF4-FFF2-40B4-BE49-F238E27FC236}">
                  <a16:creationId xmlns:a16="http://schemas.microsoft.com/office/drawing/2014/main" id="{2A854668-9724-B862-C550-71733978DFF1}"/>
                </a:ext>
              </a:extLst>
            </p:cNvPr>
            <p:cNvGrpSpPr/>
            <p:nvPr/>
          </p:nvGrpSpPr>
          <p:grpSpPr bwMode="auto">
            <a:xfrm>
              <a:off x="7471918" y="4107399"/>
              <a:ext cx="998411" cy="1004677"/>
              <a:chOff x="7522718" y="4107398"/>
              <a:chExt cx="998411" cy="1004677"/>
            </a:xfrm>
          </p:grpSpPr>
          <p:sp>
            <p:nvSpPr>
              <p:cNvPr id="16" name="Oval 10">
                <a:extLst>
                  <a:ext uri="{FF2B5EF4-FFF2-40B4-BE49-F238E27FC236}">
                    <a16:creationId xmlns:a16="http://schemas.microsoft.com/office/drawing/2014/main" id="{893AA148-F884-CEDB-B843-EAE9209FCFD6}"/>
                  </a:ext>
                </a:extLst>
              </p:cNvPr>
              <p:cNvSpPr/>
              <p:nvPr/>
            </p:nvSpPr>
            <p:spPr>
              <a:xfrm>
                <a:off x="7522876" y="4107291"/>
                <a:ext cx="998253" cy="1004844"/>
              </a:xfrm>
              <a:prstGeom prst="ellipse">
                <a:avLst/>
              </a:prstGeom>
              <a:blipFill dpi="0" rotWithShape="1">
                <a:blip r:embed="rId5"/>
                <a:srcRect/>
                <a:tile tx="5727700" ty="292100" sx="100000" sy="100000" flip="none" algn="tl"/>
              </a:blipFill>
              <a:ln w="25400">
                <a:noFill/>
              </a:ln>
              <a:effectLst/>
            </p:spPr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7" name="Freeform 51">
                <a:extLst>
                  <a:ext uri="{FF2B5EF4-FFF2-40B4-BE49-F238E27FC236}">
                    <a16:creationId xmlns:a16="http://schemas.microsoft.com/office/drawing/2014/main" id="{A9F1AAB5-E202-DEBE-F46A-9C93DD0F1D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776296" y="4399710"/>
                <a:ext cx="538680" cy="444997"/>
              </a:xfrm>
              <a:custGeom>
                <a:avLst/>
                <a:gdLst>
                  <a:gd name="T0" fmla="*/ 417855 w 107"/>
                  <a:gd name="T1" fmla="*/ 318577 h 88"/>
                  <a:gd name="T2" fmla="*/ 417855 w 107"/>
                  <a:gd name="T3" fmla="*/ 35397 h 88"/>
                  <a:gd name="T4" fmla="*/ 417855 w 107"/>
                  <a:gd name="T5" fmla="*/ 15170 h 88"/>
                  <a:gd name="T6" fmla="*/ 427923 w 107"/>
                  <a:gd name="T7" fmla="*/ 0 h 88"/>
                  <a:gd name="T8" fmla="*/ 437992 w 107"/>
                  <a:gd name="T9" fmla="*/ 0 h 88"/>
                  <a:gd name="T10" fmla="*/ 448061 w 107"/>
                  <a:gd name="T11" fmla="*/ 0 h 88"/>
                  <a:gd name="T12" fmla="*/ 448061 w 107"/>
                  <a:gd name="T13" fmla="*/ 348918 h 88"/>
                  <a:gd name="T14" fmla="*/ 437992 w 107"/>
                  <a:gd name="T15" fmla="*/ 353975 h 88"/>
                  <a:gd name="T16" fmla="*/ 427923 w 107"/>
                  <a:gd name="T17" fmla="*/ 348918 h 88"/>
                  <a:gd name="T18" fmla="*/ 417855 w 107"/>
                  <a:gd name="T19" fmla="*/ 338805 h 88"/>
                  <a:gd name="T20" fmla="*/ 417855 w 107"/>
                  <a:gd name="T21" fmla="*/ 318577 h 88"/>
                  <a:gd name="T22" fmla="*/ 120825 w 107"/>
                  <a:gd name="T23" fmla="*/ 318577 h 88"/>
                  <a:gd name="T24" fmla="*/ 120825 w 107"/>
                  <a:gd name="T25" fmla="*/ 35397 h 88"/>
                  <a:gd name="T26" fmla="*/ 120825 w 107"/>
                  <a:gd name="T27" fmla="*/ 15170 h 88"/>
                  <a:gd name="T28" fmla="*/ 110757 w 107"/>
                  <a:gd name="T29" fmla="*/ 0 h 88"/>
                  <a:gd name="T30" fmla="*/ 100688 w 107"/>
                  <a:gd name="T31" fmla="*/ 0 h 88"/>
                  <a:gd name="T32" fmla="*/ 90619 w 107"/>
                  <a:gd name="T33" fmla="*/ 0 h 88"/>
                  <a:gd name="T34" fmla="*/ 90619 w 107"/>
                  <a:gd name="T35" fmla="*/ 348918 h 88"/>
                  <a:gd name="T36" fmla="*/ 100688 w 107"/>
                  <a:gd name="T37" fmla="*/ 353975 h 88"/>
                  <a:gd name="T38" fmla="*/ 110757 w 107"/>
                  <a:gd name="T39" fmla="*/ 348918 h 88"/>
                  <a:gd name="T40" fmla="*/ 120825 w 107"/>
                  <a:gd name="T41" fmla="*/ 338805 h 88"/>
                  <a:gd name="T42" fmla="*/ 120825 w 107"/>
                  <a:gd name="T43" fmla="*/ 318577 h 88"/>
                  <a:gd name="T44" fmla="*/ 181238 w 107"/>
                  <a:gd name="T45" fmla="*/ 257896 h 88"/>
                  <a:gd name="T46" fmla="*/ 181238 w 107"/>
                  <a:gd name="T47" fmla="*/ 278123 h 88"/>
                  <a:gd name="T48" fmla="*/ 166135 w 107"/>
                  <a:gd name="T49" fmla="*/ 293293 h 88"/>
                  <a:gd name="T50" fmla="*/ 156066 w 107"/>
                  <a:gd name="T51" fmla="*/ 298350 h 88"/>
                  <a:gd name="T52" fmla="*/ 145997 w 107"/>
                  <a:gd name="T53" fmla="*/ 293293 h 88"/>
                  <a:gd name="T54" fmla="*/ 145997 w 107"/>
                  <a:gd name="T55" fmla="*/ 60681 h 88"/>
                  <a:gd name="T56" fmla="*/ 156066 w 107"/>
                  <a:gd name="T57" fmla="*/ 55625 h 88"/>
                  <a:gd name="T58" fmla="*/ 166135 w 107"/>
                  <a:gd name="T59" fmla="*/ 60681 h 88"/>
                  <a:gd name="T60" fmla="*/ 181238 w 107"/>
                  <a:gd name="T61" fmla="*/ 70795 h 88"/>
                  <a:gd name="T62" fmla="*/ 181238 w 107"/>
                  <a:gd name="T63" fmla="*/ 91022 h 88"/>
                  <a:gd name="T64" fmla="*/ 181238 w 107"/>
                  <a:gd name="T65" fmla="*/ 257896 h 88"/>
                  <a:gd name="T66" fmla="*/ 307098 w 107"/>
                  <a:gd name="T67" fmla="*/ 404543 h 88"/>
                  <a:gd name="T68" fmla="*/ 271857 w 107"/>
                  <a:gd name="T69" fmla="*/ 444997 h 88"/>
                  <a:gd name="T70" fmla="*/ 231582 w 107"/>
                  <a:gd name="T71" fmla="*/ 404543 h 88"/>
                  <a:gd name="T72" fmla="*/ 231582 w 107"/>
                  <a:gd name="T73" fmla="*/ 121363 h 88"/>
                  <a:gd name="T74" fmla="*/ 271857 w 107"/>
                  <a:gd name="T75" fmla="*/ 80909 h 88"/>
                  <a:gd name="T76" fmla="*/ 307098 w 107"/>
                  <a:gd name="T77" fmla="*/ 121363 h 88"/>
                  <a:gd name="T78" fmla="*/ 307098 w 107"/>
                  <a:gd name="T79" fmla="*/ 404543 h 88"/>
                  <a:gd name="T80" fmla="*/ 357442 w 107"/>
                  <a:gd name="T81" fmla="*/ 257896 h 88"/>
                  <a:gd name="T82" fmla="*/ 357442 w 107"/>
                  <a:gd name="T83" fmla="*/ 278123 h 88"/>
                  <a:gd name="T84" fmla="*/ 372545 w 107"/>
                  <a:gd name="T85" fmla="*/ 293293 h 88"/>
                  <a:gd name="T86" fmla="*/ 382614 w 107"/>
                  <a:gd name="T87" fmla="*/ 298350 h 88"/>
                  <a:gd name="T88" fmla="*/ 392683 w 107"/>
                  <a:gd name="T89" fmla="*/ 293293 h 88"/>
                  <a:gd name="T90" fmla="*/ 392683 w 107"/>
                  <a:gd name="T91" fmla="*/ 60681 h 88"/>
                  <a:gd name="T92" fmla="*/ 382614 w 107"/>
                  <a:gd name="T93" fmla="*/ 55625 h 88"/>
                  <a:gd name="T94" fmla="*/ 372545 w 107"/>
                  <a:gd name="T95" fmla="*/ 60681 h 88"/>
                  <a:gd name="T96" fmla="*/ 357442 w 107"/>
                  <a:gd name="T97" fmla="*/ 70795 h 88"/>
                  <a:gd name="T98" fmla="*/ 357442 w 107"/>
                  <a:gd name="T99" fmla="*/ 91022 h 88"/>
                  <a:gd name="T100" fmla="*/ 357442 w 107"/>
                  <a:gd name="T101" fmla="*/ 257896 h 8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07" h="88">
                    <a:moveTo>
                      <a:pt x="83" y="63"/>
                    </a:moveTo>
                    <a:cubicBezTo>
                      <a:pt x="97" y="47"/>
                      <a:pt x="97" y="23"/>
                      <a:pt x="83" y="7"/>
                    </a:cubicBezTo>
                    <a:cubicBezTo>
                      <a:pt x="82" y="6"/>
                      <a:pt x="82" y="4"/>
                      <a:pt x="83" y="3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0"/>
                      <a:pt x="87" y="0"/>
                    </a:cubicBezTo>
                    <a:cubicBezTo>
                      <a:pt x="88" y="0"/>
                      <a:pt x="89" y="0"/>
                      <a:pt x="89" y="0"/>
                    </a:cubicBezTo>
                    <a:cubicBezTo>
                      <a:pt x="107" y="20"/>
                      <a:pt x="107" y="50"/>
                      <a:pt x="89" y="69"/>
                    </a:cubicBezTo>
                    <a:cubicBezTo>
                      <a:pt x="89" y="70"/>
                      <a:pt x="88" y="70"/>
                      <a:pt x="87" y="70"/>
                    </a:cubicBezTo>
                    <a:cubicBezTo>
                      <a:pt x="86" y="70"/>
                      <a:pt x="86" y="70"/>
                      <a:pt x="85" y="69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2" y="65"/>
                      <a:pt x="82" y="64"/>
                      <a:pt x="83" y="63"/>
                    </a:cubicBezTo>
                    <a:close/>
                    <a:moveTo>
                      <a:pt x="24" y="63"/>
                    </a:moveTo>
                    <a:cubicBezTo>
                      <a:pt x="10" y="47"/>
                      <a:pt x="10" y="23"/>
                      <a:pt x="24" y="7"/>
                    </a:cubicBezTo>
                    <a:cubicBezTo>
                      <a:pt x="25" y="6"/>
                      <a:pt x="25" y="4"/>
                      <a:pt x="24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0" y="20"/>
                      <a:pt x="0" y="50"/>
                      <a:pt x="18" y="69"/>
                    </a:cubicBezTo>
                    <a:cubicBezTo>
                      <a:pt x="18" y="70"/>
                      <a:pt x="19" y="70"/>
                      <a:pt x="20" y="70"/>
                    </a:cubicBezTo>
                    <a:cubicBezTo>
                      <a:pt x="21" y="70"/>
                      <a:pt x="21" y="70"/>
                      <a:pt x="22" y="69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5"/>
                      <a:pt x="25" y="64"/>
                      <a:pt x="24" y="63"/>
                    </a:cubicBezTo>
                    <a:close/>
                    <a:moveTo>
                      <a:pt x="36" y="51"/>
                    </a:moveTo>
                    <a:cubicBezTo>
                      <a:pt x="37" y="53"/>
                      <a:pt x="37" y="54"/>
                      <a:pt x="36" y="55"/>
                    </a:cubicBezTo>
                    <a:cubicBezTo>
                      <a:pt x="33" y="58"/>
                      <a:pt x="33" y="58"/>
                      <a:pt x="33" y="58"/>
                    </a:cubicBezTo>
                    <a:cubicBezTo>
                      <a:pt x="33" y="58"/>
                      <a:pt x="32" y="59"/>
                      <a:pt x="31" y="59"/>
                    </a:cubicBezTo>
                    <a:cubicBezTo>
                      <a:pt x="30" y="58"/>
                      <a:pt x="30" y="58"/>
                      <a:pt x="29" y="58"/>
                    </a:cubicBezTo>
                    <a:cubicBezTo>
                      <a:pt x="18" y="44"/>
                      <a:pt x="18" y="25"/>
                      <a:pt x="29" y="12"/>
                    </a:cubicBezTo>
                    <a:cubicBezTo>
                      <a:pt x="30" y="11"/>
                      <a:pt x="30" y="11"/>
                      <a:pt x="31" y="11"/>
                    </a:cubicBezTo>
                    <a:cubicBezTo>
                      <a:pt x="32" y="11"/>
                      <a:pt x="33" y="11"/>
                      <a:pt x="33" y="12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5"/>
                      <a:pt x="37" y="17"/>
                      <a:pt x="36" y="18"/>
                    </a:cubicBezTo>
                    <a:cubicBezTo>
                      <a:pt x="28" y="28"/>
                      <a:pt x="28" y="42"/>
                      <a:pt x="36" y="51"/>
                    </a:cubicBezTo>
                    <a:close/>
                    <a:moveTo>
                      <a:pt x="61" y="80"/>
                    </a:moveTo>
                    <a:cubicBezTo>
                      <a:pt x="61" y="84"/>
                      <a:pt x="58" y="88"/>
                      <a:pt x="54" y="88"/>
                    </a:cubicBezTo>
                    <a:cubicBezTo>
                      <a:pt x="49" y="88"/>
                      <a:pt x="46" y="84"/>
                      <a:pt x="46" y="80"/>
                    </a:cubicBezTo>
                    <a:cubicBezTo>
                      <a:pt x="46" y="60"/>
                      <a:pt x="46" y="44"/>
                      <a:pt x="46" y="24"/>
                    </a:cubicBezTo>
                    <a:cubicBezTo>
                      <a:pt x="46" y="19"/>
                      <a:pt x="49" y="16"/>
                      <a:pt x="54" y="16"/>
                    </a:cubicBezTo>
                    <a:cubicBezTo>
                      <a:pt x="58" y="16"/>
                      <a:pt x="61" y="19"/>
                      <a:pt x="61" y="24"/>
                    </a:cubicBezTo>
                    <a:cubicBezTo>
                      <a:pt x="61" y="44"/>
                      <a:pt x="61" y="60"/>
                      <a:pt x="61" y="80"/>
                    </a:cubicBezTo>
                    <a:close/>
                    <a:moveTo>
                      <a:pt x="71" y="51"/>
                    </a:moveTo>
                    <a:cubicBezTo>
                      <a:pt x="70" y="53"/>
                      <a:pt x="70" y="54"/>
                      <a:pt x="71" y="55"/>
                    </a:cubicBezTo>
                    <a:cubicBezTo>
                      <a:pt x="74" y="58"/>
                      <a:pt x="74" y="58"/>
                      <a:pt x="74" y="58"/>
                    </a:cubicBezTo>
                    <a:cubicBezTo>
                      <a:pt x="74" y="58"/>
                      <a:pt x="75" y="59"/>
                      <a:pt x="76" y="59"/>
                    </a:cubicBezTo>
                    <a:cubicBezTo>
                      <a:pt x="77" y="58"/>
                      <a:pt x="77" y="58"/>
                      <a:pt x="78" y="58"/>
                    </a:cubicBezTo>
                    <a:cubicBezTo>
                      <a:pt x="89" y="44"/>
                      <a:pt x="89" y="25"/>
                      <a:pt x="78" y="12"/>
                    </a:cubicBezTo>
                    <a:cubicBezTo>
                      <a:pt x="77" y="11"/>
                      <a:pt x="77" y="11"/>
                      <a:pt x="76" y="11"/>
                    </a:cubicBezTo>
                    <a:cubicBezTo>
                      <a:pt x="75" y="11"/>
                      <a:pt x="74" y="11"/>
                      <a:pt x="74" y="12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0" y="15"/>
                      <a:pt x="70" y="17"/>
                      <a:pt x="71" y="18"/>
                    </a:cubicBezTo>
                    <a:cubicBezTo>
                      <a:pt x="79" y="28"/>
                      <a:pt x="79" y="42"/>
                      <a:pt x="71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3">
              <a:extLst>
                <a:ext uri="{FF2B5EF4-FFF2-40B4-BE49-F238E27FC236}">
                  <a16:creationId xmlns:a16="http://schemas.microsoft.com/office/drawing/2014/main" id="{3AB1A53A-D729-D270-8169-C11F60503AC1}"/>
                </a:ext>
              </a:extLst>
            </p:cNvPr>
            <p:cNvGrpSpPr/>
            <p:nvPr/>
          </p:nvGrpSpPr>
          <p:grpSpPr bwMode="auto">
            <a:xfrm>
              <a:off x="3755208" y="4107399"/>
              <a:ext cx="998411" cy="1004677"/>
              <a:chOff x="3806008" y="4107398"/>
              <a:chExt cx="998411" cy="1004677"/>
            </a:xfrm>
          </p:grpSpPr>
          <p:sp>
            <p:nvSpPr>
              <p:cNvPr id="14" name="Oval 7">
                <a:extLst>
                  <a:ext uri="{FF2B5EF4-FFF2-40B4-BE49-F238E27FC236}">
                    <a16:creationId xmlns:a16="http://schemas.microsoft.com/office/drawing/2014/main" id="{B6255B55-DF3D-9735-77D1-D00B788B1EC6}"/>
                  </a:ext>
                </a:extLst>
              </p:cNvPr>
              <p:cNvSpPr/>
              <p:nvPr/>
            </p:nvSpPr>
            <p:spPr>
              <a:xfrm>
                <a:off x="3806008" y="4107291"/>
                <a:ext cx="998253" cy="1004844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25400">
                <a:noFill/>
              </a:ln>
              <a:effectLst/>
            </p:spPr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5" name="Freeform 37">
                <a:extLst>
                  <a:ext uri="{FF2B5EF4-FFF2-40B4-BE49-F238E27FC236}">
                    <a16:creationId xmlns:a16="http://schemas.microsoft.com/office/drawing/2014/main" id="{B682B06A-E1FC-7A19-5DC2-B89F87CF5E4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28518" y="4327005"/>
                <a:ext cx="569408" cy="565461"/>
              </a:xfrm>
              <a:custGeom>
                <a:avLst/>
                <a:gdLst>
                  <a:gd name="T0" fmla="*/ 0 w 120"/>
                  <a:gd name="T1" fmla="*/ 282731 h 120"/>
                  <a:gd name="T2" fmla="*/ 569408 w 120"/>
                  <a:gd name="T3" fmla="*/ 282731 h 120"/>
                  <a:gd name="T4" fmla="*/ 393841 w 120"/>
                  <a:gd name="T5" fmla="*/ 113092 h 120"/>
                  <a:gd name="T6" fmla="*/ 408076 w 120"/>
                  <a:gd name="T7" fmla="*/ 65970 h 120"/>
                  <a:gd name="T8" fmla="*/ 408076 w 120"/>
                  <a:gd name="T9" fmla="*/ 131941 h 120"/>
                  <a:gd name="T10" fmla="*/ 223018 w 120"/>
                  <a:gd name="T11" fmla="*/ 362837 h 120"/>
                  <a:gd name="T12" fmla="*/ 194548 w 120"/>
                  <a:gd name="T13" fmla="*/ 414671 h 120"/>
                  <a:gd name="T14" fmla="*/ 180313 w 120"/>
                  <a:gd name="T15" fmla="*/ 447657 h 120"/>
                  <a:gd name="T16" fmla="*/ 175567 w 120"/>
                  <a:gd name="T17" fmla="*/ 518339 h 120"/>
                  <a:gd name="T18" fmla="*/ 147097 w 120"/>
                  <a:gd name="T19" fmla="*/ 466505 h 120"/>
                  <a:gd name="T20" fmla="*/ 123372 w 120"/>
                  <a:gd name="T21" fmla="*/ 419384 h 120"/>
                  <a:gd name="T22" fmla="*/ 80666 w 120"/>
                  <a:gd name="T23" fmla="*/ 386398 h 120"/>
                  <a:gd name="T24" fmla="*/ 75921 w 120"/>
                  <a:gd name="T25" fmla="*/ 320428 h 120"/>
                  <a:gd name="T26" fmla="*/ 71176 w 120"/>
                  <a:gd name="T27" fmla="*/ 282731 h 120"/>
                  <a:gd name="T28" fmla="*/ 47451 w 120"/>
                  <a:gd name="T29" fmla="*/ 254457 h 120"/>
                  <a:gd name="T30" fmla="*/ 47451 w 120"/>
                  <a:gd name="T31" fmla="*/ 212048 h 120"/>
                  <a:gd name="T32" fmla="*/ 180313 w 120"/>
                  <a:gd name="T33" fmla="*/ 94244 h 120"/>
                  <a:gd name="T34" fmla="*/ 147097 w 120"/>
                  <a:gd name="T35" fmla="*/ 94244 h 120"/>
                  <a:gd name="T36" fmla="*/ 132862 w 120"/>
                  <a:gd name="T37" fmla="*/ 122517 h 120"/>
                  <a:gd name="T38" fmla="*/ 151842 w 120"/>
                  <a:gd name="T39" fmla="*/ 131941 h 120"/>
                  <a:gd name="T40" fmla="*/ 147097 w 120"/>
                  <a:gd name="T41" fmla="*/ 113092 h 120"/>
                  <a:gd name="T42" fmla="*/ 223018 w 120"/>
                  <a:gd name="T43" fmla="*/ 141365 h 120"/>
                  <a:gd name="T44" fmla="*/ 194548 w 120"/>
                  <a:gd name="T45" fmla="*/ 160214 h 120"/>
                  <a:gd name="T46" fmla="*/ 175567 w 120"/>
                  <a:gd name="T47" fmla="*/ 169638 h 120"/>
                  <a:gd name="T48" fmla="*/ 180313 w 120"/>
                  <a:gd name="T49" fmla="*/ 202624 h 120"/>
                  <a:gd name="T50" fmla="*/ 156587 w 120"/>
                  <a:gd name="T51" fmla="*/ 230897 h 120"/>
                  <a:gd name="T52" fmla="*/ 137607 w 120"/>
                  <a:gd name="T53" fmla="*/ 240321 h 120"/>
                  <a:gd name="T54" fmla="*/ 99646 w 120"/>
                  <a:gd name="T55" fmla="*/ 230897 h 120"/>
                  <a:gd name="T56" fmla="*/ 71176 w 120"/>
                  <a:gd name="T57" fmla="*/ 254457 h 120"/>
                  <a:gd name="T58" fmla="*/ 75921 w 120"/>
                  <a:gd name="T59" fmla="*/ 273306 h 120"/>
                  <a:gd name="T60" fmla="*/ 128117 w 120"/>
                  <a:gd name="T61" fmla="*/ 292155 h 120"/>
                  <a:gd name="T62" fmla="*/ 194548 w 120"/>
                  <a:gd name="T63" fmla="*/ 311004 h 120"/>
                  <a:gd name="T64" fmla="*/ 223018 w 120"/>
                  <a:gd name="T65" fmla="*/ 362837 h 120"/>
                  <a:gd name="T66" fmla="*/ 260979 w 120"/>
                  <a:gd name="T67" fmla="*/ 98956 h 120"/>
                  <a:gd name="T68" fmla="*/ 208783 w 120"/>
                  <a:gd name="T69" fmla="*/ 70683 h 120"/>
                  <a:gd name="T70" fmla="*/ 298939 w 120"/>
                  <a:gd name="T71" fmla="*/ 47122 h 120"/>
                  <a:gd name="T72" fmla="*/ 507722 w 120"/>
                  <a:gd name="T73" fmla="*/ 292155 h 120"/>
                  <a:gd name="T74" fmla="*/ 436546 w 120"/>
                  <a:gd name="T75" fmla="*/ 480642 h 120"/>
                  <a:gd name="T76" fmla="*/ 431801 w 120"/>
                  <a:gd name="T77" fmla="*/ 433520 h 120"/>
                  <a:gd name="T78" fmla="*/ 398586 w 120"/>
                  <a:gd name="T79" fmla="*/ 381686 h 120"/>
                  <a:gd name="T80" fmla="*/ 313174 w 120"/>
                  <a:gd name="T81" fmla="*/ 315716 h 120"/>
                  <a:gd name="T82" fmla="*/ 460271 w 120"/>
                  <a:gd name="T83" fmla="*/ 263882 h 120"/>
                  <a:gd name="T84" fmla="*/ 498232 w 120"/>
                  <a:gd name="T85" fmla="*/ 230897 h 120"/>
                  <a:gd name="T86" fmla="*/ 441291 w 120"/>
                  <a:gd name="T87" fmla="*/ 183775 h 120"/>
                  <a:gd name="T88" fmla="*/ 431801 w 120"/>
                  <a:gd name="T89" fmla="*/ 245033 h 120"/>
                  <a:gd name="T90" fmla="*/ 374860 w 120"/>
                  <a:gd name="T91" fmla="*/ 230897 h 120"/>
                  <a:gd name="T92" fmla="*/ 346390 w 120"/>
                  <a:gd name="T93" fmla="*/ 207336 h 120"/>
                  <a:gd name="T94" fmla="*/ 360625 w 120"/>
                  <a:gd name="T95" fmla="*/ 164926 h 120"/>
                  <a:gd name="T96" fmla="*/ 427056 w 120"/>
                  <a:gd name="T97" fmla="*/ 169638 h 120"/>
                  <a:gd name="T98" fmla="*/ 474507 w 120"/>
                  <a:gd name="T99" fmla="*/ 169638 h 120"/>
                  <a:gd name="T100" fmla="*/ 498232 w 120"/>
                  <a:gd name="T101" fmla="*/ 150790 h 120"/>
                  <a:gd name="T102" fmla="*/ 521957 w 120"/>
                  <a:gd name="T103" fmla="*/ 268594 h 120"/>
                  <a:gd name="T104" fmla="*/ 507722 w 120"/>
                  <a:gd name="T105" fmla="*/ 292155 h 12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20" h="120">
                    <a:moveTo>
                      <a:pt x="60" y="0"/>
                    </a:moveTo>
                    <a:cubicBezTo>
                      <a:pt x="27" y="0"/>
                      <a:pt x="0" y="27"/>
                      <a:pt x="0" y="60"/>
                    </a:cubicBezTo>
                    <a:cubicBezTo>
                      <a:pt x="0" y="93"/>
                      <a:pt x="27" y="120"/>
                      <a:pt x="60" y="120"/>
                    </a:cubicBezTo>
                    <a:cubicBezTo>
                      <a:pt x="93" y="120"/>
                      <a:pt x="120" y="93"/>
                      <a:pt x="120" y="60"/>
                    </a:cubicBezTo>
                    <a:cubicBezTo>
                      <a:pt x="120" y="27"/>
                      <a:pt x="93" y="0"/>
                      <a:pt x="60" y="0"/>
                    </a:cubicBezTo>
                    <a:close/>
                    <a:moveTo>
                      <a:pt x="83" y="24"/>
                    </a:moveTo>
                    <a:cubicBezTo>
                      <a:pt x="87" y="21"/>
                      <a:pt x="87" y="21"/>
                      <a:pt x="87" y="21"/>
                    </a:cubicBezTo>
                    <a:cubicBezTo>
                      <a:pt x="87" y="21"/>
                      <a:pt x="85" y="17"/>
                      <a:pt x="86" y="14"/>
                    </a:cubicBezTo>
                    <a:cubicBezTo>
                      <a:pt x="87" y="14"/>
                      <a:pt x="91" y="16"/>
                      <a:pt x="94" y="20"/>
                    </a:cubicBezTo>
                    <a:cubicBezTo>
                      <a:pt x="92" y="29"/>
                      <a:pt x="86" y="28"/>
                      <a:pt x="86" y="28"/>
                    </a:cubicBezTo>
                    <a:cubicBezTo>
                      <a:pt x="86" y="28"/>
                      <a:pt x="82" y="28"/>
                      <a:pt x="83" y="24"/>
                    </a:cubicBezTo>
                    <a:close/>
                    <a:moveTo>
                      <a:pt x="47" y="77"/>
                    </a:moveTo>
                    <a:cubicBezTo>
                      <a:pt x="46" y="78"/>
                      <a:pt x="45" y="81"/>
                      <a:pt x="44" y="84"/>
                    </a:cubicBezTo>
                    <a:cubicBezTo>
                      <a:pt x="43" y="86"/>
                      <a:pt x="42" y="87"/>
                      <a:pt x="41" y="88"/>
                    </a:cubicBezTo>
                    <a:cubicBezTo>
                      <a:pt x="39" y="89"/>
                      <a:pt x="39" y="91"/>
                      <a:pt x="39" y="91"/>
                    </a:cubicBez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95"/>
                      <a:pt x="39" y="99"/>
                      <a:pt x="40" y="100"/>
                    </a:cubicBezTo>
                    <a:cubicBezTo>
                      <a:pt x="40" y="102"/>
                      <a:pt x="37" y="110"/>
                      <a:pt x="37" y="110"/>
                    </a:cubicBezTo>
                    <a:cubicBezTo>
                      <a:pt x="34" y="109"/>
                      <a:pt x="33" y="106"/>
                      <a:pt x="32" y="104"/>
                    </a:cubicBezTo>
                    <a:cubicBezTo>
                      <a:pt x="32" y="102"/>
                      <a:pt x="30" y="101"/>
                      <a:pt x="31" y="99"/>
                    </a:cubicBezTo>
                    <a:cubicBezTo>
                      <a:pt x="31" y="96"/>
                      <a:pt x="29" y="95"/>
                      <a:pt x="28" y="94"/>
                    </a:cubicBezTo>
                    <a:cubicBezTo>
                      <a:pt x="27" y="92"/>
                      <a:pt x="26" y="90"/>
                      <a:pt x="26" y="89"/>
                    </a:cubicBezTo>
                    <a:cubicBezTo>
                      <a:pt x="26" y="88"/>
                      <a:pt x="23" y="86"/>
                      <a:pt x="23" y="86"/>
                    </a:cubicBezTo>
                    <a:cubicBezTo>
                      <a:pt x="23" y="86"/>
                      <a:pt x="18" y="83"/>
                      <a:pt x="17" y="82"/>
                    </a:cubicBezTo>
                    <a:cubicBezTo>
                      <a:pt x="16" y="81"/>
                      <a:pt x="15" y="77"/>
                      <a:pt x="15" y="75"/>
                    </a:cubicBezTo>
                    <a:cubicBezTo>
                      <a:pt x="15" y="73"/>
                      <a:pt x="16" y="68"/>
                      <a:pt x="16" y="68"/>
                    </a:cubicBezTo>
                    <a:cubicBezTo>
                      <a:pt x="16" y="68"/>
                      <a:pt x="18" y="66"/>
                      <a:pt x="17" y="65"/>
                    </a:cubicBezTo>
                    <a:cubicBezTo>
                      <a:pt x="15" y="64"/>
                      <a:pt x="15" y="60"/>
                      <a:pt x="15" y="60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13" y="58"/>
                      <a:pt x="11" y="55"/>
                      <a:pt x="10" y="54"/>
                    </a:cubicBezTo>
                    <a:cubicBezTo>
                      <a:pt x="10" y="52"/>
                      <a:pt x="10" y="51"/>
                      <a:pt x="11" y="50"/>
                    </a:cubicBezTo>
                    <a:cubicBezTo>
                      <a:pt x="11" y="49"/>
                      <a:pt x="10" y="46"/>
                      <a:pt x="10" y="45"/>
                    </a:cubicBezTo>
                    <a:cubicBezTo>
                      <a:pt x="20" y="20"/>
                      <a:pt x="37" y="15"/>
                      <a:pt x="37" y="1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5" y="21"/>
                      <a:pt x="34" y="21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8" y="25"/>
                      <a:pt x="28" y="26"/>
                    </a:cubicBezTo>
                    <a:cubicBezTo>
                      <a:pt x="28" y="27"/>
                      <a:pt x="29" y="29"/>
                      <a:pt x="29" y="29"/>
                    </a:cubicBezTo>
                    <a:cubicBezTo>
                      <a:pt x="29" y="29"/>
                      <a:pt x="32" y="29"/>
                      <a:pt x="32" y="28"/>
                    </a:cubicBezTo>
                    <a:cubicBezTo>
                      <a:pt x="32" y="27"/>
                      <a:pt x="32" y="26"/>
                      <a:pt x="32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4" y="23"/>
                      <a:pt x="40" y="24"/>
                    </a:cubicBezTo>
                    <a:cubicBezTo>
                      <a:pt x="47" y="24"/>
                      <a:pt x="44" y="29"/>
                      <a:pt x="47" y="30"/>
                    </a:cubicBezTo>
                    <a:cubicBezTo>
                      <a:pt x="50" y="31"/>
                      <a:pt x="45" y="35"/>
                      <a:pt x="44" y="37"/>
                    </a:cubicBezTo>
                    <a:cubicBezTo>
                      <a:pt x="43" y="39"/>
                      <a:pt x="41" y="34"/>
                      <a:pt x="41" y="34"/>
                    </a:cubicBezTo>
                    <a:cubicBezTo>
                      <a:pt x="41" y="34"/>
                      <a:pt x="43" y="32"/>
                      <a:pt x="40" y="32"/>
                    </a:cubicBezTo>
                    <a:cubicBezTo>
                      <a:pt x="37" y="31"/>
                      <a:pt x="35" y="36"/>
                      <a:pt x="37" y="36"/>
                    </a:cubicBezTo>
                    <a:cubicBezTo>
                      <a:pt x="38" y="36"/>
                      <a:pt x="40" y="38"/>
                      <a:pt x="39" y="39"/>
                    </a:cubicBezTo>
                    <a:cubicBezTo>
                      <a:pt x="39" y="40"/>
                      <a:pt x="39" y="40"/>
                      <a:pt x="38" y="43"/>
                    </a:cubicBezTo>
                    <a:cubicBezTo>
                      <a:pt x="36" y="46"/>
                      <a:pt x="34" y="48"/>
                      <a:pt x="34" y="48"/>
                    </a:cubicBezTo>
                    <a:cubicBezTo>
                      <a:pt x="34" y="48"/>
                      <a:pt x="32" y="47"/>
                      <a:pt x="33" y="49"/>
                    </a:cubicBezTo>
                    <a:cubicBezTo>
                      <a:pt x="34" y="51"/>
                      <a:pt x="33" y="54"/>
                      <a:pt x="33" y="55"/>
                    </a:cubicBezTo>
                    <a:cubicBezTo>
                      <a:pt x="33" y="57"/>
                      <a:pt x="29" y="54"/>
                      <a:pt x="29" y="51"/>
                    </a:cubicBezTo>
                    <a:cubicBezTo>
                      <a:pt x="28" y="48"/>
                      <a:pt x="25" y="51"/>
                      <a:pt x="24" y="51"/>
                    </a:cubicBezTo>
                    <a:cubicBezTo>
                      <a:pt x="23" y="51"/>
                      <a:pt x="21" y="50"/>
                      <a:pt x="21" y="49"/>
                    </a:cubicBezTo>
                    <a:cubicBezTo>
                      <a:pt x="20" y="48"/>
                      <a:pt x="15" y="52"/>
                      <a:pt x="14" y="52"/>
                    </a:cubicBezTo>
                    <a:cubicBezTo>
                      <a:pt x="13" y="53"/>
                      <a:pt x="13" y="55"/>
                      <a:pt x="15" y="54"/>
                    </a:cubicBezTo>
                    <a:cubicBezTo>
                      <a:pt x="17" y="53"/>
                      <a:pt x="19" y="54"/>
                      <a:pt x="19" y="56"/>
                    </a:cubicBezTo>
                    <a:cubicBezTo>
                      <a:pt x="18" y="58"/>
                      <a:pt x="16" y="57"/>
                      <a:pt x="16" y="58"/>
                    </a:cubicBezTo>
                    <a:cubicBezTo>
                      <a:pt x="17" y="60"/>
                      <a:pt x="19" y="61"/>
                      <a:pt x="19" y="63"/>
                    </a:cubicBezTo>
                    <a:cubicBezTo>
                      <a:pt x="20" y="65"/>
                      <a:pt x="25" y="63"/>
                      <a:pt x="27" y="62"/>
                    </a:cubicBezTo>
                    <a:cubicBezTo>
                      <a:pt x="28" y="62"/>
                      <a:pt x="33" y="61"/>
                      <a:pt x="33" y="63"/>
                    </a:cubicBezTo>
                    <a:cubicBezTo>
                      <a:pt x="34" y="65"/>
                      <a:pt x="39" y="66"/>
                      <a:pt x="41" y="66"/>
                    </a:cubicBezTo>
                    <a:cubicBezTo>
                      <a:pt x="43" y="67"/>
                      <a:pt x="46" y="67"/>
                      <a:pt x="49" y="69"/>
                    </a:cubicBezTo>
                    <a:cubicBezTo>
                      <a:pt x="51" y="72"/>
                      <a:pt x="47" y="76"/>
                      <a:pt x="47" y="77"/>
                    </a:cubicBezTo>
                    <a:close/>
                    <a:moveTo>
                      <a:pt x="59" y="14"/>
                    </a:moveTo>
                    <a:cubicBezTo>
                      <a:pt x="58" y="17"/>
                      <a:pt x="54" y="20"/>
                      <a:pt x="55" y="21"/>
                    </a:cubicBezTo>
                    <a:cubicBezTo>
                      <a:pt x="55" y="22"/>
                      <a:pt x="55" y="27"/>
                      <a:pt x="51" y="23"/>
                    </a:cubicBezTo>
                    <a:cubicBezTo>
                      <a:pt x="47" y="19"/>
                      <a:pt x="43" y="18"/>
                      <a:pt x="44" y="15"/>
                    </a:cubicBezTo>
                    <a:cubicBezTo>
                      <a:pt x="44" y="14"/>
                      <a:pt x="48" y="14"/>
                      <a:pt x="48" y="13"/>
                    </a:cubicBezTo>
                    <a:cubicBezTo>
                      <a:pt x="53" y="7"/>
                      <a:pt x="62" y="8"/>
                      <a:pt x="63" y="10"/>
                    </a:cubicBezTo>
                    <a:cubicBezTo>
                      <a:pt x="61" y="12"/>
                      <a:pt x="59" y="11"/>
                      <a:pt x="59" y="14"/>
                    </a:cubicBezTo>
                    <a:close/>
                    <a:moveTo>
                      <a:pt x="107" y="62"/>
                    </a:moveTo>
                    <a:cubicBezTo>
                      <a:pt x="107" y="62"/>
                      <a:pt x="109" y="65"/>
                      <a:pt x="112" y="65"/>
                    </a:cubicBezTo>
                    <a:cubicBezTo>
                      <a:pt x="110" y="87"/>
                      <a:pt x="92" y="102"/>
                      <a:pt x="92" y="102"/>
                    </a:cubicBezTo>
                    <a:cubicBezTo>
                      <a:pt x="89" y="99"/>
                      <a:pt x="90" y="96"/>
                      <a:pt x="90" y="96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85"/>
                      <a:pt x="91" y="85"/>
                      <a:pt x="91" y="85"/>
                    </a:cubicBezTo>
                    <a:cubicBezTo>
                      <a:pt x="91" y="85"/>
                      <a:pt x="91" y="77"/>
                      <a:pt x="84" y="81"/>
                    </a:cubicBezTo>
                    <a:cubicBezTo>
                      <a:pt x="77" y="83"/>
                      <a:pt x="80" y="83"/>
                      <a:pt x="72" y="83"/>
                    </a:cubicBezTo>
                    <a:cubicBezTo>
                      <a:pt x="64" y="84"/>
                      <a:pt x="66" y="67"/>
                      <a:pt x="66" y="67"/>
                    </a:cubicBezTo>
                    <a:cubicBezTo>
                      <a:pt x="66" y="43"/>
                      <a:pt x="84" y="61"/>
                      <a:pt x="84" y="61"/>
                    </a:cubicBezTo>
                    <a:cubicBezTo>
                      <a:pt x="95" y="69"/>
                      <a:pt x="97" y="56"/>
                      <a:pt x="97" y="56"/>
                    </a:cubicBezTo>
                    <a:cubicBezTo>
                      <a:pt x="104" y="53"/>
                      <a:pt x="104" y="53"/>
                      <a:pt x="104" y="53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3" y="39"/>
                      <a:pt x="91" y="43"/>
                      <a:pt x="94" y="48"/>
                    </a:cubicBezTo>
                    <a:cubicBezTo>
                      <a:pt x="94" y="48"/>
                      <a:pt x="93" y="53"/>
                      <a:pt x="91" y="52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2" y="47"/>
                      <a:pt x="79" y="49"/>
                    </a:cubicBezTo>
                    <a:cubicBezTo>
                      <a:pt x="75" y="52"/>
                      <a:pt x="69" y="49"/>
                      <a:pt x="69" y="49"/>
                    </a:cubicBezTo>
                    <a:cubicBezTo>
                      <a:pt x="69" y="49"/>
                      <a:pt x="69" y="46"/>
                      <a:pt x="73" y="44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6" y="42"/>
                      <a:pt x="75" y="38"/>
                      <a:pt x="76" y="35"/>
                    </a:cubicBezTo>
                    <a:cubicBezTo>
                      <a:pt x="77" y="32"/>
                      <a:pt x="78" y="35"/>
                      <a:pt x="81" y="33"/>
                    </a:cubicBezTo>
                    <a:cubicBezTo>
                      <a:pt x="84" y="31"/>
                      <a:pt x="86" y="37"/>
                      <a:pt x="90" y="36"/>
                    </a:cubicBezTo>
                    <a:cubicBezTo>
                      <a:pt x="94" y="36"/>
                      <a:pt x="92" y="35"/>
                      <a:pt x="95" y="33"/>
                    </a:cubicBezTo>
                    <a:cubicBezTo>
                      <a:pt x="98" y="32"/>
                      <a:pt x="100" y="36"/>
                      <a:pt x="100" y="36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5" y="30"/>
                      <a:pt x="105" y="32"/>
                    </a:cubicBezTo>
                    <a:cubicBezTo>
                      <a:pt x="109" y="38"/>
                      <a:pt x="114" y="55"/>
                      <a:pt x="112" y="58"/>
                    </a:cubicBezTo>
                    <a:cubicBezTo>
                      <a:pt x="111" y="57"/>
                      <a:pt x="110" y="57"/>
                      <a:pt x="110" y="57"/>
                    </a:cubicBezTo>
                    <a:cubicBezTo>
                      <a:pt x="103" y="57"/>
                      <a:pt x="103" y="57"/>
                      <a:pt x="103" y="57"/>
                    </a:cubicBezTo>
                    <a:lnTo>
                      <a:pt x="107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5">
              <a:extLst>
                <a:ext uri="{FF2B5EF4-FFF2-40B4-BE49-F238E27FC236}">
                  <a16:creationId xmlns:a16="http://schemas.microsoft.com/office/drawing/2014/main" id="{628BCF8D-D9DE-7384-0A46-5F418F2E604A}"/>
                </a:ext>
              </a:extLst>
            </p:cNvPr>
            <p:cNvGrpSpPr/>
            <p:nvPr/>
          </p:nvGrpSpPr>
          <p:grpSpPr bwMode="auto">
            <a:xfrm>
              <a:off x="7435780" y="2418088"/>
              <a:ext cx="998411" cy="1004677"/>
              <a:chOff x="7486580" y="2418088"/>
              <a:chExt cx="998411" cy="1004677"/>
            </a:xfrm>
          </p:grpSpPr>
          <p:sp>
            <p:nvSpPr>
              <p:cNvPr id="12" name="Oval 4">
                <a:extLst>
                  <a:ext uri="{FF2B5EF4-FFF2-40B4-BE49-F238E27FC236}">
                    <a16:creationId xmlns:a16="http://schemas.microsoft.com/office/drawing/2014/main" id="{75D0E562-A48A-E67E-9165-063DE68741FC}"/>
                  </a:ext>
                </a:extLst>
              </p:cNvPr>
              <p:cNvSpPr/>
              <p:nvPr/>
            </p:nvSpPr>
            <p:spPr>
              <a:xfrm>
                <a:off x="7486373" y="2418264"/>
                <a:ext cx="998254" cy="1004844"/>
              </a:xfrm>
              <a:prstGeom prst="ellipse">
                <a:avLst/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 w="25400">
                <a:noFill/>
              </a:ln>
              <a:effectLst/>
            </p:spPr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3" name="Shape 3659">
                <a:extLst>
                  <a:ext uri="{FF2B5EF4-FFF2-40B4-BE49-F238E27FC236}">
                    <a16:creationId xmlns:a16="http://schemas.microsoft.com/office/drawing/2014/main" id="{E9D26822-ABF7-509E-B5A0-AB21F2EB827A}"/>
                  </a:ext>
                </a:extLst>
              </p:cNvPr>
              <p:cNvSpPr/>
              <p:nvPr/>
            </p:nvSpPr>
            <p:spPr bwMode="auto">
              <a:xfrm>
                <a:off x="7699807" y="2640610"/>
                <a:ext cx="607596" cy="569645"/>
              </a:xfrm>
              <a:custGeom>
                <a:avLst/>
                <a:gdLst>
                  <a:gd name="T0" fmla="*/ 303798 w 20993"/>
                  <a:gd name="T1" fmla="*/ 284823 h 21440"/>
                  <a:gd name="T2" fmla="*/ 303798 w 20993"/>
                  <a:gd name="T3" fmla="*/ 284823 h 21440"/>
                  <a:gd name="T4" fmla="*/ 303798 w 20993"/>
                  <a:gd name="T5" fmla="*/ 284823 h 21440"/>
                  <a:gd name="T6" fmla="*/ 303798 w 20993"/>
                  <a:gd name="T7" fmla="*/ 284823 h 21440"/>
                  <a:gd name="T8" fmla="*/ 0 60000 65536"/>
                  <a:gd name="T9" fmla="*/ 5898240 60000 65536"/>
                  <a:gd name="T10" fmla="*/ 11796480 60000 65536"/>
                  <a:gd name="T11" fmla="*/ 1769472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993" h="21440" extrusionOk="0">
                    <a:moveTo>
                      <a:pt x="20097" y="14373"/>
                    </a:moveTo>
                    <a:lnTo>
                      <a:pt x="15990" y="12571"/>
                    </a:lnTo>
                    <a:lnTo>
                      <a:pt x="16463" y="14008"/>
                    </a:lnTo>
                    <a:cubicBezTo>
                      <a:pt x="16439" y="15532"/>
                      <a:pt x="13726" y="16745"/>
                      <a:pt x="10496" y="16745"/>
                    </a:cubicBezTo>
                    <a:cubicBezTo>
                      <a:pt x="7268" y="16745"/>
                      <a:pt x="4553" y="15532"/>
                      <a:pt x="4529" y="14008"/>
                    </a:cubicBezTo>
                    <a:lnTo>
                      <a:pt x="5002" y="12571"/>
                    </a:lnTo>
                    <a:lnTo>
                      <a:pt x="895" y="14373"/>
                    </a:lnTo>
                    <a:cubicBezTo>
                      <a:pt x="-255" y="14878"/>
                      <a:pt x="-304" y="15814"/>
                      <a:pt x="789" y="16451"/>
                    </a:cubicBezTo>
                    <a:lnTo>
                      <a:pt x="8511" y="20962"/>
                    </a:lnTo>
                    <a:cubicBezTo>
                      <a:pt x="9602" y="21600"/>
                      <a:pt x="11390" y="21600"/>
                      <a:pt x="12481" y="20962"/>
                    </a:cubicBezTo>
                    <a:lnTo>
                      <a:pt x="20205" y="16451"/>
                    </a:lnTo>
                    <a:cubicBezTo>
                      <a:pt x="21296" y="15814"/>
                      <a:pt x="21247" y="14878"/>
                      <a:pt x="20097" y="14373"/>
                    </a:cubicBezTo>
                    <a:close/>
                    <a:moveTo>
                      <a:pt x="10496" y="5209"/>
                    </a:moveTo>
                    <a:cubicBezTo>
                      <a:pt x="11724" y="5209"/>
                      <a:pt x="12866" y="4796"/>
                      <a:pt x="13199" y="4152"/>
                    </a:cubicBezTo>
                    <a:cubicBezTo>
                      <a:pt x="12739" y="2744"/>
                      <a:pt x="12343" y="1535"/>
                      <a:pt x="12094" y="773"/>
                    </a:cubicBezTo>
                    <a:cubicBezTo>
                      <a:pt x="11927" y="264"/>
                      <a:pt x="11175" y="0"/>
                      <a:pt x="10496" y="0"/>
                    </a:cubicBezTo>
                    <a:cubicBezTo>
                      <a:pt x="9817" y="0"/>
                      <a:pt x="9065" y="264"/>
                      <a:pt x="8898" y="773"/>
                    </a:cubicBezTo>
                    <a:cubicBezTo>
                      <a:pt x="8649" y="1535"/>
                      <a:pt x="8253" y="2744"/>
                      <a:pt x="7792" y="4152"/>
                    </a:cubicBezTo>
                    <a:cubicBezTo>
                      <a:pt x="8126" y="4796"/>
                      <a:pt x="9268" y="5209"/>
                      <a:pt x="10496" y="5209"/>
                    </a:cubicBezTo>
                    <a:close/>
                    <a:moveTo>
                      <a:pt x="10496" y="13197"/>
                    </a:moveTo>
                    <a:cubicBezTo>
                      <a:pt x="13109" y="13197"/>
                      <a:pt x="15296" y="12229"/>
                      <a:pt x="15429" y="10966"/>
                    </a:cubicBezTo>
                    <a:cubicBezTo>
                      <a:pt x="15041" y="9779"/>
                      <a:pt x="14617" y="8484"/>
                      <a:pt x="14201" y="7211"/>
                    </a:cubicBezTo>
                    <a:cubicBezTo>
                      <a:pt x="13911" y="8118"/>
                      <a:pt x="12316" y="8759"/>
                      <a:pt x="10496" y="8759"/>
                    </a:cubicBezTo>
                    <a:cubicBezTo>
                      <a:pt x="8678" y="8759"/>
                      <a:pt x="7081" y="8118"/>
                      <a:pt x="6791" y="7211"/>
                    </a:cubicBezTo>
                    <a:cubicBezTo>
                      <a:pt x="6375" y="8484"/>
                      <a:pt x="5951" y="9779"/>
                      <a:pt x="5563" y="10966"/>
                    </a:cubicBezTo>
                    <a:cubicBezTo>
                      <a:pt x="5696" y="12229"/>
                      <a:pt x="7883" y="13197"/>
                      <a:pt x="10496" y="1319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400000"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6">
              <a:extLst>
                <a:ext uri="{FF2B5EF4-FFF2-40B4-BE49-F238E27FC236}">
                  <a16:creationId xmlns:a16="http://schemas.microsoft.com/office/drawing/2014/main" id="{4DA37C74-33E6-DD88-E11E-D4E989260057}"/>
                </a:ext>
              </a:extLst>
            </p:cNvPr>
            <p:cNvGrpSpPr/>
            <p:nvPr/>
          </p:nvGrpSpPr>
          <p:grpSpPr bwMode="auto">
            <a:xfrm>
              <a:off x="3777268" y="2418088"/>
              <a:ext cx="998411" cy="1004677"/>
              <a:chOff x="3789968" y="2418088"/>
              <a:chExt cx="998411" cy="1004677"/>
            </a:xfrm>
          </p:grpSpPr>
          <p:sp>
            <p:nvSpPr>
              <p:cNvPr id="10" name="Oval 17">
                <a:extLst>
                  <a:ext uri="{FF2B5EF4-FFF2-40B4-BE49-F238E27FC236}">
                    <a16:creationId xmlns:a16="http://schemas.microsoft.com/office/drawing/2014/main" id="{E8572F04-54F2-06BB-C325-C66419DA17E0}"/>
                  </a:ext>
                </a:extLst>
              </p:cNvPr>
              <p:cNvSpPr/>
              <p:nvPr/>
            </p:nvSpPr>
            <p:spPr>
              <a:xfrm>
                <a:off x="3790127" y="2418264"/>
                <a:ext cx="998253" cy="1004844"/>
              </a:xfrm>
              <a:prstGeom prst="ellipse">
                <a:avLst/>
              </a:prstGeom>
              <a:blipFill dpi="0" rotWithShape="1">
                <a:blip r:embed="rId5"/>
                <a:srcRect/>
                <a:tile tx="5727700" ty="292100" sx="100000" sy="100000" flip="none" algn="tl"/>
              </a:blipFill>
              <a:ln w="25400">
                <a:noFill/>
              </a:ln>
              <a:effectLst/>
            </p:spPr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sym typeface="+mn-lt"/>
                </a:endParaRPr>
              </a:p>
            </p:txBody>
          </p:sp>
          <p:sp>
            <p:nvSpPr>
              <p:cNvPr id="11" name="Freeform 61">
                <a:extLst>
                  <a:ext uri="{FF2B5EF4-FFF2-40B4-BE49-F238E27FC236}">
                    <a16:creationId xmlns:a16="http://schemas.microsoft.com/office/drawing/2014/main" id="{66D7855F-9F06-8A72-952F-113C0AAA67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80627" y="2693372"/>
                <a:ext cx="591295" cy="464084"/>
              </a:xfrm>
              <a:custGeom>
                <a:avLst/>
                <a:gdLst>
                  <a:gd name="T0" fmla="*/ 278913 w 106"/>
                  <a:gd name="T1" fmla="*/ 61505 h 83"/>
                  <a:gd name="T2" fmla="*/ 284491 w 106"/>
                  <a:gd name="T3" fmla="*/ 61505 h 83"/>
                  <a:gd name="T4" fmla="*/ 284491 w 106"/>
                  <a:gd name="T5" fmla="*/ 240429 h 83"/>
                  <a:gd name="T6" fmla="*/ 105987 w 106"/>
                  <a:gd name="T7" fmla="*/ 150967 h 83"/>
                  <a:gd name="T8" fmla="*/ 105987 w 106"/>
                  <a:gd name="T9" fmla="*/ 145376 h 83"/>
                  <a:gd name="T10" fmla="*/ 306804 w 106"/>
                  <a:gd name="T11" fmla="*/ 234838 h 83"/>
                  <a:gd name="T12" fmla="*/ 312382 w 106"/>
                  <a:gd name="T13" fmla="*/ 240429 h 83"/>
                  <a:gd name="T14" fmla="*/ 485308 w 106"/>
                  <a:gd name="T15" fmla="*/ 150967 h 83"/>
                  <a:gd name="T16" fmla="*/ 312382 w 106"/>
                  <a:gd name="T17" fmla="*/ 61505 h 83"/>
                  <a:gd name="T18" fmla="*/ 306804 w 106"/>
                  <a:gd name="T19" fmla="*/ 61505 h 83"/>
                  <a:gd name="T20" fmla="*/ 83674 w 106"/>
                  <a:gd name="T21" fmla="*/ 162150 h 83"/>
                  <a:gd name="T22" fmla="*/ 5578 w 106"/>
                  <a:gd name="T23" fmla="*/ 195698 h 83"/>
                  <a:gd name="T24" fmla="*/ 5578 w 106"/>
                  <a:gd name="T25" fmla="*/ 206881 h 83"/>
                  <a:gd name="T26" fmla="*/ 189661 w 106"/>
                  <a:gd name="T27" fmla="*/ 296343 h 83"/>
                  <a:gd name="T28" fmla="*/ 267756 w 106"/>
                  <a:gd name="T29" fmla="*/ 257203 h 83"/>
                  <a:gd name="T30" fmla="*/ 585717 w 106"/>
                  <a:gd name="T31" fmla="*/ 89462 h 83"/>
                  <a:gd name="T32" fmla="*/ 585717 w 106"/>
                  <a:gd name="T33" fmla="*/ 100645 h 83"/>
                  <a:gd name="T34" fmla="*/ 507621 w 106"/>
                  <a:gd name="T35" fmla="*/ 139784 h 83"/>
                  <a:gd name="T36" fmla="*/ 323539 w 106"/>
                  <a:gd name="T37" fmla="*/ 44731 h 83"/>
                  <a:gd name="T38" fmla="*/ 401634 w 106"/>
                  <a:gd name="T39" fmla="*/ 0 h 83"/>
                  <a:gd name="T40" fmla="*/ 585717 w 106"/>
                  <a:gd name="T41" fmla="*/ 89462 h 83"/>
                  <a:gd name="T42" fmla="*/ 591295 w 106"/>
                  <a:gd name="T43" fmla="*/ 201289 h 83"/>
                  <a:gd name="T44" fmla="*/ 401634 w 106"/>
                  <a:gd name="T45" fmla="*/ 296343 h 83"/>
                  <a:gd name="T46" fmla="*/ 323539 w 106"/>
                  <a:gd name="T47" fmla="*/ 262795 h 83"/>
                  <a:gd name="T48" fmla="*/ 323539 w 106"/>
                  <a:gd name="T49" fmla="*/ 251612 h 83"/>
                  <a:gd name="T50" fmla="*/ 513199 w 106"/>
                  <a:gd name="T51" fmla="*/ 162150 h 83"/>
                  <a:gd name="T52" fmla="*/ 267756 w 106"/>
                  <a:gd name="T53" fmla="*/ 39140 h 83"/>
                  <a:gd name="T54" fmla="*/ 184082 w 106"/>
                  <a:gd name="T55" fmla="*/ 0 h 83"/>
                  <a:gd name="T56" fmla="*/ 0 w 106"/>
                  <a:gd name="T57" fmla="*/ 95053 h 83"/>
                  <a:gd name="T58" fmla="*/ 78096 w 106"/>
                  <a:gd name="T59" fmla="*/ 139784 h 83"/>
                  <a:gd name="T60" fmla="*/ 267756 w 106"/>
                  <a:gd name="T61" fmla="*/ 50322 h 83"/>
                  <a:gd name="T62" fmla="*/ 267756 w 106"/>
                  <a:gd name="T63" fmla="*/ 39140 h 83"/>
                  <a:gd name="T64" fmla="*/ 306804 w 106"/>
                  <a:gd name="T65" fmla="*/ 458493 h 83"/>
                  <a:gd name="T66" fmla="*/ 312382 w 106"/>
                  <a:gd name="T67" fmla="*/ 464084 h 83"/>
                  <a:gd name="T68" fmla="*/ 502043 w 106"/>
                  <a:gd name="T69" fmla="*/ 363439 h 83"/>
                  <a:gd name="T70" fmla="*/ 496465 w 106"/>
                  <a:gd name="T71" fmla="*/ 273977 h 83"/>
                  <a:gd name="T72" fmla="*/ 407213 w 106"/>
                  <a:gd name="T73" fmla="*/ 318708 h 83"/>
                  <a:gd name="T74" fmla="*/ 401634 w 106"/>
                  <a:gd name="T75" fmla="*/ 318708 h 83"/>
                  <a:gd name="T76" fmla="*/ 312382 w 106"/>
                  <a:gd name="T77" fmla="*/ 273977 h 83"/>
                  <a:gd name="T78" fmla="*/ 306804 w 106"/>
                  <a:gd name="T79" fmla="*/ 279569 h 83"/>
                  <a:gd name="T80" fmla="*/ 94830 w 106"/>
                  <a:gd name="T81" fmla="*/ 273977 h 83"/>
                  <a:gd name="T82" fmla="*/ 184082 w 106"/>
                  <a:gd name="T83" fmla="*/ 318708 h 83"/>
                  <a:gd name="T84" fmla="*/ 278913 w 106"/>
                  <a:gd name="T85" fmla="*/ 273977 h 83"/>
                  <a:gd name="T86" fmla="*/ 284491 w 106"/>
                  <a:gd name="T87" fmla="*/ 279569 h 83"/>
                  <a:gd name="T88" fmla="*/ 284491 w 106"/>
                  <a:gd name="T89" fmla="*/ 464084 h 83"/>
                  <a:gd name="T90" fmla="*/ 94830 w 106"/>
                  <a:gd name="T91" fmla="*/ 369031 h 83"/>
                  <a:gd name="T92" fmla="*/ 89252 w 106"/>
                  <a:gd name="T93" fmla="*/ 279569 h 8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06" h="83">
                    <a:moveTo>
                      <a:pt x="19" y="26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3"/>
                      <a:pt x="51" y="43"/>
                    </a:cubicBezTo>
                    <a:cubicBezTo>
                      <a:pt x="51" y="43"/>
                      <a:pt x="50" y="43"/>
                      <a:pt x="50" y="43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55" y="11"/>
                    </a:move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lose/>
                    <a:moveTo>
                      <a:pt x="48" y="45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0" y="36"/>
                      <a:pt x="0" y="36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4"/>
                      <a:pt x="34" y="54"/>
                      <a:pt x="34" y="5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lose/>
                    <a:moveTo>
                      <a:pt x="105" y="16"/>
                    </a:moveTo>
                    <a:cubicBezTo>
                      <a:pt x="105" y="17"/>
                      <a:pt x="106" y="17"/>
                      <a:pt x="106" y="17"/>
                    </a:cubicBezTo>
                    <a:cubicBezTo>
                      <a:pt x="106" y="18"/>
                      <a:pt x="105" y="18"/>
                      <a:pt x="105" y="18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05" y="16"/>
                      <a:pt x="105" y="16"/>
                      <a:pt x="105" y="16"/>
                    </a:cubicBezTo>
                    <a:close/>
                    <a:moveTo>
                      <a:pt x="105" y="35"/>
                    </a:moveTo>
                    <a:cubicBezTo>
                      <a:pt x="105" y="36"/>
                      <a:pt x="106" y="36"/>
                      <a:pt x="106" y="36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4"/>
                      <a:pt x="72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2" y="29"/>
                    </a:cubicBezTo>
                    <a:cubicBezTo>
                      <a:pt x="105" y="35"/>
                      <a:pt x="105" y="35"/>
                      <a:pt x="105" y="35"/>
                    </a:cubicBezTo>
                    <a:close/>
                    <a:moveTo>
                      <a:pt x="48" y="7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lose/>
                    <a:moveTo>
                      <a:pt x="55" y="50"/>
                    </a:move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6" y="83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0" y="65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0"/>
                      <a:pt x="89" y="49"/>
                      <a:pt x="89" y="49"/>
                    </a:cubicBezTo>
                    <a:cubicBezTo>
                      <a:pt x="89" y="49"/>
                      <a:pt x="89" y="49"/>
                      <a:pt x="88" y="49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5" y="49"/>
                      <a:pt x="55" y="49"/>
                    </a:cubicBezTo>
                    <a:cubicBezTo>
                      <a:pt x="55" y="49"/>
                      <a:pt x="55" y="50"/>
                      <a:pt x="55" y="50"/>
                    </a:cubicBezTo>
                    <a:close/>
                    <a:moveTo>
                      <a:pt x="16" y="50"/>
                    </a:moveTo>
                    <a:cubicBezTo>
                      <a:pt x="16" y="50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49"/>
                      <a:pt x="51" y="50"/>
                      <a:pt x="51" y="5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3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6" y="66"/>
                      <a:pt x="16" y="65"/>
                    </a:cubicBez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EEAC9C3-C0CC-D6DE-DFB2-FC9CFB5EADFD}"/>
              </a:ext>
            </a:extLst>
          </p:cNvPr>
          <p:cNvGrpSpPr/>
          <p:nvPr/>
        </p:nvGrpSpPr>
        <p:grpSpPr>
          <a:xfrm>
            <a:off x="8614677" y="2072361"/>
            <a:ext cx="2413593" cy="1064487"/>
            <a:chOff x="7607073" y="1958721"/>
            <a:chExt cx="2413593" cy="106448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06CA661-7D33-A10A-2A70-29849A06AA5B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5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08EC8A3-9B7E-03BD-9797-25C18A4BC0D0}"/>
                </a:ext>
              </a:extLst>
            </p:cNvPr>
            <p:cNvSpPr txBox="1"/>
            <p:nvPr/>
          </p:nvSpPr>
          <p:spPr>
            <a:xfrm>
              <a:off x="7607073" y="2225104"/>
              <a:ext cx="2413593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E341932-A9C3-2D07-1747-5A4862DDEF85}"/>
              </a:ext>
            </a:extLst>
          </p:cNvPr>
          <p:cNvGrpSpPr/>
          <p:nvPr/>
        </p:nvGrpSpPr>
        <p:grpSpPr>
          <a:xfrm>
            <a:off x="1234157" y="2072361"/>
            <a:ext cx="2343167" cy="1306861"/>
            <a:chOff x="9024753" y="1958721"/>
            <a:chExt cx="2343167" cy="130686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39E88BC-86AD-7313-599E-F2665055DD28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5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7176E48-658B-11FA-951F-1E0820F4065C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模板网，幻灯片演示模板及素材免费下载！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 板网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9FD1CD9-623E-65CA-8AEB-DE4FA0A32706}"/>
              </a:ext>
            </a:extLst>
          </p:cNvPr>
          <p:cNvGrpSpPr/>
          <p:nvPr/>
        </p:nvGrpSpPr>
        <p:grpSpPr>
          <a:xfrm>
            <a:off x="8614677" y="3786545"/>
            <a:ext cx="2413593" cy="1064487"/>
            <a:chOff x="7607073" y="1958721"/>
            <a:chExt cx="2413593" cy="1064487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F3BF60A-FFC2-7003-422E-E5DF7C5343C2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5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165B265-C60C-C002-2F3B-AD64FAAB5697}"/>
                </a:ext>
              </a:extLst>
            </p:cNvPr>
            <p:cNvSpPr txBox="1"/>
            <p:nvPr/>
          </p:nvSpPr>
          <p:spPr>
            <a:xfrm>
              <a:off x="7607073" y="2225104"/>
              <a:ext cx="2413593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30BBFE3-BA4B-CA9F-70A0-1FEBF8DCAD22}"/>
              </a:ext>
            </a:extLst>
          </p:cNvPr>
          <p:cNvGrpSpPr/>
          <p:nvPr/>
        </p:nvGrpSpPr>
        <p:grpSpPr>
          <a:xfrm>
            <a:off x="1234157" y="3786545"/>
            <a:ext cx="2343167" cy="1064487"/>
            <a:chOff x="9024753" y="1958721"/>
            <a:chExt cx="2343167" cy="106448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6A3013C-FBEF-D860-02C9-1DCB209E502C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5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CD99503-5AC1-AF1D-D5AC-A72A00B87CE2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14116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矩形: 圆角 228">
            <a:extLst>
              <a:ext uri="{FF2B5EF4-FFF2-40B4-BE49-F238E27FC236}">
                <a16:creationId xmlns:a16="http://schemas.microsoft.com/office/drawing/2014/main" id="{21E37867-49C7-9B66-0BE2-62B121F3ACBC}"/>
              </a:ext>
            </a:extLst>
          </p:cNvPr>
          <p:cNvSpPr/>
          <p:nvPr/>
        </p:nvSpPr>
        <p:spPr bwMode="auto">
          <a:xfrm>
            <a:off x="847283" y="655749"/>
            <a:ext cx="2632576" cy="5503240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-3784600" ty="0" sx="100000" sy="100000" flip="none" algn="tl"/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F2A5D0E-8E7C-0EFA-E969-441C9ED813E6}"/>
              </a:ext>
            </a:extLst>
          </p:cNvPr>
          <p:cNvSpPr/>
          <p:nvPr/>
        </p:nvSpPr>
        <p:spPr bwMode="auto">
          <a:xfrm rot="5400000">
            <a:off x="2854412" y="853599"/>
            <a:ext cx="1250893" cy="1254603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593B90A-5B18-33B0-3B3D-B88F29B4E24D}"/>
              </a:ext>
            </a:extLst>
          </p:cNvPr>
          <p:cNvSpPr/>
          <p:nvPr/>
        </p:nvSpPr>
        <p:spPr bwMode="auto">
          <a:xfrm rot="5400000">
            <a:off x="9477709" y="-3140512"/>
            <a:ext cx="1269364" cy="6195091"/>
          </a:xfrm>
          <a:prstGeom prst="roundRect">
            <a:avLst>
              <a:gd name="adj" fmla="val 50000"/>
            </a:avLst>
          </a:prstGeom>
          <a:blipFill dpi="0" rotWithShape="0">
            <a:blip r:embed="rId6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F86FE8F-19E3-E0E7-EA94-37A60BEE2F71}"/>
              </a:ext>
            </a:extLst>
          </p:cNvPr>
          <p:cNvSpPr/>
          <p:nvPr/>
        </p:nvSpPr>
        <p:spPr bwMode="auto">
          <a:xfrm rot="5400000">
            <a:off x="273823" y="4370521"/>
            <a:ext cx="1773649" cy="1778909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PA_文本框 106"/>
          <p:cNvSpPr txBox="1"/>
          <p:nvPr>
            <p:custDataLst>
              <p:tags r:id="rId1"/>
            </p:custDataLst>
          </p:nvPr>
        </p:nvSpPr>
        <p:spPr>
          <a:xfrm>
            <a:off x="2795693" y="1073823"/>
            <a:ext cx="1368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PA_文本框 106">
            <a:extLst>
              <a:ext uri="{FF2B5EF4-FFF2-40B4-BE49-F238E27FC236}">
                <a16:creationId xmlns:a16="http://schemas.microsoft.com/office/drawing/2014/main" id="{8EF9020F-DF65-ECD3-35F0-B66A551CA15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85516" y="5058822"/>
            <a:ext cx="1750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ea typeface="字体圈欣意冠黑体" panose="00000500000000000000" pitchFamily="2" charset="-122"/>
                <a:cs typeface="+mn-ea"/>
                <a:sym typeface="+mn-lt"/>
              </a:rPr>
              <a:t>CONTENTS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D974A98-6DDA-17C8-764B-5991E81D08A2}"/>
              </a:ext>
            </a:extLst>
          </p:cNvPr>
          <p:cNvSpPr/>
          <p:nvPr/>
        </p:nvSpPr>
        <p:spPr bwMode="auto">
          <a:xfrm rot="5400000">
            <a:off x="5989616" y="655618"/>
            <a:ext cx="212763" cy="12192001"/>
          </a:xfrm>
          <a:prstGeom prst="roundRect">
            <a:avLst>
              <a:gd name="adj" fmla="val 0"/>
            </a:avLst>
          </a:prstGeom>
          <a:blipFill dpi="0" rotWithShape="0">
            <a:blip r:embed="rId6">
              <a:alphaModFix amt="81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50AF34-6F07-B194-693F-AACF1072074D}"/>
              </a:ext>
            </a:extLst>
          </p:cNvPr>
          <p:cNvGrpSpPr/>
          <p:nvPr/>
        </p:nvGrpSpPr>
        <p:grpSpPr>
          <a:xfrm>
            <a:off x="4282257" y="2027477"/>
            <a:ext cx="3233198" cy="1057933"/>
            <a:chOff x="4558028" y="1895516"/>
            <a:chExt cx="3233198" cy="105793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D124C27-2E75-40C1-6541-5ED98596FF7A}"/>
                </a:ext>
              </a:extLst>
            </p:cNvPr>
            <p:cNvSpPr/>
            <p:nvPr/>
          </p:nvSpPr>
          <p:spPr bwMode="auto">
            <a:xfrm rot="5400000">
              <a:off x="7246110" y="2408333"/>
              <a:ext cx="544309" cy="545923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>
                <a:alphaModFix amt="39000"/>
              </a:blip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1A38A16-CC6D-620F-C4EB-5F2E377B419A}"/>
                </a:ext>
              </a:extLst>
            </p:cNvPr>
            <p:cNvSpPr/>
            <p:nvPr/>
          </p:nvSpPr>
          <p:spPr bwMode="auto">
            <a:xfrm rot="5400000">
              <a:off x="5768051" y="957647"/>
              <a:ext cx="584776" cy="3004821"/>
            </a:xfrm>
            <a:prstGeom prst="roundRect">
              <a:avLst>
                <a:gd name="adj" fmla="val 0"/>
              </a:avLst>
            </a:prstGeom>
            <a:blipFill dpi="0" rotWithShape="0">
              <a:blip r:embed="rId7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BBEAACD-9FBE-A263-9479-99475F47EAD5}"/>
                </a:ext>
              </a:extLst>
            </p:cNvPr>
            <p:cNvSpPr txBox="1"/>
            <p:nvPr/>
          </p:nvSpPr>
          <p:spPr>
            <a:xfrm>
              <a:off x="5569860" y="2185955"/>
              <a:ext cx="172354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添加标题文本</a:t>
              </a: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53B1CA7-5F9B-9F01-CB00-D1E093C0E732}"/>
                </a:ext>
              </a:extLst>
            </p:cNvPr>
            <p:cNvSpPr/>
            <p:nvPr/>
          </p:nvSpPr>
          <p:spPr bwMode="auto">
            <a:xfrm rot="5400000">
              <a:off x="4802916" y="1894889"/>
              <a:ext cx="422708" cy="42396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0933C78C-5D4E-26EA-F1E2-7FC338CD0CCA}"/>
                </a:ext>
              </a:extLst>
            </p:cNvPr>
            <p:cNvSpPr txBox="1"/>
            <p:nvPr/>
          </p:nvSpPr>
          <p:spPr>
            <a:xfrm>
              <a:off x="4802289" y="2174782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32D61AED-56CA-36E1-5E56-76E939317C21}"/>
              </a:ext>
            </a:extLst>
          </p:cNvPr>
          <p:cNvGrpSpPr/>
          <p:nvPr/>
        </p:nvGrpSpPr>
        <p:grpSpPr>
          <a:xfrm>
            <a:off x="7835748" y="2027477"/>
            <a:ext cx="3233198" cy="1057933"/>
            <a:chOff x="4558028" y="1895516"/>
            <a:chExt cx="3233198" cy="1057933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D97E00A6-D94D-50EA-36D3-BEDB5773F484}"/>
                </a:ext>
              </a:extLst>
            </p:cNvPr>
            <p:cNvSpPr/>
            <p:nvPr/>
          </p:nvSpPr>
          <p:spPr bwMode="auto">
            <a:xfrm rot="5400000">
              <a:off x="7246110" y="2408333"/>
              <a:ext cx="544309" cy="545923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>
                <a:alphaModFix amt="39000"/>
              </a:blip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6D448A16-2494-4402-B13E-146031C47751}"/>
                </a:ext>
              </a:extLst>
            </p:cNvPr>
            <p:cNvSpPr/>
            <p:nvPr/>
          </p:nvSpPr>
          <p:spPr bwMode="auto">
            <a:xfrm rot="5400000">
              <a:off x="5768051" y="957647"/>
              <a:ext cx="584776" cy="3004821"/>
            </a:xfrm>
            <a:prstGeom prst="roundRect">
              <a:avLst>
                <a:gd name="adj" fmla="val 0"/>
              </a:avLst>
            </a:prstGeom>
            <a:blipFill dpi="0" rotWithShape="0">
              <a:blip r:embed="rId7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5E9AE63-A56A-C5EE-4D8A-625F49AA7CE0}"/>
                </a:ext>
              </a:extLst>
            </p:cNvPr>
            <p:cNvSpPr txBox="1"/>
            <p:nvPr/>
          </p:nvSpPr>
          <p:spPr>
            <a:xfrm>
              <a:off x="5569860" y="2185955"/>
              <a:ext cx="172354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添加标题文本</a:t>
              </a: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95087E2C-6566-A665-8EB1-8BCD5B891F2A}"/>
                </a:ext>
              </a:extLst>
            </p:cNvPr>
            <p:cNvSpPr/>
            <p:nvPr/>
          </p:nvSpPr>
          <p:spPr bwMode="auto">
            <a:xfrm rot="5400000">
              <a:off x="4802916" y="1894889"/>
              <a:ext cx="422708" cy="42396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57AB40F-D33B-E604-DEBD-76624161EB09}"/>
                </a:ext>
              </a:extLst>
            </p:cNvPr>
            <p:cNvSpPr txBox="1"/>
            <p:nvPr/>
          </p:nvSpPr>
          <p:spPr>
            <a:xfrm>
              <a:off x="4802289" y="2174782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4464CA8-24AF-F2B3-71FD-4500818A613F}"/>
              </a:ext>
            </a:extLst>
          </p:cNvPr>
          <p:cNvGrpSpPr/>
          <p:nvPr/>
        </p:nvGrpSpPr>
        <p:grpSpPr>
          <a:xfrm>
            <a:off x="4282257" y="3565991"/>
            <a:ext cx="3233198" cy="1057933"/>
            <a:chOff x="4558028" y="1895516"/>
            <a:chExt cx="3233198" cy="1057933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EC03D345-2BBA-0A14-16BB-A8985D0F31E7}"/>
                </a:ext>
              </a:extLst>
            </p:cNvPr>
            <p:cNvSpPr/>
            <p:nvPr/>
          </p:nvSpPr>
          <p:spPr bwMode="auto">
            <a:xfrm rot="5400000">
              <a:off x="7246110" y="2408333"/>
              <a:ext cx="544309" cy="545923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>
                <a:alphaModFix amt="39000"/>
              </a:blip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CCD03169-481A-A85D-3D63-CD8566BEE668}"/>
                </a:ext>
              </a:extLst>
            </p:cNvPr>
            <p:cNvSpPr/>
            <p:nvPr/>
          </p:nvSpPr>
          <p:spPr bwMode="auto">
            <a:xfrm rot="5400000">
              <a:off x="5768051" y="957647"/>
              <a:ext cx="584776" cy="3004821"/>
            </a:xfrm>
            <a:prstGeom prst="roundRect">
              <a:avLst>
                <a:gd name="adj" fmla="val 0"/>
              </a:avLst>
            </a:prstGeom>
            <a:blipFill dpi="0" rotWithShape="0">
              <a:blip r:embed="rId7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3E1B2D3-6A2E-0D1A-D8A4-95B2ABF046DD}"/>
                </a:ext>
              </a:extLst>
            </p:cNvPr>
            <p:cNvSpPr txBox="1"/>
            <p:nvPr/>
          </p:nvSpPr>
          <p:spPr>
            <a:xfrm>
              <a:off x="5569860" y="2185955"/>
              <a:ext cx="172354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添加标题文本</a:t>
              </a: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184DD7C0-1B01-8599-422A-BA4685AC5B02}"/>
                </a:ext>
              </a:extLst>
            </p:cNvPr>
            <p:cNvSpPr/>
            <p:nvPr/>
          </p:nvSpPr>
          <p:spPr bwMode="auto">
            <a:xfrm rot="5400000">
              <a:off x="4802916" y="1894889"/>
              <a:ext cx="422708" cy="42396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410BBDC-844D-8A65-F7A9-C7275683095E}"/>
                </a:ext>
              </a:extLst>
            </p:cNvPr>
            <p:cNvSpPr txBox="1"/>
            <p:nvPr/>
          </p:nvSpPr>
          <p:spPr>
            <a:xfrm>
              <a:off x="4802289" y="2174782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8E24E25-C14B-A8B3-4CC7-F270D5E5AF39}"/>
              </a:ext>
            </a:extLst>
          </p:cNvPr>
          <p:cNvGrpSpPr/>
          <p:nvPr/>
        </p:nvGrpSpPr>
        <p:grpSpPr>
          <a:xfrm>
            <a:off x="7835748" y="3565991"/>
            <a:ext cx="3233198" cy="1057933"/>
            <a:chOff x="4558028" y="1895516"/>
            <a:chExt cx="3233198" cy="1057933"/>
          </a:xfrm>
        </p:grpSpPr>
        <p:sp>
          <p:nvSpPr>
            <p:cNvPr id="192" name="矩形: 圆角 191">
              <a:extLst>
                <a:ext uri="{FF2B5EF4-FFF2-40B4-BE49-F238E27FC236}">
                  <a16:creationId xmlns:a16="http://schemas.microsoft.com/office/drawing/2014/main" id="{27314849-C41B-C57B-9896-9E8BD9656D84}"/>
                </a:ext>
              </a:extLst>
            </p:cNvPr>
            <p:cNvSpPr/>
            <p:nvPr/>
          </p:nvSpPr>
          <p:spPr bwMode="auto">
            <a:xfrm rot="5400000">
              <a:off x="7246110" y="2408333"/>
              <a:ext cx="544309" cy="545923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>
                <a:alphaModFix amt="39000"/>
              </a:blip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3" name="矩形: 圆角 192">
              <a:extLst>
                <a:ext uri="{FF2B5EF4-FFF2-40B4-BE49-F238E27FC236}">
                  <a16:creationId xmlns:a16="http://schemas.microsoft.com/office/drawing/2014/main" id="{63AE754B-6C4B-7B78-544F-370C00F3D36B}"/>
                </a:ext>
              </a:extLst>
            </p:cNvPr>
            <p:cNvSpPr/>
            <p:nvPr/>
          </p:nvSpPr>
          <p:spPr bwMode="auto">
            <a:xfrm rot="5400000">
              <a:off x="5768051" y="957647"/>
              <a:ext cx="584776" cy="3004821"/>
            </a:xfrm>
            <a:prstGeom prst="roundRect">
              <a:avLst>
                <a:gd name="adj" fmla="val 0"/>
              </a:avLst>
            </a:prstGeom>
            <a:blipFill dpi="0" rotWithShape="0">
              <a:blip r:embed="rId7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C8E67160-8B73-B7A7-E29D-870A3B828394}"/>
                </a:ext>
              </a:extLst>
            </p:cNvPr>
            <p:cNvSpPr txBox="1"/>
            <p:nvPr/>
          </p:nvSpPr>
          <p:spPr>
            <a:xfrm>
              <a:off x="5569860" y="2185955"/>
              <a:ext cx="1723549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添加标题文本</a:t>
              </a:r>
            </a:p>
          </p:txBody>
        </p:sp>
        <p:sp>
          <p:nvSpPr>
            <p:cNvPr id="195" name="矩形: 圆角 194">
              <a:extLst>
                <a:ext uri="{FF2B5EF4-FFF2-40B4-BE49-F238E27FC236}">
                  <a16:creationId xmlns:a16="http://schemas.microsoft.com/office/drawing/2014/main" id="{6689A67A-78DE-2320-05A8-CFCC621C7B39}"/>
                </a:ext>
              </a:extLst>
            </p:cNvPr>
            <p:cNvSpPr/>
            <p:nvPr/>
          </p:nvSpPr>
          <p:spPr bwMode="auto">
            <a:xfrm rot="5400000">
              <a:off x="4802916" y="1894889"/>
              <a:ext cx="422708" cy="42396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CDAB3FAE-0F34-352A-2094-7A197F56A595}"/>
                </a:ext>
              </a:extLst>
            </p:cNvPr>
            <p:cNvSpPr txBox="1"/>
            <p:nvPr/>
          </p:nvSpPr>
          <p:spPr>
            <a:xfrm>
              <a:off x="4802289" y="2174782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2918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A2DF2EC-E635-2215-823F-BF2D69567DB7}"/>
              </a:ext>
            </a:extLst>
          </p:cNvPr>
          <p:cNvGrpSpPr/>
          <p:nvPr/>
        </p:nvGrpSpPr>
        <p:grpSpPr>
          <a:xfrm>
            <a:off x="1163638" y="2811452"/>
            <a:ext cx="2311082" cy="1514496"/>
            <a:chOff x="1163638" y="2326436"/>
            <a:chExt cx="2311082" cy="1514496"/>
          </a:xfrm>
        </p:grpSpPr>
        <p:sp>
          <p:nvSpPr>
            <p:cNvPr id="4" name="Shape 333">
              <a:extLst>
                <a:ext uri="{FF2B5EF4-FFF2-40B4-BE49-F238E27FC236}">
                  <a16:creationId xmlns:a16="http://schemas.microsoft.com/office/drawing/2014/main" id="{2B905B4F-B7DC-D36C-0979-AE2D0AC2AC40}"/>
                </a:ext>
              </a:extLst>
            </p:cNvPr>
            <p:cNvSpPr/>
            <p:nvPr/>
          </p:nvSpPr>
          <p:spPr>
            <a:xfrm>
              <a:off x="1163638" y="2326436"/>
              <a:ext cx="2311082" cy="1514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331FA1D-4072-8802-03FB-D729EB074F4F}"/>
                </a:ext>
              </a:extLst>
            </p:cNvPr>
            <p:cNvGrpSpPr/>
            <p:nvPr/>
          </p:nvGrpSpPr>
          <p:grpSpPr>
            <a:xfrm>
              <a:off x="2134481" y="2903871"/>
              <a:ext cx="338298" cy="369492"/>
              <a:chOff x="1861695" y="5382554"/>
              <a:chExt cx="223018" cy="243582"/>
            </a:xfrm>
          </p:grpSpPr>
          <p:sp>
            <p:nvSpPr>
              <p:cNvPr id="7" name="Shape 1291">
                <a:extLst>
                  <a:ext uri="{FF2B5EF4-FFF2-40B4-BE49-F238E27FC236}">
                    <a16:creationId xmlns:a16="http://schemas.microsoft.com/office/drawing/2014/main" id="{37947B58-0BC5-15B9-3980-5ECF2B136958}"/>
                  </a:ext>
                </a:extLst>
              </p:cNvPr>
              <p:cNvSpPr/>
              <p:nvPr/>
            </p:nvSpPr>
            <p:spPr>
              <a:xfrm>
                <a:off x="1910299" y="5382554"/>
                <a:ext cx="121643" cy="121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  <p:sp>
            <p:nvSpPr>
              <p:cNvPr id="8" name="Shape 1292">
                <a:extLst>
                  <a:ext uri="{FF2B5EF4-FFF2-40B4-BE49-F238E27FC236}">
                    <a16:creationId xmlns:a16="http://schemas.microsoft.com/office/drawing/2014/main" id="{EB309B05-A5F3-D1CE-9BCB-FCD91BB93DC2}"/>
                  </a:ext>
                </a:extLst>
              </p:cNvPr>
              <p:cNvSpPr/>
              <p:nvPr/>
            </p:nvSpPr>
            <p:spPr>
              <a:xfrm>
                <a:off x="1861695" y="5494343"/>
                <a:ext cx="223018" cy="131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45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23F276E-31FD-5BDC-EC77-C6E036058853}"/>
              </a:ext>
            </a:extLst>
          </p:cNvPr>
          <p:cNvGrpSpPr/>
          <p:nvPr/>
        </p:nvGrpSpPr>
        <p:grpSpPr>
          <a:xfrm>
            <a:off x="3052050" y="2811452"/>
            <a:ext cx="2311082" cy="1514496"/>
            <a:chOff x="3052050" y="2326436"/>
            <a:chExt cx="2311082" cy="1514496"/>
          </a:xfrm>
        </p:grpSpPr>
        <p:sp>
          <p:nvSpPr>
            <p:cNvPr id="10" name="Shape 338">
              <a:extLst>
                <a:ext uri="{FF2B5EF4-FFF2-40B4-BE49-F238E27FC236}">
                  <a16:creationId xmlns:a16="http://schemas.microsoft.com/office/drawing/2014/main" id="{958FF2BF-7532-8AA4-809E-4D41811EE7A5}"/>
                </a:ext>
              </a:extLst>
            </p:cNvPr>
            <p:cNvSpPr/>
            <p:nvPr/>
          </p:nvSpPr>
          <p:spPr>
            <a:xfrm>
              <a:off x="3052050" y="2326436"/>
              <a:ext cx="2311082" cy="1514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7835724-8E6D-BB42-E5A3-D588A1F8E532}"/>
                </a:ext>
              </a:extLst>
            </p:cNvPr>
            <p:cNvGrpSpPr/>
            <p:nvPr/>
          </p:nvGrpSpPr>
          <p:grpSpPr>
            <a:xfrm>
              <a:off x="4092860" y="2926609"/>
              <a:ext cx="229462" cy="324016"/>
              <a:chOff x="4115787" y="5397544"/>
              <a:chExt cx="151270" cy="213604"/>
            </a:xfrm>
          </p:grpSpPr>
          <p:sp>
            <p:nvSpPr>
              <p:cNvPr id="12" name="Shape 1332">
                <a:extLst>
                  <a:ext uri="{FF2B5EF4-FFF2-40B4-BE49-F238E27FC236}">
                    <a16:creationId xmlns:a16="http://schemas.microsoft.com/office/drawing/2014/main" id="{432F2707-51F7-57C9-3E83-B5AE4EF9B8A7}"/>
                  </a:ext>
                </a:extLst>
              </p:cNvPr>
              <p:cNvSpPr/>
              <p:nvPr/>
            </p:nvSpPr>
            <p:spPr>
              <a:xfrm>
                <a:off x="4115787" y="5416653"/>
                <a:ext cx="151270" cy="1944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  <p:sp>
            <p:nvSpPr>
              <p:cNvPr id="13" name="Shape 1333">
                <a:extLst>
                  <a:ext uri="{FF2B5EF4-FFF2-40B4-BE49-F238E27FC236}">
                    <a16:creationId xmlns:a16="http://schemas.microsoft.com/office/drawing/2014/main" id="{7BC78F3B-1C26-73B5-9858-60F41160F83D}"/>
                  </a:ext>
                </a:extLst>
              </p:cNvPr>
              <p:cNvSpPr/>
              <p:nvPr/>
            </p:nvSpPr>
            <p:spPr>
              <a:xfrm>
                <a:off x="4142434" y="5397544"/>
                <a:ext cx="97247" cy="432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01871AE-407C-D3D6-9547-2679B6DC5994}"/>
              </a:ext>
            </a:extLst>
          </p:cNvPr>
          <p:cNvGrpSpPr/>
          <p:nvPr/>
        </p:nvGrpSpPr>
        <p:grpSpPr>
          <a:xfrm>
            <a:off x="4940462" y="2811452"/>
            <a:ext cx="2311082" cy="1514496"/>
            <a:chOff x="4940462" y="2326436"/>
            <a:chExt cx="2311082" cy="1514496"/>
          </a:xfrm>
        </p:grpSpPr>
        <p:sp>
          <p:nvSpPr>
            <p:cNvPr id="15" name="Shape 343">
              <a:extLst>
                <a:ext uri="{FF2B5EF4-FFF2-40B4-BE49-F238E27FC236}">
                  <a16:creationId xmlns:a16="http://schemas.microsoft.com/office/drawing/2014/main" id="{B06473D0-80A4-E0CD-4C8E-D6EE61842BBD}"/>
                </a:ext>
              </a:extLst>
            </p:cNvPr>
            <p:cNvSpPr/>
            <p:nvPr/>
          </p:nvSpPr>
          <p:spPr>
            <a:xfrm>
              <a:off x="4940462" y="2326436"/>
              <a:ext cx="2311082" cy="1514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16" name="Shape 1337">
              <a:extLst>
                <a:ext uri="{FF2B5EF4-FFF2-40B4-BE49-F238E27FC236}">
                  <a16:creationId xmlns:a16="http://schemas.microsoft.com/office/drawing/2014/main" id="{DB617548-DC5F-F481-A1CD-E84AE78C6356}"/>
                </a:ext>
              </a:extLst>
            </p:cNvPr>
            <p:cNvSpPr/>
            <p:nvPr/>
          </p:nvSpPr>
          <p:spPr>
            <a:xfrm>
              <a:off x="5933994" y="2926608"/>
              <a:ext cx="324018" cy="3240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4C75174-93DD-2B37-1816-2CBF65092652}"/>
              </a:ext>
            </a:extLst>
          </p:cNvPr>
          <p:cNvGrpSpPr/>
          <p:nvPr/>
        </p:nvGrpSpPr>
        <p:grpSpPr>
          <a:xfrm>
            <a:off x="8717284" y="2811452"/>
            <a:ext cx="2311079" cy="1514496"/>
            <a:chOff x="8717284" y="2326436"/>
            <a:chExt cx="2311079" cy="1514496"/>
          </a:xfrm>
        </p:grpSpPr>
        <p:sp>
          <p:nvSpPr>
            <p:cNvPr id="18" name="Shape 353">
              <a:extLst>
                <a:ext uri="{FF2B5EF4-FFF2-40B4-BE49-F238E27FC236}">
                  <a16:creationId xmlns:a16="http://schemas.microsoft.com/office/drawing/2014/main" id="{A3CA4A5B-4A6A-5FD0-632C-DA39279182FA}"/>
                </a:ext>
              </a:extLst>
            </p:cNvPr>
            <p:cNvSpPr/>
            <p:nvPr/>
          </p:nvSpPr>
          <p:spPr>
            <a:xfrm>
              <a:off x="8717284" y="2326436"/>
              <a:ext cx="2311079" cy="1514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19" name="Shape 1349">
              <a:extLst>
                <a:ext uri="{FF2B5EF4-FFF2-40B4-BE49-F238E27FC236}">
                  <a16:creationId xmlns:a16="http://schemas.microsoft.com/office/drawing/2014/main" id="{F1CBF6A9-AEBA-575D-DD49-02870A97B902}"/>
                </a:ext>
              </a:extLst>
            </p:cNvPr>
            <p:cNvSpPr/>
            <p:nvPr/>
          </p:nvSpPr>
          <p:spPr>
            <a:xfrm>
              <a:off x="9722604" y="2918084"/>
              <a:ext cx="369492" cy="341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"/>
                </a:defRPr>
              </a:pPr>
              <a:endParaRPr sz="4500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51F357B-6F07-2FEC-ADA5-42672050C395}"/>
              </a:ext>
            </a:extLst>
          </p:cNvPr>
          <p:cNvGrpSpPr/>
          <p:nvPr/>
        </p:nvGrpSpPr>
        <p:grpSpPr>
          <a:xfrm>
            <a:off x="6828874" y="2811452"/>
            <a:ext cx="2311079" cy="1514496"/>
            <a:chOff x="6828874" y="2326436"/>
            <a:chExt cx="2311079" cy="1514496"/>
          </a:xfrm>
        </p:grpSpPr>
        <p:sp>
          <p:nvSpPr>
            <p:cNvPr id="21" name="Shape 348">
              <a:extLst>
                <a:ext uri="{FF2B5EF4-FFF2-40B4-BE49-F238E27FC236}">
                  <a16:creationId xmlns:a16="http://schemas.microsoft.com/office/drawing/2014/main" id="{BA86704E-130A-4145-D03E-1C6F697A91CE}"/>
                </a:ext>
              </a:extLst>
            </p:cNvPr>
            <p:cNvSpPr/>
            <p:nvPr/>
          </p:nvSpPr>
          <p:spPr>
            <a:xfrm>
              <a:off x="6828874" y="2326436"/>
              <a:ext cx="2311079" cy="1514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grpSp>
          <p:nvGrpSpPr>
            <p:cNvPr id="22" name="Group 1355">
              <a:extLst>
                <a:ext uri="{FF2B5EF4-FFF2-40B4-BE49-F238E27FC236}">
                  <a16:creationId xmlns:a16="http://schemas.microsoft.com/office/drawing/2014/main" id="{32B55F87-7BBB-05B6-A736-9A61AFB34EFE}"/>
                </a:ext>
              </a:extLst>
            </p:cNvPr>
            <p:cNvGrpSpPr/>
            <p:nvPr/>
          </p:nvGrpSpPr>
          <p:grpSpPr>
            <a:xfrm>
              <a:off x="7802273" y="2932466"/>
              <a:ext cx="364280" cy="312304"/>
              <a:chOff x="0" y="0"/>
              <a:chExt cx="533283" cy="457200"/>
            </a:xfrm>
          </p:grpSpPr>
          <p:sp>
            <p:nvSpPr>
              <p:cNvPr id="23" name="Shape 1352">
                <a:extLst>
                  <a:ext uri="{FF2B5EF4-FFF2-40B4-BE49-F238E27FC236}">
                    <a16:creationId xmlns:a16="http://schemas.microsoft.com/office/drawing/2014/main" id="{2180A6D4-9885-1CF2-71CA-501A53DA7021}"/>
                  </a:ext>
                </a:extLst>
              </p:cNvPr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  <p:sp>
            <p:nvSpPr>
              <p:cNvPr id="24" name="Shape 1353">
                <a:extLst>
                  <a:ext uri="{FF2B5EF4-FFF2-40B4-BE49-F238E27FC236}">
                    <a16:creationId xmlns:a16="http://schemas.microsoft.com/office/drawing/2014/main" id="{E3B4E841-F4E7-FC41-8D7F-2EA64D26A22E}"/>
                  </a:ext>
                </a:extLst>
              </p:cNvPr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  <p:sp>
            <p:nvSpPr>
              <p:cNvPr id="25" name="Shape 1354">
                <a:extLst>
                  <a:ext uri="{FF2B5EF4-FFF2-40B4-BE49-F238E27FC236}">
                    <a16:creationId xmlns:a16="http://schemas.microsoft.com/office/drawing/2014/main" id="{8E5E1697-BEA6-A02F-0551-07D3D765A274}"/>
                  </a:ext>
                </a:extLst>
              </p:cNvPr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"/>
                  </a:defRPr>
                </a:pPr>
                <a:endParaRPr sz="45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8F35471D-6414-4263-C00E-D1719A9798E8}"/>
              </a:ext>
            </a:extLst>
          </p:cNvPr>
          <p:cNvSpPr/>
          <p:nvPr/>
        </p:nvSpPr>
        <p:spPr>
          <a:xfrm>
            <a:off x="1870520" y="4062749"/>
            <a:ext cx="650172" cy="6501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CEACAB68-6AE8-A785-B635-EBACEDBA4CAF}"/>
              </a:ext>
            </a:extLst>
          </p:cNvPr>
          <p:cNvSpPr/>
          <p:nvPr/>
        </p:nvSpPr>
        <p:spPr>
          <a:xfrm>
            <a:off x="5647344" y="4062749"/>
            <a:ext cx="650172" cy="6501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2552F679-BAE1-D71C-5F58-A1C76FB25F37}"/>
              </a:ext>
            </a:extLst>
          </p:cNvPr>
          <p:cNvSpPr/>
          <p:nvPr/>
        </p:nvSpPr>
        <p:spPr>
          <a:xfrm>
            <a:off x="9424168" y="4062749"/>
            <a:ext cx="650172" cy="6501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C479C1DA-8D55-36D6-DC8A-2757BCC22ED8}"/>
              </a:ext>
            </a:extLst>
          </p:cNvPr>
          <p:cNvSpPr/>
          <p:nvPr/>
        </p:nvSpPr>
        <p:spPr>
          <a:xfrm>
            <a:off x="3707639" y="2475860"/>
            <a:ext cx="650172" cy="6501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56446C1B-BB27-A860-F186-F981A1B4E2A5}"/>
              </a:ext>
            </a:extLst>
          </p:cNvPr>
          <p:cNvSpPr/>
          <p:nvPr/>
        </p:nvSpPr>
        <p:spPr>
          <a:xfrm>
            <a:off x="7491779" y="2475860"/>
            <a:ext cx="650172" cy="65017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86D816E-213E-4E42-D073-C7EF9FDE721E}"/>
              </a:ext>
            </a:extLst>
          </p:cNvPr>
          <p:cNvSpPr txBox="1"/>
          <p:nvPr/>
        </p:nvSpPr>
        <p:spPr>
          <a:xfrm>
            <a:off x="1961987" y="4187780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36AE6"/>
                </a:solidFill>
              </a:rPr>
              <a:t>01</a:t>
            </a:r>
            <a:endParaRPr lang="zh-CN" altLang="en-US" sz="2000" b="1" dirty="0">
              <a:solidFill>
                <a:srgbClr val="436AE6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1C6A4FD-E10B-4E38-17BE-D3F07117C284}"/>
              </a:ext>
            </a:extLst>
          </p:cNvPr>
          <p:cNvSpPr txBox="1"/>
          <p:nvPr/>
        </p:nvSpPr>
        <p:spPr>
          <a:xfrm>
            <a:off x="3786503" y="2600891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36AE6"/>
                </a:solidFill>
              </a:rPr>
              <a:t>02</a:t>
            </a:r>
            <a:endParaRPr lang="zh-CN" altLang="en-US" sz="2000" b="1" dirty="0">
              <a:solidFill>
                <a:srgbClr val="436AE6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DC3BDCE-887E-9156-981E-9DE18947FACB}"/>
              </a:ext>
            </a:extLst>
          </p:cNvPr>
          <p:cNvSpPr txBox="1"/>
          <p:nvPr/>
        </p:nvSpPr>
        <p:spPr>
          <a:xfrm>
            <a:off x="7580655" y="2600891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36AE6"/>
                </a:solidFill>
              </a:rPr>
              <a:t>04</a:t>
            </a:r>
            <a:endParaRPr lang="zh-CN" altLang="en-US" sz="2000" b="1" dirty="0">
              <a:solidFill>
                <a:srgbClr val="436AE6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076D951-900F-5A9E-9BC8-8CE7978C9A5B}"/>
              </a:ext>
            </a:extLst>
          </p:cNvPr>
          <p:cNvSpPr txBox="1"/>
          <p:nvPr/>
        </p:nvSpPr>
        <p:spPr>
          <a:xfrm>
            <a:off x="5726208" y="4187780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36AE6"/>
                </a:solidFill>
              </a:rPr>
              <a:t>03</a:t>
            </a:r>
            <a:endParaRPr lang="zh-CN" altLang="en-US" sz="2000" b="1" dirty="0">
              <a:solidFill>
                <a:srgbClr val="436AE6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DC5228B-944C-583E-E735-7211ACD4C347}"/>
              </a:ext>
            </a:extLst>
          </p:cNvPr>
          <p:cNvSpPr txBox="1"/>
          <p:nvPr/>
        </p:nvSpPr>
        <p:spPr>
          <a:xfrm>
            <a:off x="9523065" y="4187780"/>
            <a:ext cx="4924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436AE6"/>
                </a:solidFill>
              </a:rPr>
              <a:t>05</a:t>
            </a:r>
            <a:endParaRPr lang="zh-CN" altLang="en-US" sz="2000" b="1" dirty="0">
              <a:solidFill>
                <a:srgbClr val="436AE6"/>
              </a:solidFill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918D220-D2AC-C13A-226E-2159DF97497F}"/>
              </a:ext>
            </a:extLst>
          </p:cNvPr>
          <p:cNvGrpSpPr/>
          <p:nvPr/>
        </p:nvGrpSpPr>
        <p:grpSpPr>
          <a:xfrm>
            <a:off x="8597702" y="4896674"/>
            <a:ext cx="2343167" cy="1064487"/>
            <a:chOff x="9024753" y="1958721"/>
            <a:chExt cx="2343167" cy="1064487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FAAC1F0-CEE4-1DEE-9B61-5C5241BD8C43}"/>
                </a:ext>
              </a:extLst>
            </p:cNvPr>
            <p:cNvSpPr txBox="1"/>
            <p:nvPr/>
          </p:nvSpPr>
          <p:spPr>
            <a:xfrm>
              <a:off x="927976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59A334E-9719-5308-3C3E-42453D5C3113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8E7E1CD-DC63-319E-BF7E-3EB3480D862E}"/>
              </a:ext>
            </a:extLst>
          </p:cNvPr>
          <p:cNvGrpSpPr/>
          <p:nvPr/>
        </p:nvGrpSpPr>
        <p:grpSpPr>
          <a:xfrm>
            <a:off x="4800845" y="4896674"/>
            <a:ext cx="2343167" cy="1306861"/>
            <a:chOff x="9024753" y="1958721"/>
            <a:chExt cx="2343167" cy="1306861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0888771-DE47-F0D7-0D99-C37CD15807A0}"/>
                </a:ext>
              </a:extLst>
            </p:cNvPr>
            <p:cNvSpPr txBox="1"/>
            <p:nvPr/>
          </p:nvSpPr>
          <p:spPr>
            <a:xfrm>
              <a:off x="927976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A489EF9-61BA-970B-DAFB-21FBA351A8DB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 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4C7F27B-E685-E68F-4349-E343D57DD6A7}"/>
              </a:ext>
            </a:extLst>
          </p:cNvPr>
          <p:cNvGrpSpPr/>
          <p:nvPr/>
        </p:nvGrpSpPr>
        <p:grpSpPr>
          <a:xfrm>
            <a:off x="1024022" y="4896674"/>
            <a:ext cx="2343167" cy="1064487"/>
            <a:chOff x="9024753" y="1958721"/>
            <a:chExt cx="2343167" cy="1064487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CA3F1D66-FE87-C88A-C770-3804E28C88D8}"/>
                </a:ext>
              </a:extLst>
            </p:cNvPr>
            <p:cNvSpPr txBox="1"/>
            <p:nvPr/>
          </p:nvSpPr>
          <p:spPr>
            <a:xfrm>
              <a:off x="927976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2B2E4D1-AE41-CF66-7686-046733E16288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FF7A46DB-69D0-0AE6-F6C4-845A3C946482}"/>
              </a:ext>
            </a:extLst>
          </p:cNvPr>
          <p:cNvGrpSpPr/>
          <p:nvPr/>
        </p:nvGrpSpPr>
        <p:grpSpPr>
          <a:xfrm>
            <a:off x="2861140" y="1340220"/>
            <a:ext cx="2343167" cy="1064487"/>
            <a:chOff x="9024753" y="1958721"/>
            <a:chExt cx="2343167" cy="1064487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A1B137CA-2E19-C11C-ADE9-BE92B07A4BE6}"/>
                </a:ext>
              </a:extLst>
            </p:cNvPr>
            <p:cNvSpPr txBox="1"/>
            <p:nvPr/>
          </p:nvSpPr>
          <p:spPr>
            <a:xfrm>
              <a:off x="927976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CF3097F-3439-E13B-604C-D2F2A60ABD2A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86827161-9D50-CD31-9292-27CB822B4FF4}"/>
              </a:ext>
            </a:extLst>
          </p:cNvPr>
          <p:cNvGrpSpPr/>
          <p:nvPr/>
        </p:nvGrpSpPr>
        <p:grpSpPr>
          <a:xfrm>
            <a:off x="6630689" y="1340220"/>
            <a:ext cx="2343167" cy="1064487"/>
            <a:chOff x="9024753" y="1958721"/>
            <a:chExt cx="2343167" cy="1064487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7A44DDE-CAF6-3AFB-BD35-51B3CFFFCE15}"/>
                </a:ext>
              </a:extLst>
            </p:cNvPr>
            <p:cNvSpPr txBox="1"/>
            <p:nvPr/>
          </p:nvSpPr>
          <p:spPr>
            <a:xfrm>
              <a:off x="927976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1F5B895E-F485-5A65-0A77-B854156E6AD9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95577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4" name="Shape 411">
            <a:extLst>
              <a:ext uri="{FF2B5EF4-FFF2-40B4-BE49-F238E27FC236}">
                <a16:creationId xmlns:a16="http://schemas.microsoft.com/office/drawing/2014/main" id="{241F60C2-9CA0-3232-69A2-9F57DC3A6424}"/>
              </a:ext>
            </a:extLst>
          </p:cNvPr>
          <p:cNvSpPr/>
          <p:nvPr/>
        </p:nvSpPr>
        <p:spPr>
          <a:xfrm>
            <a:off x="4334115" y="1577628"/>
            <a:ext cx="3529452" cy="4075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9" name="Shape 425">
            <a:extLst>
              <a:ext uri="{FF2B5EF4-FFF2-40B4-BE49-F238E27FC236}">
                <a16:creationId xmlns:a16="http://schemas.microsoft.com/office/drawing/2014/main" id="{22512256-A812-33F0-2871-6BEF8AA08213}"/>
              </a:ext>
            </a:extLst>
          </p:cNvPr>
          <p:cNvSpPr/>
          <p:nvPr/>
        </p:nvSpPr>
        <p:spPr>
          <a:xfrm>
            <a:off x="1711413" y="2101013"/>
            <a:ext cx="2617882" cy="3022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3" name="Shape 420">
            <a:extLst>
              <a:ext uri="{FF2B5EF4-FFF2-40B4-BE49-F238E27FC236}">
                <a16:creationId xmlns:a16="http://schemas.microsoft.com/office/drawing/2014/main" id="{6DFF30E7-3467-3FD7-6312-69269C2F8959}"/>
              </a:ext>
            </a:extLst>
          </p:cNvPr>
          <p:cNvSpPr/>
          <p:nvPr/>
        </p:nvSpPr>
        <p:spPr>
          <a:xfrm>
            <a:off x="7862705" y="2099404"/>
            <a:ext cx="2617882" cy="3022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6" name="Shape 417">
            <a:extLst>
              <a:ext uri="{FF2B5EF4-FFF2-40B4-BE49-F238E27FC236}">
                <a16:creationId xmlns:a16="http://schemas.microsoft.com/office/drawing/2014/main" id="{9B51B425-BFD7-9BAF-CB3B-14E564352038}"/>
              </a:ext>
            </a:extLst>
          </p:cNvPr>
          <p:cNvSpPr/>
          <p:nvPr/>
        </p:nvSpPr>
        <p:spPr>
          <a:xfrm>
            <a:off x="5615346" y="1369501"/>
            <a:ext cx="966990" cy="1116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dirty="0">
                <a:sym typeface="+mn-lt"/>
              </a:rPr>
              <a:t>01</a:t>
            </a:r>
            <a:endParaRPr dirty="0">
              <a:sym typeface="+mn-lt"/>
            </a:endParaRPr>
          </a:p>
        </p:txBody>
      </p:sp>
      <p:sp>
        <p:nvSpPr>
          <p:cNvPr id="17" name="Shape 421">
            <a:extLst>
              <a:ext uri="{FF2B5EF4-FFF2-40B4-BE49-F238E27FC236}">
                <a16:creationId xmlns:a16="http://schemas.microsoft.com/office/drawing/2014/main" id="{282CAC6D-67F4-0AF8-0DC8-633885F3B66F}"/>
              </a:ext>
            </a:extLst>
          </p:cNvPr>
          <p:cNvSpPr/>
          <p:nvPr/>
        </p:nvSpPr>
        <p:spPr>
          <a:xfrm>
            <a:off x="8688151" y="1894767"/>
            <a:ext cx="966990" cy="1116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dirty="0">
                <a:sym typeface="+mn-lt"/>
              </a:rPr>
              <a:t>03</a:t>
            </a:r>
            <a:endParaRPr dirty="0">
              <a:sym typeface="+mn-lt"/>
            </a:endParaRPr>
          </a:p>
        </p:txBody>
      </p:sp>
      <p:sp>
        <p:nvSpPr>
          <p:cNvPr id="18" name="Shape 426">
            <a:extLst>
              <a:ext uri="{FF2B5EF4-FFF2-40B4-BE49-F238E27FC236}">
                <a16:creationId xmlns:a16="http://schemas.microsoft.com/office/drawing/2014/main" id="{91E1D688-25F2-2BAC-0AB1-4E32712DF2E4}"/>
              </a:ext>
            </a:extLst>
          </p:cNvPr>
          <p:cNvSpPr/>
          <p:nvPr/>
        </p:nvSpPr>
        <p:spPr>
          <a:xfrm>
            <a:off x="2536859" y="1896375"/>
            <a:ext cx="966990" cy="1116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dirty="0">
                <a:sym typeface="+mn-lt"/>
              </a:rPr>
              <a:t>02</a:t>
            </a:r>
            <a:endParaRPr dirty="0"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8904D3A-E614-9D9D-00A9-1691179BDD61}"/>
              </a:ext>
            </a:extLst>
          </p:cNvPr>
          <p:cNvGrpSpPr/>
          <p:nvPr/>
        </p:nvGrpSpPr>
        <p:grpSpPr>
          <a:xfrm>
            <a:off x="4926827" y="2896756"/>
            <a:ext cx="2343167" cy="1306861"/>
            <a:chOff x="9024753" y="1958721"/>
            <a:chExt cx="2343167" cy="1306861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97CD153-F521-F293-36AC-9EC088BC51D3}"/>
                </a:ext>
              </a:extLst>
            </p:cNvPr>
            <p:cNvSpPr txBox="1"/>
            <p:nvPr/>
          </p:nvSpPr>
          <p:spPr>
            <a:xfrm>
              <a:off x="927976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6FD15FB-0F25-EF52-C5A6-D21FDEC1F129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模板网，幻灯片演示模板及素材免费下载！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模板网 唯 一访问网址：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4176B39-9FE0-C438-B588-DD56DC9F31BD}"/>
              </a:ext>
            </a:extLst>
          </p:cNvPr>
          <p:cNvGrpSpPr/>
          <p:nvPr/>
        </p:nvGrpSpPr>
        <p:grpSpPr>
          <a:xfrm>
            <a:off x="1848770" y="3341911"/>
            <a:ext cx="2343167" cy="1064487"/>
            <a:chOff x="9024753" y="1958721"/>
            <a:chExt cx="2343167" cy="106448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AE750FF-41BE-ED40-086E-7EF03CC86464}"/>
                </a:ext>
              </a:extLst>
            </p:cNvPr>
            <p:cNvSpPr txBox="1"/>
            <p:nvPr/>
          </p:nvSpPr>
          <p:spPr>
            <a:xfrm>
              <a:off x="927976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7AD3468-4D91-A8E9-94FA-2AC8A4084119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BB9BD8E-2144-0D03-2539-935D3EADEEDA}"/>
              </a:ext>
            </a:extLst>
          </p:cNvPr>
          <p:cNvGrpSpPr/>
          <p:nvPr/>
        </p:nvGrpSpPr>
        <p:grpSpPr>
          <a:xfrm>
            <a:off x="8000493" y="3341911"/>
            <a:ext cx="2343167" cy="1064487"/>
            <a:chOff x="9024753" y="1958721"/>
            <a:chExt cx="2343167" cy="106448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1C3FAF5-1C70-ACA0-18D7-CF61DE741B63}"/>
                </a:ext>
              </a:extLst>
            </p:cNvPr>
            <p:cNvSpPr txBox="1"/>
            <p:nvPr/>
          </p:nvSpPr>
          <p:spPr>
            <a:xfrm>
              <a:off x="9279764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E272E1B-276E-5AE3-E617-C9769D3D6B77}"/>
                </a:ext>
              </a:extLst>
            </p:cNvPr>
            <p:cNvSpPr txBox="1"/>
            <p:nvPr/>
          </p:nvSpPr>
          <p:spPr>
            <a:xfrm>
              <a:off x="9024753" y="2225104"/>
              <a:ext cx="2343167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30127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119F72B0-5C03-3283-9FE7-7B02D64EBBCD}"/>
              </a:ext>
            </a:extLst>
          </p:cNvPr>
          <p:cNvSpPr/>
          <p:nvPr/>
        </p:nvSpPr>
        <p:spPr bwMode="auto">
          <a:xfrm>
            <a:off x="0" y="2815346"/>
            <a:ext cx="12192000" cy="1501715"/>
          </a:xfrm>
          <a:custGeom>
            <a:avLst/>
            <a:gdLst>
              <a:gd name="connsiteX0" fmla="*/ 0 w 12192000"/>
              <a:gd name="connsiteY0" fmla="*/ 0 h 1501715"/>
              <a:gd name="connsiteX1" fmla="*/ 341511 w 12192000"/>
              <a:gd name="connsiteY1" fmla="*/ 179573 h 1501715"/>
              <a:gd name="connsiteX2" fmla="*/ 1739900 w 12192000"/>
              <a:gd name="connsiteY2" fmla="*/ 626355 h 1501715"/>
              <a:gd name="connsiteX3" fmla="*/ 4025900 w 12192000"/>
              <a:gd name="connsiteY3" fmla="*/ 308855 h 1501715"/>
              <a:gd name="connsiteX4" fmla="*/ 5715000 w 12192000"/>
              <a:gd name="connsiteY4" fmla="*/ 1134355 h 1501715"/>
              <a:gd name="connsiteX5" fmla="*/ 7670800 w 12192000"/>
              <a:gd name="connsiteY5" fmla="*/ 423155 h 1501715"/>
              <a:gd name="connsiteX6" fmla="*/ 9944100 w 12192000"/>
              <a:gd name="connsiteY6" fmla="*/ 1096255 h 1501715"/>
              <a:gd name="connsiteX7" fmla="*/ 12169117 w 12192000"/>
              <a:gd name="connsiteY7" fmla="*/ 194884 h 1501715"/>
              <a:gd name="connsiteX8" fmla="*/ 12192000 w 12192000"/>
              <a:gd name="connsiteY8" fmla="*/ 181558 h 1501715"/>
              <a:gd name="connsiteX9" fmla="*/ 12192000 w 12192000"/>
              <a:gd name="connsiteY9" fmla="*/ 548549 h 1501715"/>
              <a:gd name="connsiteX10" fmla="*/ 12169117 w 12192000"/>
              <a:gd name="connsiteY10" fmla="*/ 561875 h 1501715"/>
              <a:gd name="connsiteX11" fmla="*/ 9944100 w 12192000"/>
              <a:gd name="connsiteY11" fmla="*/ 1463246 h 1501715"/>
              <a:gd name="connsiteX12" fmla="*/ 7670800 w 12192000"/>
              <a:gd name="connsiteY12" fmla="*/ 790146 h 1501715"/>
              <a:gd name="connsiteX13" fmla="*/ 5715000 w 12192000"/>
              <a:gd name="connsiteY13" fmla="*/ 1501346 h 1501715"/>
              <a:gd name="connsiteX14" fmla="*/ 4025900 w 12192000"/>
              <a:gd name="connsiteY14" fmla="*/ 675846 h 1501715"/>
              <a:gd name="connsiteX15" fmla="*/ 1739900 w 12192000"/>
              <a:gd name="connsiteY15" fmla="*/ 993346 h 1501715"/>
              <a:gd name="connsiteX16" fmla="*/ 341511 w 12192000"/>
              <a:gd name="connsiteY16" fmla="*/ 546564 h 1501715"/>
              <a:gd name="connsiteX17" fmla="*/ 0 w 12192000"/>
              <a:gd name="connsiteY17" fmla="*/ 366991 h 1501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1501715">
                <a:moveTo>
                  <a:pt x="0" y="0"/>
                </a:moveTo>
                <a:lnTo>
                  <a:pt x="341511" y="179573"/>
                </a:lnTo>
                <a:cubicBezTo>
                  <a:pt x="775494" y="398152"/>
                  <a:pt x="1225550" y="581905"/>
                  <a:pt x="1739900" y="626355"/>
                </a:cubicBezTo>
                <a:cubicBezTo>
                  <a:pt x="2425700" y="685622"/>
                  <a:pt x="3363383" y="224188"/>
                  <a:pt x="4025900" y="308855"/>
                </a:cubicBezTo>
                <a:cubicBezTo>
                  <a:pt x="4688417" y="393522"/>
                  <a:pt x="5107517" y="1115305"/>
                  <a:pt x="5715000" y="1134355"/>
                </a:cubicBezTo>
                <a:cubicBezTo>
                  <a:pt x="6322483" y="1153405"/>
                  <a:pt x="6965950" y="429505"/>
                  <a:pt x="7670800" y="423155"/>
                </a:cubicBezTo>
                <a:cubicBezTo>
                  <a:pt x="8375650" y="416805"/>
                  <a:pt x="9139767" y="1166105"/>
                  <a:pt x="9944100" y="1096255"/>
                </a:cubicBezTo>
                <a:cubicBezTo>
                  <a:pt x="10647891" y="1035136"/>
                  <a:pt x="11405162" y="636128"/>
                  <a:pt x="12169117" y="194884"/>
                </a:cubicBezTo>
                <a:lnTo>
                  <a:pt x="12192000" y="181558"/>
                </a:lnTo>
                <a:lnTo>
                  <a:pt x="12192000" y="548549"/>
                </a:lnTo>
                <a:lnTo>
                  <a:pt x="12169117" y="561875"/>
                </a:lnTo>
                <a:cubicBezTo>
                  <a:pt x="11405162" y="1003119"/>
                  <a:pt x="10647891" y="1402127"/>
                  <a:pt x="9944100" y="1463246"/>
                </a:cubicBezTo>
                <a:cubicBezTo>
                  <a:pt x="9139767" y="1533096"/>
                  <a:pt x="8375650" y="783796"/>
                  <a:pt x="7670800" y="790146"/>
                </a:cubicBezTo>
                <a:cubicBezTo>
                  <a:pt x="6965950" y="796496"/>
                  <a:pt x="6322483" y="1520396"/>
                  <a:pt x="5715000" y="1501346"/>
                </a:cubicBezTo>
                <a:cubicBezTo>
                  <a:pt x="5107517" y="1482296"/>
                  <a:pt x="4688417" y="760513"/>
                  <a:pt x="4025900" y="675846"/>
                </a:cubicBezTo>
                <a:cubicBezTo>
                  <a:pt x="3363383" y="591179"/>
                  <a:pt x="2425700" y="1052613"/>
                  <a:pt x="1739900" y="993346"/>
                </a:cubicBezTo>
                <a:cubicBezTo>
                  <a:pt x="1225550" y="948896"/>
                  <a:pt x="775494" y="765143"/>
                  <a:pt x="341511" y="546564"/>
                </a:cubicBezTo>
                <a:lnTo>
                  <a:pt x="0" y="36699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A8C6F8"/>
              </a:gs>
            </a:gsLst>
            <a:lin ang="5400000" scaled="1"/>
          </a:grad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04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DEEB66C0-1AB6-159E-1A41-C81A6FC11580}"/>
              </a:ext>
            </a:extLst>
          </p:cNvPr>
          <p:cNvSpPr>
            <a:spLocks/>
          </p:cNvSpPr>
          <p:nvPr/>
        </p:nvSpPr>
        <p:spPr bwMode="auto">
          <a:xfrm flipV="1">
            <a:off x="3816746" y="3979608"/>
            <a:ext cx="2602897" cy="1869954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EF0AA05C-3636-9708-F8B0-7F06BD5EAECC}"/>
              </a:ext>
            </a:extLst>
          </p:cNvPr>
          <p:cNvSpPr>
            <a:spLocks/>
          </p:cNvSpPr>
          <p:nvPr/>
        </p:nvSpPr>
        <p:spPr bwMode="auto">
          <a:xfrm>
            <a:off x="1450852" y="1252539"/>
            <a:ext cx="2365894" cy="2076450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2C6B805B-3343-F6E3-AF87-EF12349226CE}"/>
              </a:ext>
            </a:extLst>
          </p:cNvPr>
          <p:cNvSpPr>
            <a:spLocks/>
          </p:cNvSpPr>
          <p:nvPr/>
        </p:nvSpPr>
        <p:spPr bwMode="auto">
          <a:xfrm flipV="1">
            <a:off x="7251485" y="3910695"/>
            <a:ext cx="2602897" cy="1869954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21AA24B0-945A-22FA-B529-FAFF3035B93F}"/>
              </a:ext>
            </a:extLst>
          </p:cNvPr>
          <p:cNvSpPr>
            <a:spLocks/>
          </p:cNvSpPr>
          <p:nvPr/>
        </p:nvSpPr>
        <p:spPr bwMode="auto">
          <a:xfrm>
            <a:off x="9216425" y="1537523"/>
            <a:ext cx="2365894" cy="2076450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ACFEE0D6-6BA4-453B-CEE7-908CB668F0EB}"/>
              </a:ext>
            </a:extLst>
          </p:cNvPr>
          <p:cNvSpPr>
            <a:spLocks/>
          </p:cNvSpPr>
          <p:nvPr/>
        </p:nvSpPr>
        <p:spPr bwMode="auto">
          <a:xfrm>
            <a:off x="5549114" y="1408882"/>
            <a:ext cx="2365894" cy="2076450"/>
          </a:xfrm>
          <a:custGeom>
            <a:avLst/>
            <a:gdLst>
              <a:gd name="T0" fmla="*/ 489 w 699"/>
              <a:gd name="T1" fmla="*/ 0 h 562"/>
              <a:gd name="T2" fmla="*/ 212 w 699"/>
              <a:gd name="T3" fmla="*/ 0 h 562"/>
              <a:gd name="T4" fmla="*/ 211 w 699"/>
              <a:gd name="T5" fmla="*/ 0 h 562"/>
              <a:gd name="T6" fmla="*/ 211 w 699"/>
              <a:gd name="T7" fmla="*/ 0 h 562"/>
              <a:gd name="T8" fmla="*/ 2 w 699"/>
              <a:gd name="T9" fmla="*/ 209 h 562"/>
              <a:gd name="T10" fmla="*/ 0 w 699"/>
              <a:gd name="T11" fmla="*/ 562 h 562"/>
              <a:gd name="T12" fmla="*/ 181 w 699"/>
              <a:gd name="T13" fmla="*/ 427 h 562"/>
              <a:gd name="T14" fmla="*/ 489 w 699"/>
              <a:gd name="T15" fmla="*/ 421 h 562"/>
              <a:gd name="T16" fmla="*/ 699 w 699"/>
              <a:gd name="T17" fmla="*/ 210 h 562"/>
              <a:gd name="T18" fmla="*/ 489 w 699"/>
              <a:gd name="T1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9" h="562">
                <a:moveTo>
                  <a:pt x="489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12" y="0"/>
                  <a:pt x="212" y="0"/>
                  <a:pt x="211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95" y="0"/>
                  <a:pt x="2" y="93"/>
                  <a:pt x="2" y="209"/>
                </a:cubicBezTo>
                <a:cubicBezTo>
                  <a:pt x="2" y="325"/>
                  <a:pt x="0" y="562"/>
                  <a:pt x="0" y="562"/>
                </a:cubicBezTo>
                <a:cubicBezTo>
                  <a:pt x="0" y="562"/>
                  <a:pt x="53" y="446"/>
                  <a:pt x="181" y="427"/>
                </a:cubicBezTo>
                <a:cubicBezTo>
                  <a:pt x="197" y="424"/>
                  <a:pt x="489" y="421"/>
                  <a:pt x="489" y="421"/>
                </a:cubicBezTo>
                <a:cubicBezTo>
                  <a:pt x="605" y="421"/>
                  <a:pt x="699" y="327"/>
                  <a:pt x="699" y="210"/>
                </a:cubicBezTo>
                <a:cubicBezTo>
                  <a:pt x="699" y="94"/>
                  <a:pt x="605" y="0"/>
                  <a:pt x="489" y="0"/>
                </a:cubicBez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9842048-3D36-223B-3D8D-A59E2AEA4F2B}"/>
              </a:ext>
            </a:extLst>
          </p:cNvPr>
          <p:cNvGrpSpPr/>
          <p:nvPr/>
        </p:nvGrpSpPr>
        <p:grpSpPr>
          <a:xfrm>
            <a:off x="1802145" y="1589146"/>
            <a:ext cx="1944824" cy="1064487"/>
            <a:chOff x="7607073" y="1958721"/>
            <a:chExt cx="1944824" cy="106448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22C4462-F3E0-C6EE-4B7D-BBDB285EFAED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44F3482-57B0-F7DD-B0BA-AB439604743B}"/>
                </a:ext>
              </a:extLst>
            </p:cNvPr>
            <p:cNvSpPr txBox="1"/>
            <p:nvPr/>
          </p:nvSpPr>
          <p:spPr>
            <a:xfrm>
              <a:off x="7607073" y="2225104"/>
              <a:ext cx="1876645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44F86E1-5371-8731-9727-CF7459F9F9D5}"/>
              </a:ext>
            </a:extLst>
          </p:cNvPr>
          <p:cNvGrpSpPr/>
          <p:nvPr/>
        </p:nvGrpSpPr>
        <p:grpSpPr>
          <a:xfrm>
            <a:off x="5873949" y="1756144"/>
            <a:ext cx="1944824" cy="1064487"/>
            <a:chOff x="7607073" y="1958721"/>
            <a:chExt cx="1944824" cy="106448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4D6FA7F-35D8-21E0-2B71-987E3186D7A8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F0E1358-3966-9FC4-80C5-DFF26FAA85A3}"/>
                </a:ext>
              </a:extLst>
            </p:cNvPr>
            <p:cNvSpPr txBox="1"/>
            <p:nvPr/>
          </p:nvSpPr>
          <p:spPr>
            <a:xfrm>
              <a:off x="7607073" y="2225104"/>
              <a:ext cx="1876645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40F8792-8EEE-49C7-70DD-1E196AD97399}"/>
              </a:ext>
            </a:extLst>
          </p:cNvPr>
          <p:cNvGrpSpPr/>
          <p:nvPr/>
        </p:nvGrpSpPr>
        <p:grpSpPr>
          <a:xfrm>
            <a:off x="9579605" y="1867184"/>
            <a:ext cx="1944824" cy="1064487"/>
            <a:chOff x="7607073" y="1958721"/>
            <a:chExt cx="1944824" cy="106448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EC41DE2-CAE0-D440-6367-B1D7D4DA484A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84874E9-D9F2-648C-7F1D-BE82A97A165E}"/>
                </a:ext>
              </a:extLst>
            </p:cNvPr>
            <p:cNvSpPr txBox="1"/>
            <p:nvPr/>
          </p:nvSpPr>
          <p:spPr>
            <a:xfrm>
              <a:off x="7607073" y="2225104"/>
              <a:ext cx="1876645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D353559-EDF8-BD41-6A96-02FBACD5BEFF}"/>
              </a:ext>
            </a:extLst>
          </p:cNvPr>
          <p:cNvGrpSpPr/>
          <p:nvPr/>
        </p:nvGrpSpPr>
        <p:grpSpPr>
          <a:xfrm>
            <a:off x="4151176" y="4617699"/>
            <a:ext cx="1944824" cy="1064487"/>
            <a:chOff x="7607073" y="1958721"/>
            <a:chExt cx="1944824" cy="106448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C20B3D4-5EAE-D35A-DA5A-518F7FBA8C5A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2FFCC2C4-F03E-72CC-F508-3DF8A0BE0210}"/>
                </a:ext>
              </a:extLst>
            </p:cNvPr>
            <p:cNvSpPr txBox="1"/>
            <p:nvPr/>
          </p:nvSpPr>
          <p:spPr>
            <a:xfrm>
              <a:off x="7607073" y="2225104"/>
              <a:ext cx="1876645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9A450F1F-1F6D-4654-75AC-7F85E2453009}"/>
              </a:ext>
            </a:extLst>
          </p:cNvPr>
          <p:cNvGrpSpPr/>
          <p:nvPr/>
        </p:nvGrpSpPr>
        <p:grpSpPr>
          <a:xfrm>
            <a:off x="7580521" y="4551068"/>
            <a:ext cx="1944824" cy="1064487"/>
            <a:chOff x="7607073" y="1958721"/>
            <a:chExt cx="1944824" cy="106448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94C3AE4-BF1C-1C23-1862-10E14FAC6AB3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FD8A870-2089-7B6A-84A7-758E4E3A6457}"/>
                </a:ext>
              </a:extLst>
            </p:cNvPr>
            <p:cNvSpPr txBox="1"/>
            <p:nvPr/>
          </p:nvSpPr>
          <p:spPr>
            <a:xfrm>
              <a:off x="7607073" y="2225104"/>
              <a:ext cx="1876645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+mj-ea"/>
                  <a:ea typeface="+mj-ea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chemeClr val="bg1"/>
                  </a:solidFill>
                  <a:latin typeface="+mj-ea"/>
                  <a:ea typeface="+mj-ea"/>
                </a:rPr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79960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2261" y="1049353"/>
            <a:ext cx="9517349" cy="1323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2259" y="4898170"/>
            <a:ext cx="9949509" cy="124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矩形: 圆角 22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1E37867-49C7-9B66-0BE2-62B121F3ACBC}"/>
              </a:ext>
            </a:extLst>
          </p:cNvPr>
          <p:cNvSpPr/>
          <p:nvPr/>
        </p:nvSpPr>
        <p:spPr bwMode="auto">
          <a:xfrm>
            <a:off x="847283" y="655749"/>
            <a:ext cx="4240544" cy="8864600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-2413000" ty="0" sx="100000" sy="100000" flip="none" algn="tl"/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63" name="PA_文本框 106"/>
          <p:cNvSpPr txBox="1"/>
          <p:nvPr>
            <p:custDataLst>
              <p:tags r:id="rId1"/>
            </p:custDataLst>
          </p:nvPr>
        </p:nvSpPr>
        <p:spPr>
          <a:xfrm>
            <a:off x="5663917" y="1966508"/>
            <a:ext cx="63713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谢谢观看！</a:t>
            </a:r>
            <a:r>
              <a:rPr lang="en-US" altLang="zh-CN" sz="6600" b="1" dirty="0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THX</a:t>
            </a:r>
          </a:p>
        </p:txBody>
      </p:sp>
      <p:sp>
        <p:nvSpPr>
          <p:cNvPr id="225" name="矩形: 圆角 224">
            <a:extLst>
              <a:ext uri="{FF2B5EF4-FFF2-40B4-BE49-F238E27FC236}">
                <a16:creationId xmlns:a16="http://schemas.microsoft.com/office/drawing/2014/main" id="{B16CFF1A-35C3-9E79-57EC-CF66ABAF5993}"/>
              </a:ext>
            </a:extLst>
          </p:cNvPr>
          <p:cNvSpPr/>
          <p:nvPr/>
        </p:nvSpPr>
        <p:spPr bwMode="auto">
          <a:xfrm rot="5400000">
            <a:off x="5989616" y="655618"/>
            <a:ext cx="212763" cy="12192001"/>
          </a:xfrm>
          <a:prstGeom prst="roundRect">
            <a:avLst>
              <a:gd name="adj" fmla="val 0"/>
            </a:avLst>
          </a:prstGeom>
          <a:blipFill dpi="0" rotWithShape="0">
            <a:blip r:embed="rId6">
              <a:alphaModFix amt="81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F2A5D0E-8E7C-0EFA-E969-441C9ED813E6}"/>
              </a:ext>
            </a:extLst>
          </p:cNvPr>
          <p:cNvSpPr/>
          <p:nvPr/>
        </p:nvSpPr>
        <p:spPr bwMode="auto">
          <a:xfrm rot="5400000">
            <a:off x="4024024" y="853599"/>
            <a:ext cx="1250893" cy="1254603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126C7B9C-0EC0-A205-4DC2-EFC244D46205}"/>
              </a:ext>
            </a:extLst>
          </p:cNvPr>
          <p:cNvSpPr/>
          <p:nvPr/>
        </p:nvSpPr>
        <p:spPr bwMode="auto">
          <a:xfrm rot="5400000">
            <a:off x="10931493" y="2296672"/>
            <a:ext cx="400110" cy="2913247"/>
          </a:xfrm>
          <a:prstGeom prst="roundRect">
            <a:avLst>
              <a:gd name="adj" fmla="val 50000"/>
            </a:avLst>
          </a:prstGeom>
          <a:blipFill dpi="0" rotWithShape="0">
            <a:blip r:embed="rId6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文本框 106">
            <a:extLst>
              <a:ext uri="{FF2B5EF4-FFF2-40B4-BE49-F238E27FC236}">
                <a16:creationId xmlns:a16="http://schemas.microsoft.com/office/drawing/2014/main" id="{23BA1018-C7AD-32FE-48EC-C1EF8A881F4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44229" y="1706237"/>
            <a:ext cx="2705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ea typeface="字体圈欣意冠黑体" panose="00000500000000000000" pitchFamily="2" charset="-122"/>
                <a:cs typeface="+mn-ea"/>
                <a:sym typeface="+mn-lt"/>
              </a:rPr>
              <a:t>Medical work report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1A38A16-CC6D-620F-C4EB-5F2E377B419A}"/>
              </a:ext>
            </a:extLst>
          </p:cNvPr>
          <p:cNvSpPr/>
          <p:nvPr/>
        </p:nvSpPr>
        <p:spPr bwMode="auto">
          <a:xfrm rot="5400000">
            <a:off x="8235204" y="777216"/>
            <a:ext cx="428207" cy="5364482"/>
          </a:xfrm>
          <a:prstGeom prst="roundRect">
            <a:avLst>
              <a:gd name="adj" fmla="val 0"/>
            </a:avLst>
          </a:prstGeom>
          <a:blipFill dpi="0" rotWithShape="0">
            <a:blip r:embed="rId7"/>
            <a:srcRect/>
            <a:tile tx="0" ty="0" sx="100000" sy="100000" flip="none" algn="tl"/>
          </a:blipFill>
          <a:ln w="12700">
            <a:solidFill>
              <a:schemeClr val="bg1"/>
            </a:solidFill>
            <a:prstDash val="solid"/>
          </a:ln>
          <a:effectLst>
            <a:outerShdw blurRad="50800" dist="101600" dir="2700000" algn="tl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BEAACD-9FBE-A263-9479-99475F47EAD5}"/>
              </a:ext>
            </a:extLst>
          </p:cNvPr>
          <p:cNvSpPr txBox="1"/>
          <p:nvPr/>
        </p:nvSpPr>
        <p:spPr>
          <a:xfrm>
            <a:off x="6596877" y="3305568"/>
            <a:ext cx="37048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/>
              <a:t>医生总结  </a:t>
            </a:r>
            <a:r>
              <a:rPr lang="en-US" altLang="zh-CN" sz="1400" dirty="0"/>
              <a:t>/  </a:t>
            </a:r>
            <a:r>
              <a:rPr lang="zh-CN" altLang="en-US" sz="1400" dirty="0"/>
              <a:t>医学汇报  </a:t>
            </a:r>
            <a:r>
              <a:rPr lang="en-US" altLang="zh-CN" sz="1400" dirty="0"/>
              <a:t>/  </a:t>
            </a:r>
            <a:r>
              <a:rPr lang="zh-CN" altLang="en-US" sz="1400" dirty="0"/>
              <a:t>护理  </a:t>
            </a:r>
            <a:r>
              <a:rPr lang="en-US" altLang="zh-CN" sz="1400" dirty="0"/>
              <a:t>/  </a:t>
            </a:r>
            <a:r>
              <a:rPr lang="zh-CN" altLang="en-US" sz="1400" dirty="0"/>
              <a:t>医疗  </a:t>
            </a:r>
            <a:r>
              <a:rPr lang="en-US" altLang="zh-CN" sz="1400" dirty="0"/>
              <a:t>/  </a:t>
            </a:r>
            <a:r>
              <a:rPr lang="zh-CN" altLang="en-US" sz="1400" dirty="0"/>
              <a:t>医学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593B90A-5B18-33B0-3B3D-B88F29B4E24D}"/>
              </a:ext>
            </a:extLst>
          </p:cNvPr>
          <p:cNvSpPr/>
          <p:nvPr/>
        </p:nvSpPr>
        <p:spPr bwMode="auto">
          <a:xfrm rot="5400000">
            <a:off x="9477709" y="-3140512"/>
            <a:ext cx="1269364" cy="6195091"/>
          </a:xfrm>
          <a:prstGeom prst="roundRect">
            <a:avLst>
              <a:gd name="adj" fmla="val 50000"/>
            </a:avLst>
          </a:prstGeom>
          <a:blipFill dpi="0" rotWithShape="0">
            <a:blip r:embed="rId6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F86FE8F-19E3-E0E7-EA94-37A60BEE2F71}"/>
              </a:ext>
            </a:extLst>
          </p:cNvPr>
          <p:cNvSpPr/>
          <p:nvPr/>
        </p:nvSpPr>
        <p:spPr bwMode="auto">
          <a:xfrm rot="5400000">
            <a:off x="273823" y="4370521"/>
            <a:ext cx="1773649" cy="1778909"/>
          </a:xfrm>
          <a:prstGeom prst="roundRect">
            <a:avLst>
              <a:gd name="adj" fmla="val 50000"/>
            </a:avLst>
          </a:prstGeom>
          <a:blipFill dpi="0" rotWithShape="1">
            <a:blip r:embed="rId6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A68B06E-5470-406E-51B2-8AD2B96368F4}"/>
              </a:ext>
            </a:extLst>
          </p:cNvPr>
          <p:cNvGrpSpPr/>
          <p:nvPr/>
        </p:nvGrpSpPr>
        <p:grpSpPr>
          <a:xfrm>
            <a:off x="6504622" y="4751045"/>
            <a:ext cx="3797115" cy="307777"/>
            <a:chOff x="4069910" y="3815747"/>
            <a:chExt cx="3797115" cy="30777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C4AD374-9F87-7E86-0C58-F8EFB3ADC2B4}"/>
                </a:ext>
              </a:extLst>
            </p:cNvPr>
            <p:cNvSpPr txBox="1"/>
            <p:nvPr/>
          </p:nvSpPr>
          <p:spPr>
            <a:xfrm>
              <a:off x="4069910" y="3815747"/>
              <a:ext cx="201903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汇报人：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51PPT</a:t>
              </a:r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9B68495-1260-8BCE-AF15-DEB29195C66F}"/>
                </a:ext>
              </a:extLst>
            </p:cNvPr>
            <p:cNvSpPr txBox="1"/>
            <p:nvPr/>
          </p:nvSpPr>
          <p:spPr>
            <a:xfrm>
              <a:off x="6277430" y="3815747"/>
              <a:ext cx="15895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rgbClr val="5F5F5F"/>
                  </a:solidFill>
                  <a:cs typeface="+mn-ea"/>
                  <a:sym typeface="+mn-lt"/>
                </a:rPr>
                <a:t>时间：</a:t>
              </a:r>
              <a:r>
                <a:rPr lang="en-US" altLang="zh-CN" sz="1400" b="1" dirty="0">
                  <a:solidFill>
                    <a:srgbClr val="5F5F5F"/>
                  </a:solidFill>
                  <a:cs typeface="+mn-ea"/>
                  <a:sym typeface="+mn-lt"/>
                </a:rPr>
                <a:t>2023.04</a:t>
              </a:r>
              <a:endParaRPr lang="zh-CN" altLang="en-US" sz="1400" b="1" dirty="0">
                <a:solidFill>
                  <a:srgbClr val="5F5F5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iconfont-1177-866132">
            <a:extLst>
              <a:ext uri="{FF2B5EF4-FFF2-40B4-BE49-F238E27FC236}">
                <a16:creationId xmlns:a16="http://schemas.microsoft.com/office/drawing/2014/main" id="{8A473E92-EB1C-0142-1779-9260AA632BD1}"/>
              </a:ext>
            </a:extLst>
          </p:cNvPr>
          <p:cNvSpPr/>
          <p:nvPr/>
        </p:nvSpPr>
        <p:spPr>
          <a:xfrm>
            <a:off x="4433454" y="1176057"/>
            <a:ext cx="520813" cy="609685"/>
          </a:xfrm>
          <a:custGeom>
            <a:avLst/>
            <a:gdLst>
              <a:gd name="T0" fmla="*/ 1472 w 9437"/>
              <a:gd name="T1" fmla="*/ 5801 h 11045"/>
              <a:gd name="T2" fmla="*/ 1826 w 9437"/>
              <a:gd name="T3" fmla="*/ 6349 h 11045"/>
              <a:gd name="T4" fmla="*/ 2362 w 9437"/>
              <a:gd name="T5" fmla="*/ 6566 h 11045"/>
              <a:gd name="T6" fmla="*/ 1733 w 9437"/>
              <a:gd name="T7" fmla="*/ 7956 h 11045"/>
              <a:gd name="T8" fmla="*/ 1723 w 9437"/>
              <a:gd name="T9" fmla="*/ 9652 h 11045"/>
              <a:gd name="T10" fmla="*/ 4263 w 9437"/>
              <a:gd name="T11" fmla="*/ 11045 h 11045"/>
              <a:gd name="T12" fmla="*/ 6080 w 9437"/>
              <a:gd name="T13" fmla="*/ 10104 h 11045"/>
              <a:gd name="T14" fmla="*/ 6458 w 9437"/>
              <a:gd name="T15" fmla="*/ 6677 h 11045"/>
              <a:gd name="T16" fmla="*/ 6912 w 9437"/>
              <a:gd name="T17" fmla="*/ 4590 h 11045"/>
              <a:gd name="T18" fmla="*/ 7946 w 9437"/>
              <a:gd name="T19" fmla="*/ 5008 h 11045"/>
              <a:gd name="T20" fmla="*/ 9437 w 9437"/>
              <a:gd name="T21" fmla="*/ 3516 h 11045"/>
              <a:gd name="T22" fmla="*/ 7946 w 9437"/>
              <a:gd name="T23" fmla="*/ 2024 h 11045"/>
              <a:gd name="T24" fmla="*/ 6454 w 9437"/>
              <a:gd name="T25" fmla="*/ 3516 h 11045"/>
              <a:gd name="T26" fmla="*/ 6493 w 9437"/>
              <a:gd name="T27" fmla="*/ 3853 h 11045"/>
              <a:gd name="T28" fmla="*/ 5657 w 9437"/>
              <a:gd name="T29" fmla="*/ 6928 h 11045"/>
              <a:gd name="T30" fmla="*/ 5403 w 9437"/>
              <a:gd name="T31" fmla="*/ 9607 h 11045"/>
              <a:gd name="T32" fmla="*/ 4262 w 9437"/>
              <a:gd name="T33" fmla="*/ 10206 h 11045"/>
              <a:gd name="T34" fmla="*/ 2456 w 9437"/>
              <a:gd name="T35" fmla="*/ 9245 h 11045"/>
              <a:gd name="T36" fmla="*/ 2444 w 9437"/>
              <a:gd name="T37" fmla="*/ 8400 h 11045"/>
              <a:gd name="T38" fmla="*/ 3219 w 9437"/>
              <a:gd name="T39" fmla="*/ 6615 h 11045"/>
              <a:gd name="T40" fmla="*/ 3941 w 9437"/>
              <a:gd name="T41" fmla="*/ 6373 h 11045"/>
              <a:gd name="T42" fmla="*/ 4303 w 9437"/>
              <a:gd name="T43" fmla="*/ 5846 h 11045"/>
              <a:gd name="T44" fmla="*/ 5770 w 9437"/>
              <a:gd name="T45" fmla="*/ 3255 h 11045"/>
              <a:gd name="T46" fmla="*/ 5563 w 9437"/>
              <a:gd name="T47" fmla="*/ 2774 h 11045"/>
              <a:gd name="T48" fmla="*/ 4984 w 9437"/>
              <a:gd name="T49" fmla="*/ 714 h 11045"/>
              <a:gd name="T50" fmla="*/ 4857 w 9437"/>
              <a:gd name="T51" fmla="*/ 408 h 11045"/>
              <a:gd name="T52" fmla="*/ 4362 w 9437"/>
              <a:gd name="T53" fmla="*/ 85 h 11045"/>
              <a:gd name="T54" fmla="*/ 4000 w 9437"/>
              <a:gd name="T55" fmla="*/ 180 h 11045"/>
              <a:gd name="T56" fmla="*/ 3764 w 9437"/>
              <a:gd name="T57" fmla="*/ 636 h 11045"/>
              <a:gd name="T58" fmla="*/ 3904 w 9437"/>
              <a:gd name="T59" fmla="*/ 964 h 11045"/>
              <a:gd name="T60" fmla="*/ 4463 w 9437"/>
              <a:gd name="T61" fmla="*/ 1129 h 11045"/>
              <a:gd name="T62" fmla="*/ 4855 w 9437"/>
              <a:gd name="T63" fmla="*/ 979 h 11045"/>
              <a:gd name="T64" fmla="*/ 5288 w 9437"/>
              <a:gd name="T65" fmla="*/ 2733 h 11045"/>
              <a:gd name="T66" fmla="*/ 4962 w 9437"/>
              <a:gd name="T67" fmla="*/ 3032 h 11045"/>
              <a:gd name="T68" fmla="*/ 3863 w 9437"/>
              <a:gd name="T69" fmla="*/ 5107 h 11045"/>
              <a:gd name="T70" fmla="*/ 3282 w 9437"/>
              <a:gd name="T71" fmla="*/ 5140 h 11045"/>
              <a:gd name="T72" fmla="*/ 2919 w 9437"/>
              <a:gd name="T73" fmla="*/ 5240 h 11045"/>
              <a:gd name="T74" fmla="*/ 2894 w 9437"/>
              <a:gd name="T75" fmla="*/ 5240 h 11045"/>
              <a:gd name="T76" fmla="*/ 2510 w 9437"/>
              <a:gd name="T77" fmla="*/ 5129 h 11045"/>
              <a:gd name="T78" fmla="*/ 1937 w 9437"/>
              <a:gd name="T79" fmla="*/ 5082 h 11045"/>
              <a:gd name="T80" fmla="*/ 862 w 9437"/>
              <a:gd name="T81" fmla="*/ 3032 h 11045"/>
              <a:gd name="T82" fmla="*/ 535 w 9437"/>
              <a:gd name="T83" fmla="*/ 2733 h 11045"/>
              <a:gd name="T84" fmla="*/ 968 w 9437"/>
              <a:gd name="T85" fmla="*/ 979 h 11045"/>
              <a:gd name="T86" fmla="*/ 1360 w 9437"/>
              <a:gd name="T87" fmla="*/ 1129 h 11045"/>
              <a:gd name="T88" fmla="*/ 1919 w 9437"/>
              <a:gd name="T89" fmla="*/ 964 h 11045"/>
              <a:gd name="T90" fmla="*/ 2059 w 9437"/>
              <a:gd name="T91" fmla="*/ 636 h 11045"/>
              <a:gd name="T92" fmla="*/ 1824 w 9437"/>
              <a:gd name="T93" fmla="*/ 181 h 11045"/>
              <a:gd name="T94" fmla="*/ 1461 w 9437"/>
              <a:gd name="T95" fmla="*/ 85 h 11045"/>
              <a:gd name="T96" fmla="*/ 966 w 9437"/>
              <a:gd name="T97" fmla="*/ 408 h 11045"/>
              <a:gd name="T98" fmla="*/ 839 w 9437"/>
              <a:gd name="T99" fmla="*/ 714 h 11045"/>
              <a:gd name="T100" fmla="*/ 260 w 9437"/>
              <a:gd name="T101" fmla="*/ 2775 h 11045"/>
              <a:gd name="T102" fmla="*/ 53 w 9437"/>
              <a:gd name="T103" fmla="*/ 3256 h 11045"/>
              <a:gd name="T104" fmla="*/ 1472 w 9437"/>
              <a:gd name="T105" fmla="*/ 5801 h 11045"/>
              <a:gd name="T106" fmla="*/ 7946 w 9437"/>
              <a:gd name="T107" fmla="*/ 2933 h 11045"/>
              <a:gd name="T108" fmla="*/ 8528 w 9437"/>
              <a:gd name="T109" fmla="*/ 3516 h 11045"/>
              <a:gd name="T110" fmla="*/ 7946 w 9437"/>
              <a:gd name="T111" fmla="*/ 4099 h 11045"/>
              <a:gd name="T112" fmla="*/ 7363 w 9437"/>
              <a:gd name="T113" fmla="*/ 3516 h 11045"/>
              <a:gd name="T114" fmla="*/ 7946 w 9437"/>
              <a:gd name="T115" fmla="*/ 2933 h 11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437" h="11045">
                <a:moveTo>
                  <a:pt x="1472" y="5801"/>
                </a:moveTo>
                <a:cubicBezTo>
                  <a:pt x="1492" y="6023"/>
                  <a:pt x="1617" y="6232"/>
                  <a:pt x="1826" y="6349"/>
                </a:cubicBezTo>
                <a:cubicBezTo>
                  <a:pt x="2000" y="6446"/>
                  <a:pt x="2179" y="6518"/>
                  <a:pt x="2362" y="6566"/>
                </a:cubicBezTo>
                <a:cubicBezTo>
                  <a:pt x="2259" y="6914"/>
                  <a:pt x="2070" y="7417"/>
                  <a:pt x="1733" y="7956"/>
                </a:cubicBezTo>
                <a:cubicBezTo>
                  <a:pt x="1413" y="8468"/>
                  <a:pt x="1409" y="9086"/>
                  <a:pt x="1723" y="9652"/>
                </a:cubicBezTo>
                <a:cubicBezTo>
                  <a:pt x="2185" y="10485"/>
                  <a:pt x="3205" y="11045"/>
                  <a:pt x="4263" y="11045"/>
                </a:cubicBezTo>
                <a:cubicBezTo>
                  <a:pt x="4989" y="11045"/>
                  <a:pt x="5634" y="10711"/>
                  <a:pt x="6080" y="10104"/>
                </a:cubicBezTo>
                <a:cubicBezTo>
                  <a:pt x="6717" y="9236"/>
                  <a:pt x="6859" y="7954"/>
                  <a:pt x="6458" y="6677"/>
                </a:cubicBezTo>
                <a:cubicBezTo>
                  <a:pt x="6086" y="5493"/>
                  <a:pt x="6583" y="4862"/>
                  <a:pt x="6912" y="4590"/>
                </a:cubicBezTo>
                <a:cubicBezTo>
                  <a:pt x="7180" y="4848"/>
                  <a:pt x="7544" y="5008"/>
                  <a:pt x="7946" y="5008"/>
                </a:cubicBezTo>
                <a:cubicBezTo>
                  <a:pt x="8769" y="5008"/>
                  <a:pt x="9437" y="4340"/>
                  <a:pt x="9437" y="3516"/>
                </a:cubicBezTo>
                <a:cubicBezTo>
                  <a:pt x="9437" y="2692"/>
                  <a:pt x="8769" y="2024"/>
                  <a:pt x="7946" y="2024"/>
                </a:cubicBezTo>
                <a:cubicBezTo>
                  <a:pt x="7122" y="2024"/>
                  <a:pt x="6454" y="2692"/>
                  <a:pt x="6454" y="3516"/>
                </a:cubicBezTo>
                <a:cubicBezTo>
                  <a:pt x="6454" y="3632"/>
                  <a:pt x="6468" y="3744"/>
                  <a:pt x="6493" y="3853"/>
                </a:cubicBezTo>
                <a:cubicBezTo>
                  <a:pt x="5872" y="4307"/>
                  <a:pt x="5155" y="5330"/>
                  <a:pt x="5657" y="6928"/>
                </a:cubicBezTo>
                <a:cubicBezTo>
                  <a:pt x="5973" y="7937"/>
                  <a:pt x="5876" y="8963"/>
                  <a:pt x="5403" y="9607"/>
                </a:cubicBezTo>
                <a:cubicBezTo>
                  <a:pt x="5203" y="9880"/>
                  <a:pt x="4842" y="10206"/>
                  <a:pt x="4262" y="10206"/>
                </a:cubicBezTo>
                <a:cubicBezTo>
                  <a:pt x="3513" y="10206"/>
                  <a:pt x="2770" y="9811"/>
                  <a:pt x="2456" y="9245"/>
                </a:cubicBezTo>
                <a:cubicBezTo>
                  <a:pt x="2341" y="9036"/>
                  <a:pt x="2245" y="8720"/>
                  <a:pt x="2444" y="8400"/>
                </a:cubicBezTo>
                <a:cubicBezTo>
                  <a:pt x="2890" y="7687"/>
                  <a:pt x="3113" y="7022"/>
                  <a:pt x="3219" y="6615"/>
                </a:cubicBezTo>
                <a:cubicBezTo>
                  <a:pt x="3466" y="6577"/>
                  <a:pt x="3708" y="6497"/>
                  <a:pt x="3941" y="6373"/>
                </a:cubicBezTo>
                <a:cubicBezTo>
                  <a:pt x="4148" y="6263"/>
                  <a:pt x="4275" y="6062"/>
                  <a:pt x="4303" y="5846"/>
                </a:cubicBezTo>
                <a:cubicBezTo>
                  <a:pt x="5289" y="4955"/>
                  <a:pt x="5744" y="3349"/>
                  <a:pt x="5770" y="3255"/>
                </a:cubicBezTo>
                <a:cubicBezTo>
                  <a:pt x="5823" y="3062"/>
                  <a:pt x="5733" y="2864"/>
                  <a:pt x="5563" y="2774"/>
                </a:cubicBezTo>
                <a:cubicBezTo>
                  <a:pt x="5699" y="1569"/>
                  <a:pt x="5253" y="962"/>
                  <a:pt x="4984" y="714"/>
                </a:cubicBezTo>
                <a:cubicBezTo>
                  <a:pt x="5005" y="598"/>
                  <a:pt x="4958" y="474"/>
                  <a:pt x="4857" y="408"/>
                </a:cubicBezTo>
                <a:lnTo>
                  <a:pt x="4362" y="85"/>
                </a:lnTo>
                <a:cubicBezTo>
                  <a:pt x="4233" y="0"/>
                  <a:pt x="4070" y="43"/>
                  <a:pt x="4000" y="180"/>
                </a:cubicBezTo>
                <a:lnTo>
                  <a:pt x="3764" y="636"/>
                </a:lnTo>
                <a:cubicBezTo>
                  <a:pt x="3693" y="773"/>
                  <a:pt x="3756" y="920"/>
                  <a:pt x="3904" y="964"/>
                </a:cubicBezTo>
                <a:lnTo>
                  <a:pt x="4463" y="1129"/>
                </a:lnTo>
                <a:cubicBezTo>
                  <a:pt x="4605" y="1171"/>
                  <a:pt x="4775" y="1103"/>
                  <a:pt x="4855" y="979"/>
                </a:cubicBezTo>
                <a:cubicBezTo>
                  <a:pt x="5078" y="1213"/>
                  <a:pt x="5399" y="1736"/>
                  <a:pt x="5288" y="2733"/>
                </a:cubicBezTo>
                <a:cubicBezTo>
                  <a:pt x="5136" y="2762"/>
                  <a:pt x="5006" y="2873"/>
                  <a:pt x="4962" y="3032"/>
                </a:cubicBezTo>
                <a:cubicBezTo>
                  <a:pt x="4827" y="3514"/>
                  <a:pt x="4439" y="4510"/>
                  <a:pt x="3863" y="5107"/>
                </a:cubicBezTo>
                <a:cubicBezTo>
                  <a:pt x="3680" y="5037"/>
                  <a:pt x="3469" y="5040"/>
                  <a:pt x="3282" y="5140"/>
                </a:cubicBezTo>
                <a:cubicBezTo>
                  <a:pt x="3160" y="5205"/>
                  <a:pt x="3041" y="5238"/>
                  <a:pt x="2919" y="5240"/>
                </a:cubicBezTo>
                <a:lnTo>
                  <a:pt x="2894" y="5240"/>
                </a:lnTo>
                <a:cubicBezTo>
                  <a:pt x="2765" y="5237"/>
                  <a:pt x="2639" y="5201"/>
                  <a:pt x="2510" y="5129"/>
                </a:cubicBezTo>
                <a:cubicBezTo>
                  <a:pt x="2328" y="5027"/>
                  <a:pt x="2120" y="5018"/>
                  <a:pt x="1937" y="5082"/>
                </a:cubicBezTo>
                <a:cubicBezTo>
                  <a:pt x="1374" y="4482"/>
                  <a:pt x="994" y="3507"/>
                  <a:pt x="862" y="3032"/>
                </a:cubicBezTo>
                <a:cubicBezTo>
                  <a:pt x="817" y="2873"/>
                  <a:pt x="687" y="2762"/>
                  <a:pt x="535" y="2733"/>
                </a:cubicBezTo>
                <a:cubicBezTo>
                  <a:pt x="424" y="1736"/>
                  <a:pt x="745" y="1214"/>
                  <a:pt x="968" y="979"/>
                </a:cubicBezTo>
                <a:cubicBezTo>
                  <a:pt x="1049" y="1103"/>
                  <a:pt x="1218" y="1171"/>
                  <a:pt x="1360" y="1129"/>
                </a:cubicBezTo>
                <a:lnTo>
                  <a:pt x="1919" y="964"/>
                </a:lnTo>
                <a:cubicBezTo>
                  <a:pt x="2067" y="920"/>
                  <a:pt x="2130" y="773"/>
                  <a:pt x="2059" y="636"/>
                </a:cubicBezTo>
                <a:lnTo>
                  <a:pt x="1824" y="181"/>
                </a:lnTo>
                <a:cubicBezTo>
                  <a:pt x="1753" y="43"/>
                  <a:pt x="1590" y="1"/>
                  <a:pt x="1461" y="85"/>
                </a:cubicBezTo>
                <a:lnTo>
                  <a:pt x="966" y="408"/>
                </a:lnTo>
                <a:cubicBezTo>
                  <a:pt x="865" y="475"/>
                  <a:pt x="818" y="599"/>
                  <a:pt x="839" y="714"/>
                </a:cubicBezTo>
                <a:cubicBezTo>
                  <a:pt x="570" y="962"/>
                  <a:pt x="124" y="1569"/>
                  <a:pt x="260" y="2775"/>
                </a:cubicBezTo>
                <a:cubicBezTo>
                  <a:pt x="90" y="2865"/>
                  <a:pt x="0" y="3063"/>
                  <a:pt x="53" y="3256"/>
                </a:cubicBezTo>
                <a:cubicBezTo>
                  <a:pt x="78" y="3348"/>
                  <a:pt x="520" y="4902"/>
                  <a:pt x="1472" y="5801"/>
                </a:cubicBezTo>
                <a:close/>
                <a:moveTo>
                  <a:pt x="7946" y="2933"/>
                </a:moveTo>
                <a:cubicBezTo>
                  <a:pt x="8267" y="2933"/>
                  <a:pt x="8528" y="3194"/>
                  <a:pt x="8528" y="3516"/>
                </a:cubicBezTo>
                <a:cubicBezTo>
                  <a:pt x="8528" y="3838"/>
                  <a:pt x="8267" y="4099"/>
                  <a:pt x="7946" y="4099"/>
                </a:cubicBezTo>
                <a:cubicBezTo>
                  <a:pt x="7624" y="4099"/>
                  <a:pt x="7363" y="3838"/>
                  <a:pt x="7363" y="3516"/>
                </a:cubicBezTo>
                <a:cubicBezTo>
                  <a:pt x="7363" y="3194"/>
                  <a:pt x="7624" y="2933"/>
                  <a:pt x="7946" y="29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图形 15" descr="搏动的心 纯色填充">
            <a:extLst>
              <a:ext uri="{FF2B5EF4-FFF2-40B4-BE49-F238E27FC236}">
                <a16:creationId xmlns:a16="http://schemas.microsoft.com/office/drawing/2014/main" id="{AEFD6CC5-0652-2140-4270-63E857EF4FD9}"/>
              </a:ext>
            </a:extLst>
          </p:cNvPr>
          <p:cNvSpPr/>
          <p:nvPr/>
        </p:nvSpPr>
        <p:spPr>
          <a:xfrm>
            <a:off x="837397" y="4992416"/>
            <a:ext cx="647074" cy="613772"/>
          </a:xfrm>
          <a:custGeom>
            <a:avLst/>
            <a:gdLst>
              <a:gd name="connsiteX0" fmla="*/ 325917 w 647074"/>
              <a:gd name="connsiteY0" fmla="*/ 611677 h 613772"/>
              <a:gd name="connsiteX1" fmla="*/ 445265 w 647074"/>
              <a:gd name="connsiteY1" fmla="*/ 505854 h 613772"/>
              <a:gd name="connsiteX2" fmla="*/ 589378 w 647074"/>
              <a:gd name="connsiteY2" fmla="*/ 331928 h 613772"/>
              <a:gd name="connsiteX3" fmla="*/ 638813 w 647074"/>
              <a:gd name="connsiteY3" fmla="*/ 118187 h 613772"/>
              <a:gd name="connsiteX4" fmla="*/ 497557 w 647074"/>
              <a:gd name="connsiteY4" fmla="*/ 648 h 613772"/>
              <a:gd name="connsiteX5" fmla="*/ 323250 w 647074"/>
              <a:gd name="connsiteY5" fmla="*/ 127902 h 613772"/>
              <a:gd name="connsiteX6" fmla="*/ 169040 w 647074"/>
              <a:gd name="connsiteY6" fmla="*/ 267 h 613772"/>
              <a:gd name="connsiteX7" fmla="*/ 15878 w 647074"/>
              <a:gd name="connsiteY7" fmla="*/ 98565 h 613772"/>
              <a:gd name="connsiteX8" fmla="*/ 46167 w 647074"/>
              <a:gd name="connsiteY8" fmla="*/ 313640 h 613772"/>
              <a:gd name="connsiteX9" fmla="*/ 188471 w 647074"/>
              <a:gd name="connsiteY9" fmla="*/ 493091 h 613772"/>
              <a:gd name="connsiteX10" fmla="*/ 323250 w 647074"/>
              <a:gd name="connsiteY10" fmla="*/ 613773 h 613772"/>
              <a:gd name="connsiteX11" fmla="*/ 170850 w 647074"/>
              <a:gd name="connsiteY11" fmla="*/ 287827 h 613772"/>
              <a:gd name="connsiteX12" fmla="*/ 199425 w 647074"/>
              <a:gd name="connsiteY12" fmla="*/ 202102 h 613772"/>
              <a:gd name="connsiteX13" fmla="*/ 216379 w 647074"/>
              <a:gd name="connsiteY13" fmla="*/ 151143 h 613772"/>
              <a:gd name="connsiteX14" fmla="*/ 245811 w 647074"/>
              <a:gd name="connsiteY14" fmla="*/ 127807 h 613772"/>
              <a:gd name="connsiteX15" fmla="*/ 259432 w 647074"/>
              <a:gd name="connsiteY15" fmla="*/ 153906 h 613772"/>
              <a:gd name="connsiteX16" fmla="*/ 267338 w 647074"/>
              <a:gd name="connsiteY16" fmla="*/ 196101 h 613772"/>
              <a:gd name="connsiteX17" fmla="*/ 290198 w 647074"/>
              <a:gd name="connsiteY17" fmla="*/ 318021 h 613772"/>
              <a:gd name="connsiteX18" fmla="*/ 305343 w 647074"/>
              <a:gd name="connsiteY18" fmla="*/ 398984 h 613772"/>
              <a:gd name="connsiteX19" fmla="*/ 360588 w 647074"/>
              <a:gd name="connsiteY19" fmla="*/ 252870 h 613772"/>
              <a:gd name="connsiteX20" fmla="*/ 372780 w 647074"/>
              <a:gd name="connsiteY20" fmla="*/ 220676 h 613772"/>
              <a:gd name="connsiteX21" fmla="*/ 391830 w 647074"/>
              <a:gd name="connsiteY21" fmla="*/ 200578 h 613772"/>
              <a:gd name="connsiteX22" fmla="*/ 414785 w 647074"/>
              <a:gd name="connsiteY22" fmla="*/ 223438 h 613772"/>
              <a:gd name="connsiteX23" fmla="*/ 426501 w 647074"/>
              <a:gd name="connsiteY23" fmla="*/ 263634 h 613772"/>
              <a:gd name="connsiteX24" fmla="*/ 449742 w 647074"/>
              <a:gd name="connsiteY24" fmla="*/ 343548 h 613772"/>
              <a:gd name="connsiteX25" fmla="*/ 472697 w 647074"/>
              <a:gd name="connsiteY25" fmla="*/ 318307 h 613772"/>
              <a:gd name="connsiteX26" fmla="*/ 497367 w 647074"/>
              <a:gd name="connsiteY26" fmla="*/ 291828 h 613772"/>
              <a:gd name="connsiteX27" fmla="*/ 535467 w 647074"/>
              <a:gd name="connsiteY27" fmla="*/ 288208 h 613772"/>
              <a:gd name="connsiteX28" fmla="*/ 570900 w 647074"/>
              <a:gd name="connsiteY28" fmla="*/ 288208 h 613772"/>
              <a:gd name="connsiteX29" fmla="*/ 547563 w 647074"/>
              <a:gd name="connsiteY29" fmla="*/ 326308 h 613772"/>
              <a:gd name="connsiteX30" fmla="*/ 516607 w 647074"/>
              <a:gd name="connsiteY30" fmla="*/ 326308 h 613772"/>
              <a:gd name="connsiteX31" fmla="*/ 455361 w 647074"/>
              <a:gd name="connsiteY31" fmla="*/ 393745 h 613772"/>
              <a:gd name="connsiteX32" fmla="*/ 428527 w 647074"/>
              <a:gd name="connsiteY32" fmla="*/ 396129 h 613772"/>
              <a:gd name="connsiteX33" fmla="*/ 424500 w 647074"/>
              <a:gd name="connsiteY33" fmla="*/ 391459 h 613772"/>
              <a:gd name="connsiteX34" fmla="*/ 420024 w 647074"/>
              <a:gd name="connsiteY34" fmla="*/ 378505 h 613772"/>
              <a:gd name="connsiteX35" fmla="*/ 404117 w 647074"/>
              <a:gd name="connsiteY35" fmla="*/ 324117 h 613772"/>
              <a:gd name="connsiteX36" fmla="*/ 391163 w 647074"/>
              <a:gd name="connsiteY36" fmla="*/ 279540 h 613772"/>
              <a:gd name="connsiteX37" fmla="*/ 318487 w 647074"/>
              <a:gd name="connsiteY37" fmla="*/ 471660 h 613772"/>
              <a:gd name="connsiteX38" fmla="*/ 309819 w 647074"/>
              <a:gd name="connsiteY38" fmla="*/ 484804 h 613772"/>
              <a:gd name="connsiteX39" fmla="*/ 283331 w 647074"/>
              <a:gd name="connsiteY39" fmla="*/ 479888 h 613772"/>
              <a:gd name="connsiteX40" fmla="*/ 280292 w 647074"/>
              <a:gd name="connsiteY40" fmla="*/ 472517 h 613772"/>
              <a:gd name="connsiteX41" fmla="*/ 275244 w 647074"/>
              <a:gd name="connsiteY41" fmla="*/ 445847 h 613772"/>
              <a:gd name="connsiteX42" fmla="*/ 251145 w 647074"/>
              <a:gd name="connsiteY42" fmla="*/ 317259 h 613772"/>
              <a:gd name="connsiteX43" fmla="*/ 233143 w 647074"/>
              <a:gd name="connsiteY43" fmla="*/ 221152 h 613772"/>
              <a:gd name="connsiteX44" fmla="*/ 206283 w 647074"/>
              <a:gd name="connsiteY44" fmla="*/ 301829 h 613772"/>
              <a:gd name="connsiteX45" fmla="*/ 183518 w 647074"/>
              <a:gd name="connsiteY45" fmla="*/ 326308 h 613772"/>
              <a:gd name="connsiteX46" fmla="*/ 141513 w 647074"/>
              <a:gd name="connsiteY46" fmla="*/ 326308 h 613772"/>
              <a:gd name="connsiteX47" fmla="*/ 98650 w 647074"/>
              <a:gd name="connsiteY47" fmla="*/ 326308 h 613772"/>
              <a:gd name="connsiteX48" fmla="*/ 75314 w 647074"/>
              <a:gd name="connsiteY48" fmla="*/ 288208 h 61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47074" h="613772">
                <a:moveTo>
                  <a:pt x="325917" y="611677"/>
                </a:moveTo>
                <a:cubicBezTo>
                  <a:pt x="367682" y="578705"/>
                  <a:pt x="407530" y="543373"/>
                  <a:pt x="445265" y="505854"/>
                </a:cubicBezTo>
                <a:cubicBezTo>
                  <a:pt x="499966" y="453739"/>
                  <a:pt x="548337" y="395362"/>
                  <a:pt x="589378" y="331928"/>
                </a:cubicBezTo>
                <a:cubicBezTo>
                  <a:pt x="627478" y="270587"/>
                  <a:pt x="663864" y="190958"/>
                  <a:pt x="638813" y="118187"/>
                </a:cubicBezTo>
                <a:cubicBezTo>
                  <a:pt x="618525" y="57989"/>
                  <a:pt x="562232" y="6840"/>
                  <a:pt x="497557" y="648"/>
                </a:cubicBezTo>
                <a:cubicBezTo>
                  <a:pt x="415833" y="-7448"/>
                  <a:pt x="356682" y="61704"/>
                  <a:pt x="323250" y="127902"/>
                </a:cubicBezTo>
                <a:cubicBezTo>
                  <a:pt x="292674" y="67323"/>
                  <a:pt x="242097" y="4839"/>
                  <a:pt x="169040" y="267"/>
                </a:cubicBezTo>
                <a:cubicBezTo>
                  <a:pt x="104175" y="-3733"/>
                  <a:pt x="43786" y="41892"/>
                  <a:pt x="15878" y="98565"/>
                </a:cubicBezTo>
                <a:cubicBezTo>
                  <a:pt x="-19079" y="169717"/>
                  <a:pt x="9401" y="249727"/>
                  <a:pt x="46167" y="313640"/>
                </a:cubicBezTo>
                <a:cubicBezTo>
                  <a:pt x="84267" y="380315"/>
                  <a:pt x="134940" y="438894"/>
                  <a:pt x="188471" y="493091"/>
                </a:cubicBezTo>
                <a:cubicBezTo>
                  <a:pt x="230670" y="536264"/>
                  <a:pt x="275695" y="576580"/>
                  <a:pt x="323250" y="613773"/>
                </a:cubicBezTo>
                <a:close/>
                <a:moveTo>
                  <a:pt x="170850" y="287827"/>
                </a:moveTo>
                <a:lnTo>
                  <a:pt x="199425" y="202102"/>
                </a:lnTo>
                <a:lnTo>
                  <a:pt x="216379" y="151143"/>
                </a:lnTo>
                <a:cubicBezTo>
                  <a:pt x="220761" y="137904"/>
                  <a:pt x="227523" y="120187"/>
                  <a:pt x="245811" y="127807"/>
                </a:cubicBezTo>
                <a:cubicBezTo>
                  <a:pt x="256860" y="132474"/>
                  <a:pt x="257527" y="143904"/>
                  <a:pt x="259432" y="153906"/>
                </a:cubicBezTo>
                <a:lnTo>
                  <a:pt x="267338" y="196101"/>
                </a:lnTo>
                <a:lnTo>
                  <a:pt x="290198" y="318021"/>
                </a:lnTo>
                <a:lnTo>
                  <a:pt x="305343" y="398984"/>
                </a:lnTo>
                <a:lnTo>
                  <a:pt x="360588" y="252870"/>
                </a:lnTo>
                <a:lnTo>
                  <a:pt x="372780" y="220676"/>
                </a:lnTo>
                <a:cubicBezTo>
                  <a:pt x="376304" y="211151"/>
                  <a:pt x="379923" y="201626"/>
                  <a:pt x="391830" y="200578"/>
                </a:cubicBezTo>
                <a:cubicBezTo>
                  <a:pt x="406974" y="199054"/>
                  <a:pt x="411451" y="212008"/>
                  <a:pt x="414785" y="223438"/>
                </a:cubicBezTo>
                <a:lnTo>
                  <a:pt x="426501" y="263634"/>
                </a:lnTo>
                <a:lnTo>
                  <a:pt x="449742" y="343548"/>
                </a:lnTo>
                <a:lnTo>
                  <a:pt x="472697" y="318307"/>
                </a:lnTo>
                <a:cubicBezTo>
                  <a:pt x="480040" y="308699"/>
                  <a:pt x="488302" y="299831"/>
                  <a:pt x="497367" y="291828"/>
                </a:cubicBezTo>
                <a:cubicBezTo>
                  <a:pt x="506892" y="285160"/>
                  <a:pt x="524513" y="288208"/>
                  <a:pt x="535467" y="288208"/>
                </a:cubicBezTo>
                <a:lnTo>
                  <a:pt x="570900" y="288208"/>
                </a:lnTo>
                <a:cubicBezTo>
                  <a:pt x="563851" y="300876"/>
                  <a:pt x="556041" y="313640"/>
                  <a:pt x="547563" y="326308"/>
                </a:cubicBezTo>
                <a:lnTo>
                  <a:pt x="516607" y="326308"/>
                </a:lnTo>
                <a:cubicBezTo>
                  <a:pt x="496319" y="348692"/>
                  <a:pt x="476888" y="372504"/>
                  <a:pt x="455361" y="393745"/>
                </a:cubicBezTo>
                <a:cubicBezTo>
                  <a:pt x="448609" y="401814"/>
                  <a:pt x="436595" y="402882"/>
                  <a:pt x="428527" y="396129"/>
                </a:cubicBezTo>
                <a:cubicBezTo>
                  <a:pt x="426940" y="394802"/>
                  <a:pt x="425580" y="393224"/>
                  <a:pt x="424500" y="391459"/>
                </a:cubicBezTo>
                <a:cubicBezTo>
                  <a:pt x="422431" y="387363"/>
                  <a:pt x="420925" y="383006"/>
                  <a:pt x="420024" y="378505"/>
                </a:cubicBezTo>
                <a:lnTo>
                  <a:pt x="404117" y="324117"/>
                </a:lnTo>
                <a:lnTo>
                  <a:pt x="391163" y="279540"/>
                </a:lnTo>
                <a:cubicBezTo>
                  <a:pt x="366874" y="343644"/>
                  <a:pt x="343538" y="407842"/>
                  <a:pt x="318487" y="471660"/>
                </a:cubicBezTo>
                <a:cubicBezTo>
                  <a:pt x="317086" y="476858"/>
                  <a:pt x="314047" y="481469"/>
                  <a:pt x="309819" y="484804"/>
                </a:cubicBezTo>
                <a:cubicBezTo>
                  <a:pt x="301147" y="490761"/>
                  <a:pt x="289288" y="488560"/>
                  <a:pt x="283331" y="479888"/>
                </a:cubicBezTo>
                <a:cubicBezTo>
                  <a:pt x="281809" y="477673"/>
                  <a:pt x="280774" y="475161"/>
                  <a:pt x="280292" y="472517"/>
                </a:cubicBezTo>
                <a:cubicBezTo>
                  <a:pt x="278101" y="463754"/>
                  <a:pt x="276958" y="454610"/>
                  <a:pt x="275244" y="445847"/>
                </a:cubicBezTo>
                <a:lnTo>
                  <a:pt x="251145" y="317259"/>
                </a:lnTo>
                <a:lnTo>
                  <a:pt x="233143" y="221152"/>
                </a:lnTo>
                <a:lnTo>
                  <a:pt x="206283" y="301829"/>
                </a:lnTo>
                <a:cubicBezTo>
                  <a:pt x="202187" y="313830"/>
                  <a:pt x="198948" y="325546"/>
                  <a:pt x="183518" y="326308"/>
                </a:cubicBezTo>
                <a:cubicBezTo>
                  <a:pt x="169516" y="326975"/>
                  <a:pt x="155419" y="326308"/>
                  <a:pt x="141513" y="326308"/>
                </a:cubicBezTo>
                <a:lnTo>
                  <a:pt x="98650" y="326308"/>
                </a:lnTo>
                <a:cubicBezTo>
                  <a:pt x="90268" y="313640"/>
                  <a:pt x="82362" y="300876"/>
                  <a:pt x="75314" y="28820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813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4B1B21B-6BE3-F0A6-ECA5-E366E55818A5}"/>
              </a:ext>
            </a:extLst>
          </p:cNvPr>
          <p:cNvSpPr/>
          <p:nvPr/>
        </p:nvSpPr>
        <p:spPr bwMode="auto">
          <a:xfrm>
            <a:off x="1878797" y="655749"/>
            <a:ext cx="2632576" cy="550324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-3784600" ty="0" sx="100000" sy="100000" flip="none" algn="tl"/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593B90A-5B18-33B0-3B3D-B88F29B4E24D}"/>
              </a:ext>
            </a:extLst>
          </p:cNvPr>
          <p:cNvSpPr/>
          <p:nvPr/>
        </p:nvSpPr>
        <p:spPr bwMode="auto">
          <a:xfrm rot="5400000">
            <a:off x="9477709" y="-3140512"/>
            <a:ext cx="1269364" cy="6195091"/>
          </a:xfrm>
          <a:prstGeom prst="roundRect">
            <a:avLst>
              <a:gd name="adj" fmla="val 50000"/>
            </a:avLst>
          </a:prstGeom>
          <a:blipFill dpi="0" rotWithShape="0">
            <a:blip r:embed="rId5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F86FE8F-19E3-E0E7-EA94-37A60BEE2F71}"/>
              </a:ext>
            </a:extLst>
          </p:cNvPr>
          <p:cNvSpPr/>
          <p:nvPr/>
        </p:nvSpPr>
        <p:spPr bwMode="auto">
          <a:xfrm rot="5400000">
            <a:off x="980565" y="1001771"/>
            <a:ext cx="2202622" cy="2209152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D974A98-6DDA-17C8-764B-5991E81D08A2}"/>
              </a:ext>
            </a:extLst>
          </p:cNvPr>
          <p:cNvSpPr/>
          <p:nvPr/>
        </p:nvSpPr>
        <p:spPr bwMode="auto">
          <a:xfrm rot="5400000">
            <a:off x="5989616" y="655618"/>
            <a:ext cx="212763" cy="12192001"/>
          </a:xfrm>
          <a:prstGeom prst="roundRect">
            <a:avLst>
              <a:gd name="adj" fmla="val 0"/>
            </a:avLst>
          </a:prstGeom>
          <a:blipFill dpi="0" rotWithShape="0">
            <a:blip r:embed="rId5">
              <a:alphaModFix amt="81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50AF34-6F07-B194-693F-AACF1072074D}"/>
              </a:ext>
            </a:extLst>
          </p:cNvPr>
          <p:cNvGrpSpPr/>
          <p:nvPr/>
        </p:nvGrpSpPr>
        <p:grpSpPr>
          <a:xfrm>
            <a:off x="5275379" y="2469139"/>
            <a:ext cx="5167084" cy="584776"/>
            <a:chOff x="3476897" y="2167670"/>
            <a:chExt cx="5167084" cy="58477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1A38A16-CC6D-620F-C4EB-5F2E377B419A}"/>
                </a:ext>
              </a:extLst>
            </p:cNvPr>
            <p:cNvSpPr/>
            <p:nvPr/>
          </p:nvSpPr>
          <p:spPr bwMode="auto">
            <a:xfrm rot="5400000">
              <a:off x="5768051" y="-123484"/>
              <a:ext cx="584776" cy="5167084"/>
            </a:xfrm>
            <a:prstGeom prst="roundRect">
              <a:avLst>
                <a:gd name="adj" fmla="val 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BBEAACD-9FBE-A263-9479-99475F47EAD5}"/>
                </a:ext>
              </a:extLst>
            </p:cNvPr>
            <p:cNvSpPr txBox="1"/>
            <p:nvPr/>
          </p:nvSpPr>
          <p:spPr>
            <a:xfrm>
              <a:off x="4685703" y="2194819"/>
              <a:ext cx="274947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F2A5D0E-8E7C-0EFA-E969-441C9ED813E6}"/>
              </a:ext>
            </a:extLst>
          </p:cNvPr>
          <p:cNvSpPr/>
          <p:nvPr/>
        </p:nvSpPr>
        <p:spPr bwMode="auto">
          <a:xfrm rot="5400000">
            <a:off x="4107383" y="4442827"/>
            <a:ext cx="969872" cy="972748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1311477" y="1448395"/>
            <a:ext cx="15408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01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D68098-CB1E-4F84-A1F7-6B27613B3447}"/>
              </a:ext>
            </a:extLst>
          </p:cNvPr>
          <p:cNvSpPr txBox="1"/>
          <p:nvPr/>
        </p:nvSpPr>
        <p:spPr>
          <a:xfrm>
            <a:off x="5275379" y="3285612"/>
            <a:ext cx="5167084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模板网，幻灯片演示模板及素材免费下载！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模板网 唯一访 问网址：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www.51pptmoban.com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iconfont-10187-1761455">
            <a:extLst>
              <a:ext uri="{FF2B5EF4-FFF2-40B4-BE49-F238E27FC236}">
                <a16:creationId xmlns:a16="http://schemas.microsoft.com/office/drawing/2014/main" id="{977B652F-0D77-CBD6-F029-419B96A4FF19}"/>
              </a:ext>
            </a:extLst>
          </p:cNvPr>
          <p:cNvSpPr/>
          <p:nvPr/>
        </p:nvSpPr>
        <p:spPr>
          <a:xfrm>
            <a:off x="4283690" y="4658205"/>
            <a:ext cx="609685" cy="541991"/>
          </a:xfrm>
          <a:custGeom>
            <a:avLst/>
            <a:gdLst>
              <a:gd name="T0" fmla="*/ 4480 w 11520"/>
              <a:gd name="T1" fmla="*/ 6400 h 10240"/>
              <a:gd name="T2" fmla="*/ 4160 w 11520"/>
              <a:gd name="T3" fmla="*/ 6720 h 10240"/>
              <a:gd name="T4" fmla="*/ 4480 w 11520"/>
              <a:gd name="T5" fmla="*/ 7040 h 10240"/>
              <a:gd name="T6" fmla="*/ 5440 w 11520"/>
              <a:gd name="T7" fmla="*/ 7040 h 10240"/>
              <a:gd name="T8" fmla="*/ 5440 w 11520"/>
              <a:gd name="T9" fmla="*/ 8000 h 10240"/>
              <a:gd name="T10" fmla="*/ 5760 w 11520"/>
              <a:gd name="T11" fmla="*/ 8320 h 10240"/>
              <a:gd name="T12" fmla="*/ 6080 w 11520"/>
              <a:gd name="T13" fmla="*/ 8000 h 10240"/>
              <a:gd name="T14" fmla="*/ 6080 w 11520"/>
              <a:gd name="T15" fmla="*/ 7040 h 10240"/>
              <a:gd name="T16" fmla="*/ 7040 w 11520"/>
              <a:gd name="T17" fmla="*/ 7040 h 10240"/>
              <a:gd name="T18" fmla="*/ 7360 w 11520"/>
              <a:gd name="T19" fmla="*/ 6720 h 10240"/>
              <a:gd name="T20" fmla="*/ 7040 w 11520"/>
              <a:gd name="T21" fmla="*/ 6400 h 10240"/>
              <a:gd name="T22" fmla="*/ 6080 w 11520"/>
              <a:gd name="T23" fmla="*/ 6400 h 10240"/>
              <a:gd name="T24" fmla="*/ 6080 w 11520"/>
              <a:gd name="T25" fmla="*/ 5440 h 10240"/>
              <a:gd name="T26" fmla="*/ 5760 w 11520"/>
              <a:gd name="T27" fmla="*/ 5120 h 10240"/>
              <a:gd name="T28" fmla="*/ 5440 w 11520"/>
              <a:gd name="T29" fmla="*/ 5440 h 10240"/>
              <a:gd name="T30" fmla="*/ 5440 w 11520"/>
              <a:gd name="T31" fmla="*/ 6400 h 10240"/>
              <a:gd name="T32" fmla="*/ 4480 w 11520"/>
              <a:gd name="T33" fmla="*/ 6400 h 10240"/>
              <a:gd name="T34" fmla="*/ 11200 w 11520"/>
              <a:gd name="T35" fmla="*/ 3200 h 10240"/>
              <a:gd name="T36" fmla="*/ 10880 w 11520"/>
              <a:gd name="T37" fmla="*/ 3200 h 10240"/>
              <a:gd name="T38" fmla="*/ 10880 w 11520"/>
              <a:gd name="T39" fmla="*/ 1888 h 10240"/>
              <a:gd name="T40" fmla="*/ 10240 w 11520"/>
              <a:gd name="T41" fmla="*/ 1280 h 10240"/>
              <a:gd name="T42" fmla="*/ 9600 w 11520"/>
              <a:gd name="T43" fmla="*/ 1280 h 10240"/>
              <a:gd name="T44" fmla="*/ 9600 w 11520"/>
              <a:gd name="T45" fmla="*/ 640 h 10240"/>
              <a:gd name="T46" fmla="*/ 8960 w 11520"/>
              <a:gd name="T47" fmla="*/ 0 h 10240"/>
              <a:gd name="T48" fmla="*/ 1280 w 11520"/>
              <a:gd name="T49" fmla="*/ 0 h 10240"/>
              <a:gd name="T50" fmla="*/ 640 w 11520"/>
              <a:gd name="T51" fmla="*/ 640 h 10240"/>
              <a:gd name="T52" fmla="*/ 640 w 11520"/>
              <a:gd name="T53" fmla="*/ 2560 h 10240"/>
              <a:gd name="T54" fmla="*/ 320 w 11520"/>
              <a:gd name="T55" fmla="*/ 2560 h 10240"/>
              <a:gd name="T56" fmla="*/ 0 w 11520"/>
              <a:gd name="T57" fmla="*/ 2880 h 10240"/>
              <a:gd name="T58" fmla="*/ 0 w 11520"/>
              <a:gd name="T59" fmla="*/ 9920 h 10240"/>
              <a:gd name="T60" fmla="*/ 320 w 11520"/>
              <a:gd name="T61" fmla="*/ 10240 h 10240"/>
              <a:gd name="T62" fmla="*/ 11200 w 11520"/>
              <a:gd name="T63" fmla="*/ 10240 h 10240"/>
              <a:gd name="T64" fmla="*/ 11520 w 11520"/>
              <a:gd name="T65" fmla="*/ 9920 h 10240"/>
              <a:gd name="T66" fmla="*/ 11520 w 11520"/>
              <a:gd name="T67" fmla="*/ 3520 h 10240"/>
              <a:gd name="T68" fmla="*/ 11200 w 11520"/>
              <a:gd name="T69" fmla="*/ 3200 h 10240"/>
              <a:gd name="T70" fmla="*/ 10240 w 11520"/>
              <a:gd name="T71" fmla="*/ 3200 h 10240"/>
              <a:gd name="T72" fmla="*/ 5280 w 11520"/>
              <a:gd name="T73" fmla="*/ 3200 h 10240"/>
              <a:gd name="T74" fmla="*/ 4992 w 11520"/>
              <a:gd name="T75" fmla="*/ 3136 h 10240"/>
              <a:gd name="T76" fmla="*/ 3968 w 11520"/>
              <a:gd name="T77" fmla="*/ 2624 h 10240"/>
              <a:gd name="T78" fmla="*/ 3680 w 11520"/>
              <a:gd name="T79" fmla="*/ 2560 h 10240"/>
              <a:gd name="T80" fmla="*/ 2560 w 11520"/>
              <a:gd name="T81" fmla="*/ 2560 h 10240"/>
              <a:gd name="T82" fmla="*/ 2560 w 11520"/>
              <a:gd name="T83" fmla="*/ 1920 h 10240"/>
              <a:gd name="T84" fmla="*/ 10240 w 11520"/>
              <a:gd name="T85" fmla="*/ 1920 h 10240"/>
              <a:gd name="T86" fmla="*/ 10240 w 11520"/>
              <a:gd name="T87" fmla="*/ 3200 h 10240"/>
              <a:gd name="T88" fmla="*/ 1280 w 11520"/>
              <a:gd name="T89" fmla="*/ 640 h 10240"/>
              <a:gd name="T90" fmla="*/ 8960 w 11520"/>
              <a:gd name="T91" fmla="*/ 640 h 10240"/>
              <a:gd name="T92" fmla="*/ 8960 w 11520"/>
              <a:gd name="T93" fmla="*/ 1280 h 10240"/>
              <a:gd name="T94" fmla="*/ 2560 w 11520"/>
              <a:gd name="T95" fmla="*/ 1280 h 10240"/>
              <a:gd name="T96" fmla="*/ 1920 w 11520"/>
              <a:gd name="T97" fmla="*/ 1888 h 10240"/>
              <a:gd name="T98" fmla="*/ 1920 w 11520"/>
              <a:gd name="T99" fmla="*/ 2560 h 10240"/>
              <a:gd name="T100" fmla="*/ 1280 w 11520"/>
              <a:gd name="T101" fmla="*/ 2560 h 10240"/>
              <a:gd name="T102" fmla="*/ 1280 w 11520"/>
              <a:gd name="T103" fmla="*/ 640 h 10240"/>
              <a:gd name="T104" fmla="*/ 10880 w 11520"/>
              <a:gd name="T105" fmla="*/ 9600 h 10240"/>
              <a:gd name="T106" fmla="*/ 640 w 11520"/>
              <a:gd name="T107" fmla="*/ 9600 h 10240"/>
              <a:gd name="T108" fmla="*/ 640 w 11520"/>
              <a:gd name="T109" fmla="*/ 3200 h 10240"/>
              <a:gd name="T110" fmla="*/ 3680 w 11520"/>
              <a:gd name="T111" fmla="*/ 3200 h 10240"/>
              <a:gd name="T112" fmla="*/ 4704 w 11520"/>
              <a:gd name="T113" fmla="*/ 3712 h 10240"/>
              <a:gd name="T114" fmla="*/ 5280 w 11520"/>
              <a:gd name="T115" fmla="*/ 3840 h 10240"/>
              <a:gd name="T116" fmla="*/ 10880 w 11520"/>
              <a:gd name="T117" fmla="*/ 3840 h 10240"/>
              <a:gd name="T118" fmla="*/ 10880 w 11520"/>
              <a:gd name="T119" fmla="*/ 9600 h 10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520" h="10240">
                <a:moveTo>
                  <a:pt x="4480" y="6400"/>
                </a:moveTo>
                <a:cubicBezTo>
                  <a:pt x="4320" y="6400"/>
                  <a:pt x="4160" y="6560"/>
                  <a:pt x="4160" y="6720"/>
                </a:cubicBezTo>
                <a:cubicBezTo>
                  <a:pt x="4160" y="6880"/>
                  <a:pt x="4320" y="7040"/>
                  <a:pt x="4480" y="7040"/>
                </a:cubicBezTo>
                <a:lnTo>
                  <a:pt x="5440" y="7040"/>
                </a:lnTo>
                <a:lnTo>
                  <a:pt x="5440" y="8000"/>
                </a:lnTo>
                <a:cubicBezTo>
                  <a:pt x="5440" y="8160"/>
                  <a:pt x="5600" y="8320"/>
                  <a:pt x="5760" y="8320"/>
                </a:cubicBezTo>
                <a:cubicBezTo>
                  <a:pt x="5920" y="8320"/>
                  <a:pt x="6080" y="8160"/>
                  <a:pt x="6080" y="8000"/>
                </a:cubicBezTo>
                <a:lnTo>
                  <a:pt x="6080" y="7040"/>
                </a:lnTo>
                <a:lnTo>
                  <a:pt x="7040" y="7040"/>
                </a:lnTo>
                <a:cubicBezTo>
                  <a:pt x="7200" y="7040"/>
                  <a:pt x="7360" y="6880"/>
                  <a:pt x="7360" y="6720"/>
                </a:cubicBezTo>
                <a:cubicBezTo>
                  <a:pt x="7360" y="6560"/>
                  <a:pt x="7200" y="6400"/>
                  <a:pt x="7040" y="6400"/>
                </a:cubicBezTo>
                <a:lnTo>
                  <a:pt x="6080" y="6400"/>
                </a:lnTo>
                <a:lnTo>
                  <a:pt x="6080" y="5440"/>
                </a:lnTo>
                <a:cubicBezTo>
                  <a:pt x="6080" y="5280"/>
                  <a:pt x="5920" y="5120"/>
                  <a:pt x="5760" y="5120"/>
                </a:cubicBezTo>
                <a:cubicBezTo>
                  <a:pt x="5600" y="5120"/>
                  <a:pt x="5440" y="5280"/>
                  <a:pt x="5440" y="5440"/>
                </a:cubicBezTo>
                <a:lnTo>
                  <a:pt x="5440" y="6400"/>
                </a:lnTo>
                <a:lnTo>
                  <a:pt x="4480" y="6400"/>
                </a:lnTo>
                <a:close/>
                <a:moveTo>
                  <a:pt x="11200" y="3200"/>
                </a:moveTo>
                <a:lnTo>
                  <a:pt x="10880" y="3200"/>
                </a:lnTo>
                <a:lnTo>
                  <a:pt x="10880" y="1888"/>
                </a:lnTo>
                <a:cubicBezTo>
                  <a:pt x="10880" y="1568"/>
                  <a:pt x="10592" y="1280"/>
                  <a:pt x="10240" y="1280"/>
                </a:cubicBezTo>
                <a:lnTo>
                  <a:pt x="9600" y="1280"/>
                </a:lnTo>
                <a:lnTo>
                  <a:pt x="9600" y="640"/>
                </a:lnTo>
                <a:cubicBezTo>
                  <a:pt x="9600" y="288"/>
                  <a:pt x="9312" y="0"/>
                  <a:pt x="8960" y="0"/>
                </a:cubicBezTo>
                <a:lnTo>
                  <a:pt x="1280" y="0"/>
                </a:lnTo>
                <a:cubicBezTo>
                  <a:pt x="928" y="0"/>
                  <a:pt x="640" y="288"/>
                  <a:pt x="640" y="640"/>
                </a:cubicBezTo>
                <a:lnTo>
                  <a:pt x="640" y="2560"/>
                </a:lnTo>
                <a:lnTo>
                  <a:pt x="320" y="2560"/>
                </a:lnTo>
                <a:cubicBezTo>
                  <a:pt x="128" y="2560"/>
                  <a:pt x="0" y="2688"/>
                  <a:pt x="0" y="2880"/>
                </a:cubicBezTo>
                <a:lnTo>
                  <a:pt x="0" y="9920"/>
                </a:lnTo>
                <a:cubicBezTo>
                  <a:pt x="0" y="10112"/>
                  <a:pt x="128" y="10240"/>
                  <a:pt x="320" y="10240"/>
                </a:cubicBezTo>
                <a:lnTo>
                  <a:pt x="11200" y="10240"/>
                </a:lnTo>
                <a:cubicBezTo>
                  <a:pt x="11392" y="10240"/>
                  <a:pt x="11520" y="10112"/>
                  <a:pt x="11520" y="9920"/>
                </a:cubicBezTo>
                <a:lnTo>
                  <a:pt x="11520" y="3520"/>
                </a:lnTo>
                <a:cubicBezTo>
                  <a:pt x="11520" y="3328"/>
                  <a:pt x="11392" y="3200"/>
                  <a:pt x="11200" y="3200"/>
                </a:cubicBezTo>
                <a:close/>
                <a:moveTo>
                  <a:pt x="10240" y="3200"/>
                </a:moveTo>
                <a:lnTo>
                  <a:pt x="5280" y="3200"/>
                </a:lnTo>
                <a:cubicBezTo>
                  <a:pt x="5184" y="3200"/>
                  <a:pt x="5088" y="3168"/>
                  <a:pt x="4992" y="3136"/>
                </a:cubicBezTo>
                <a:lnTo>
                  <a:pt x="3968" y="2624"/>
                </a:lnTo>
                <a:cubicBezTo>
                  <a:pt x="3872" y="2592"/>
                  <a:pt x="3776" y="2560"/>
                  <a:pt x="3680" y="2560"/>
                </a:cubicBezTo>
                <a:lnTo>
                  <a:pt x="2560" y="2560"/>
                </a:lnTo>
                <a:lnTo>
                  <a:pt x="2560" y="1920"/>
                </a:lnTo>
                <a:lnTo>
                  <a:pt x="10240" y="1920"/>
                </a:lnTo>
                <a:lnTo>
                  <a:pt x="10240" y="3200"/>
                </a:lnTo>
                <a:close/>
                <a:moveTo>
                  <a:pt x="1280" y="640"/>
                </a:moveTo>
                <a:lnTo>
                  <a:pt x="8960" y="640"/>
                </a:lnTo>
                <a:lnTo>
                  <a:pt x="8960" y="1280"/>
                </a:lnTo>
                <a:lnTo>
                  <a:pt x="2560" y="1280"/>
                </a:lnTo>
                <a:cubicBezTo>
                  <a:pt x="2208" y="1280"/>
                  <a:pt x="1920" y="1536"/>
                  <a:pt x="1920" y="1888"/>
                </a:cubicBezTo>
                <a:lnTo>
                  <a:pt x="1920" y="2560"/>
                </a:lnTo>
                <a:lnTo>
                  <a:pt x="1280" y="2560"/>
                </a:lnTo>
                <a:lnTo>
                  <a:pt x="1280" y="640"/>
                </a:lnTo>
                <a:close/>
                <a:moveTo>
                  <a:pt x="10880" y="9600"/>
                </a:moveTo>
                <a:lnTo>
                  <a:pt x="640" y="9600"/>
                </a:lnTo>
                <a:lnTo>
                  <a:pt x="640" y="3200"/>
                </a:lnTo>
                <a:lnTo>
                  <a:pt x="3680" y="3200"/>
                </a:lnTo>
                <a:lnTo>
                  <a:pt x="4704" y="3712"/>
                </a:lnTo>
                <a:cubicBezTo>
                  <a:pt x="4896" y="3808"/>
                  <a:pt x="5088" y="3840"/>
                  <a:pt x="5280" y="3840"/>
                </a:cubicBezTo>
                <a:lnTo>
                  <a:pt x="10880" y="3840"/>
                </a:lnTo>
                <a:lnTo>
                  <a:pt x="10880" y="9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807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112" name="图形 25">
            <a:extLst>
              <a:ext uri="{FF2B5EF4-FFF2-40B4-BE49-F238E27FC236}">
                <a16:creationId xmlns:a16="http://schemas.microsoft.com/office/drawing/2014/main" id="{1C15081A-C0BA-908B-3193-E84E4B86228A}"/>
              </a:ext>
            </a:extLst>
          </p:cNvPr>
          <p:cNvGrpSpPr/>
          <p:nvPr/>
        </p:nvGrpSpPr>
        <p:grpSpPr>
          <a:xfrm>
            <a:off x="1275353" y="1413292"/>
            <a:ext cx="4503129" cy="4737074"/>
            <a:chOff x="1275353" y="1413292"/>
            <a:chExt cx="4503129" cy="4737074"/>
          </a:xfrm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5AEC5BD-3DC4-C2EE-D975-19D4B281B84F}"/>
                </a:ext>
              </a:extLst>
            </p:cNvPr>
            <p:cNvSpPr/>
            <p:nvPr/>
          </p:nvSpPr>
          <p:spPr>
            <a:xfrm>
              <a:off x="1406213" y="1413292"/>
              <a:ext cx="4241409" cy="3380325"/>
            </a:xfrm>
            <a:custGeom>
              <a:avLst/>
              <a:gdLst>
                <a:gd name="connsiteX0" fmla="*/ 834100 w 4241409"/>
                <a:gd name="connsiteY0" fmla="*/ 1328474 h 3380325"/>
                <a:gd name="connsiteX1" fmla="*/ 981973 w 4241409"/>
                <a:gd name="connsiteY1" fmla="*/ 775003 h 3380325"/>
                <a:gd name="connsiteX2" fmla="*/ 1664561 w 4241409"/>
                <a:gd name="connsiteY2" fmla="*/ 24715 h 3380325"/>
                <a:gd name="connsiteX3" fmla="*/ 2936808 w 4241409"/>
                <a:gd name="connsiteY3" fmla="*/ 663933 h 3380325"/>
                <a:gd name="connsiteX4" fmla="*/ 3361145 w 4241409"/>
                <a:gd name="connsiteY4" fmla="*/ 1292768 h 3380325"/>
                <a:gd name="connsiteX5" fmla="*/ 4168269 w 4241409"/>
                <a:gd name="connsiteY5" fmla="*/ 2052659 h 3380325"/>
                <a:gd name="connsiteX6" fmla="*/ 4134141 w 4241409"/>
                <a:gd name="connsiteY6" fmla="*/ 2877831 h 3380325"/>
                <a:gd name="connsiteX7" fmla="*/ 2487750 w 4241409"/>
                <a:gd name="connsiteY7" fmla="*/ 3110024 h 3380325"/>
                <a:gd name="connsiteX8" fmla="*/ 433837 w 4241409"/>
                <a:gd name="connsiteY8" fmla="*/ 3170105 h 3380325"/>
                <a:gd name="connsiteX9" fmla="*/ 23851 w 4241409"/>
                <a:gd name="connsiteY9" fmla="*/ 2641175 h 3380325"/>
                <a:gd name="connsiteX10" fmla="*/ 834100 w 4241409"/>
                <a:gd name="connsiteY10" fmla="*/ 1328474 h 3380325"/>
                <a:gd name="connsiteX11" fmla="*/ 834100 w 4241409"/>
                <a:gd name="connsiteY11" fmla="*/ 1328474 h 338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41409" h="3380325">
                  <a:moveTo>
                    <a:pt x="834100" y="1328474"/>
                  </a:moveTo>
                  <a:cubicBezTo>
                    <a:pt x="869731" y="1260459"/>
                    <a:pt x="952503" y="871481"/>
                    <a:pt x="981973" y="775003"/>
                  </a:cubicBezTo>
                  <a:cubicBezTo>
                    <a:pt x="1093523" y="409710"/>
                    <a:pt x="1283444" y="116564"/>
                    <a:pt x="1664561" y="24715"/>
                  </a:cubicBezTo>
                  <a:cubicBezTo>
                    <a:pt x="2176976" y="-98798"/>
                    <a:pt x="2663499" y="260334"/>
                    <a:pt x="2936808" y="663933"/>
                  </a:cubicBezTo>
                  <a:cubicBezTo>
                    <a:pt x="3079210" y="874216"/>
                    <a:pt x="3176455" y="1113232"/>
                    <a:pt x="3361145" y="1292768"/>
                  </a:cubicBezTo>
                  <a:cubicBezTo>
                    <a:pt x="3632876" y="1556925"/>
                    <a:pt x="4006360" y="1682467"/>
                    <a:pt x="4168269" y="2052659"/>
                  </a:cubicBezTo>
                  <a:cubicBezTo>
                    <a:pt x="4287018" y="2324210"/>
                    <a:pt x="4250756" y="2612442"/>
                    <a:pt x="4134141" y="2877831"/>
                  </a:cubicBezTo>
                  <a:cubicBezTo>
                    <a:pt x="3764038" y="3720044"/>
                    <a:pt x="3111896" y="3131800"/>
                    <a:pt x="2487750" y="3110024"/>
                  </a:cubicBezTo>
                  <a:cubicBezTo>
                    <a:pt x="1740557" y="3083966"/>
                    <a:pt x="1166633" y="3687374"/>
                    <a:pt x="433837" y="3170105"/>
                  </a:cubicBezTo>
                  <a:cubicBezTo>
                    <a:pt x="245495" y="3037155"/>
                    <a:pt x="90559" y="2865734"/>
                    <a:pt x="23851" y="2641175"/>
                  </a:cubicBezTo>
                  <a:cubicBezTo>
                    <a:pt x="-152169" y="2048617"/>
                    <a:pt x="699361" y="1585643"/>
                    <a:pt x="834100" y="1328474"/>
                  </a:cubicBezTo>
                  <a:lnTo>
                    <a:pt x="834100" y="1328474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 w="25400"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884C0136-E769-F3DE-97C7-BB12D72F78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61110" y="3203890"/>
              <a:ext cx="380339" cy="425690"/>
            </a:xfrm>
            <a:custGeom>
              <a:avLst/>
              <a:gdLst>
                <a:gd name="connsiteX0" fmla="*/ 2381 w 380339"/>
                <a:gd name="connsiteY0" fmla="*/ 1696 h 425690"/>
                <a:gd name="connsiteX1" fmla="*/ 382720 w 380339"/>
                <a:gd name="connsiteY1" fmla="*/ 1696 h 425690"/>
                <a:gd name="connsiteX2" fmla="*/ 382720 w 380339"/>
                <a:gd name="connsiteY2" fmla="*/ 427387 h 425690"/>
                <a:gd name="connsiteX3" fmla="*/ 2381 w 380339"/>
                <a:gd name="connsiteY3" fmla="*/ 427387 h 42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339" h="425690">
                  <a:moveTo>
                    <a:pt x="2381" y="1696"/>
                  </a:moveTo>
                  <a:lnTo>
                    <a:pt x="382720" y="1696"/>
                  </a:lnTo>
                  <a:lnTo>
                    <a:pt x="382720" y="427387"/>
                  </a:lnTo>
                  <a:lnTo>
                    <a:pt x="2381" y="427387"/>
                  </a:lnTo>
                  <a:close/>
                </a:path>
              </a:pathLst>
            </a:custGeom>
          </p:spPr>
        </p:pic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E4392D1F-B0D1-09DF-A49B-16FD822E810B}"/>
                </a:ext>
              </a:extLst>
            </p:cNvPr>
            <p:cNvSpPr/>
            <p:nvPr/>
          </p:nvSpPr>
          <p:spPr>
            <a:xfrm>
              <a:off x="4197161" y="3524244"/>
              <a:ext cx="74071" cy="83539"/>
            </a:xfrm>
            <a:custGeom>
              <a:avLst/>
              <a:gdLst>
                <a:gd name="connsiteX0" fmla="*/ 50253 w 74071"/>
                <a:gd name="connsiteY0" fmla="*/ 0 h 83539"/>
                <a:gd name="connsiteX1" fmla="*/ 74072 w 74071"/>
                <a:gd name="connsiteY1" fmla="*/ 26539 h 83539"/>
                <a:gd name="connsiteX2" fmla="*/ 23819 w 74071"/>
                <a:gd name="connsiteY2" fmla="*/ 83539 h 83539"/>
                <a:gd name="connsiteX3" fmla="*/ 0 w 74071"/>
                <a:gd name="connsiteY3" fmla="*/ 57015 h 83539"/>
                <a:gd name="connsiteX4" fmla="*/ 50253 w 74071"/>
                <a:gd name="connsiteY4" fmla="*/ 0 h 8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071" h="83539">
                  <a:moveTo>
                    <a:pt x="50253" y="0"/>
                  </a:moveTo>
                  <a:lnTo>
                    <a:pt x="74072" y="26539"/>
                  </a:lnTo>
                  <a:lnTo>
                    <a:pt x="23819" y="83539"/>
                  </a:lnTo>
                  <a:lnTo>
                    <a:pt x="0" y="57015"/>
                  </a:lnTo>
                  <a:lnTo>
                    <a:pt x="50253" y="0"/>
                  </a:lnTo>
                  <a:close/>
                </a:path>
              </a:pathLst>
            </a:custGeom>
            <a:solidFill>
              <a:srgbClr val="0E405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C8079910-DF19-0CFD-DF3B-EB22FBEA3156}"/>
                </a:ext>
              </a:extLst>
            </p:cNvPr>
            <p:cNvSpPr/>
            <p:nvPr/>
          </p:nvSpPr>
          <p:spPr>
            <a:xfrm>
              <a:off x="4149502" y="3191217"/>
              <a:ext cx="403602" cy="451704"/>
            </a:xfrm>
            <a:custGeom>
              <a:avLst/>
              <a:gdLst>
                <a:gd name="connsiteX0" fmla="*/ 154446 w 403602"/>
                <a:gd name="connsiteY0" fmla="*/ 5919 h 451704"/>
                <a:gd name="connsiteX1" fmla="*/ 5672 w 403602"/>
                <a:gd name="connsiteY1" fmla="*/ 174650 h 451704"/>
                <a:gd name="connsiteX2" fmla="*/ 249166 w 403602"/>
                <a:gd name="connsiteY2" fmla="*/ 445780 h 451704"/>
                <a:gd name="connsiteX3" fmla="*/ 397925 w 403602"/>
                <a:gd name="connsiteY3" fmla="*/ 277049 h 451704"/>
                <a:gd name="connsiteX4" fmla="*/ 154446 w 403602"/>
                <a:gd name="connsiteY4" fmla="*/ 5919 h 451704"/>
                <a:gd name="connsiteX5" fmla="*/ 154446 w 403602"/>
                <a:gd name="connsiteY5" fmla="*/ 5919 h 451704"/>
                <a:gd name="connsiteX6" fmla="*/ 159195 w 403602"/>
                <a:gd name="connsiteY6" fmla="*/ 27965 h 451704"/>
                <a:gd name="connsiteX7" fmla="*/ 25343 w 403602"/>
                <a:gd name="connsiteY7" fmla="*/ 179775 h 451704"/>
                <a:gd name="connsiteX8" fmla="*/ 244417 w 403602"/>
                <a:gd name="connsiteY8" fmla="*/ 423720 h 451704"/>
                <a:gd name="connsiteX9" fmla="*/ 378269 w 403602"/>
                <a:gd name="connsiteY9" fmla="*/ 271910 h 451704"/>
                <a:gd name="connsiteX10" fmla="*/ 159195 w 403602"/>
                <a:gd name="connsiteY10" fmla="*/ 27965 h 451704"/>
                <a:gd name="connsiteX11" fmla="*/ 159195 w 403602"/>
                <a:gd name="connsiteY11" fmla="*/ 27965 h 45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3602" h="451704">
                  <a:moveTo>
                    <a:pt x="154446" y="5919"/>
                  </a:moveTo>
                  <a:cubicBezTo>
                    <a:pt x="46202" y="-22333"/>
                    <a:pt x="-20462" y="53272"/>
                    <a:pt x="5672" y="174650"/>
                  </a:cubicBezTo>
                  <a:cubicBezTo>
                    <a:pt x="31820" y="296044"/>
                    <a:pt x="140921" y="417528"/>
                    <a:pt x="249166" y="445780"/>
                  </a:cubicBezTo>
                  <a:cubicBezTo>
                    <a:pt x="357410" y="474048"/>
                    <a:pt x="424073" y="398428"/>
                    <a:pt x="397925" y="277049"/>
                  </a:cubicBezTo>
                  <a:cubicBezTo>
                    <a:pt x="371807" y="155670"/>
                    <a:pt x="262690" y="34171"/>
                    <a:pt x="154446" y="5919"/>
                  </a:cubicBezTo>
                  <a:lnTo>
                    <a:pt x="154446" y="5919"/>
                  </a:lnTo>
                  <a:close/>
                  <a:moveTo>
                    <a:pt x="159195" y="27965"/>
                  </a:moveTo>
                  <a:cubicBezTo>
                    <a:pt x="61800" y="2538"/>
                    <a:pt x="1825" y="70569"/>
                    <a:pt x="25343" y="179775"/>
                  </a:cubicBezTo>
                  <a:cubicBezTo>
                    <a:pt x="48861" y="288996"/>
                    <a:pt x="147022" y="398293"/>
                    <a:pt x="244417" y="423720"/>
                  </a:cubicBezTo>
                  <a:cubicBezTo>
                    <a:pt x="341812" y="449147"/>
                    <a:pt x="401787" y="381116"/>
                    <a:pt x="378269" y="271910"/>
                  </a:cubicBezTo>
                  <a:cubicBezTo>
                    <a:pt x="354750" y="162703"/>
                    <a:pt x="256589" y="53392"/>
                    <a:pt x="159195" y="27965"/>
                  </a:cubicBezTo>
                  <a:lnTo>
                    <a:pt x="159195" y="27965"/>
                  </a:lnTo>
                  <a:close/>
                </a:path>
              </a:pathLst>
            </a:custGeom>
            <a:solidFill>
              <a:srgbClr val="0F405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D0E10FBB-C25F-EB26-84A4-7A2778A6932A}"/>
                </a:ext>
              </a:extLst>
            </p:cNvPr>
            <p:cNvSpPr/>
            <p:nvPr/>
          </p:nvSpPr>
          <p:spPr>
            <a:xfrm>
              <a:off x="4052234" y="3551459"/>
              <a:ext cx="198368" cy="219780"/>
            </a:xfrm>
            <a:custGeom>
              <a:avLst/>
              <a:gdLst>
                <a:gd name="connsiteX0" fmla="*/ 134679 w 198368"/>
                <a:gd name="connsiteY0" fmla="*/ 9858 h 219780"/>
                <a:gd name="connsiteX1" fmla="*/ 156379 w 198368"/>
                <a:gd name="connsiteY1" fmla="*/ 0 h 219780"/>
                <a:gd name="connsiteX2" fmla="*/ 178184 w 198368"/>
                <a:gd name="connsiteY2" fmla="*/ 9663 h 219780"/>
                <a:gd name="connsiteX3" fmla="*/ 190912 w 198368"/>
                <a:gd name="connsiteY3" fmla="*/ 23834 h 219780"/>
                <a:gd name="connsiteX4" fmla="*/ 191093 w 198368"/>
                <a:gd name="connsiteY4" fmla="*/ 62546 h 219780"/>
                <a:gd name="connsiteX5" fmla="*/ 62771 w 198368"/>
                <a:gd name="connsiteY5" fmla="*/ 208089 h 219780"/>
                <a:gd name="connsiteX6" fmla="*/ 37029 w 198368"/>
                <a:gd name="connsiteY6" fmla="*/ 219780 h 219780"/>
                <a:gd name="connsiteX7" fmla="*/ 11181 w 198368"/>
                <a:gd name="connsiteY7" fmla="*/ 208329 h 219780"/>
                <a:gd name="connsiteX8" fmla="*/ 11181 w 198368"/>
                <a:gd name="connsiteY8" fmla="*/ 208329 h 219780"/>
                <a:gd name="connsiteX9" fmla="*/ 10911 w 198368"/>
                <a:gd name="connsiteY9" fmla="*/ 150262 h 219780"/>
                <a:gd name="connsiteX10" fmla="*/ 134679 w 198368"/>
                <a:gd name="connsiteY10" fmla="*/ 9858 h 219780"/>
                <a:gd name="connsiteX11" fmla="*/ 134679 w 198368"/>
                <a:gd name="connsiteY11" fmla="*/ 9858 h 21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368" h="219780">
                  <a:moveTo>
                    <a:pt x="134679" y="9858"/>
                  </a:moveTo>
                  <a:cubicBezTo>
                    <a:pt x="140179" y="3622"/>
                    <a:pt x="148083" y="30"/>
                    <a:pt x="156379" y="0"/>
                  </a:cubicBezTo>
                  <a:cubicBezTo>
                    <a:pt x="164689" y="-30"/>
                    <a:pt x="172624" y="3472"/>
                    <a:pt x="178184" y="9663"/>
                  </a:cubicBezTo>
                  <a:cubicBezTo>
                    <a:pt x="182437" y="14397"/>
                    <a:pt x="186825" y="19296"/>
                    <a:pt x="190912" y="23834"/>
                  </a:cubicBezTo>
                  <a:cubicBezTo>
                    <a:pt x="200786" y="34819"/>
                    <a:pt x="200861" y="51470"/>
                    <a:pt x="191093" y="62546"/>
                  </a:cubicBezTo>
                  <a:cubicBezTo>
                    <a:pt x="160917" y="96779"/>
                    <a:pt x="98146" y="167980"/>
                    <a:pt x="62771" y="208089"/>
                  </a:cubicBezTo>
                  <a:cubicBezTo>
                    <a:pt x="56249" y="215483"/>
                    <a:pt x="46887" y="219736"/>
                    <a:pt x="37029" y="219780"/>
                  </a:cubicBezTo>
                  <a:cubicBezTo>
                    <a:pt x="27170" y="219826"/>
                    <a:pt x="17763" y="215663"/>
                    <a:pt x="11181" y="208329"/>
                  </a:cubicBezTo>
                  <a:lnTo>
                    <a:pt x="11181" y="208329"/>
                  </a:lnTo>
                  <a:cubicBezTo>
                    <a:pt x="-3621" y="191844"/>
                    <a:pt x="-3741" y="166883"/>
                    <a:pt x="10911" y="150262"/>
                  </a:cubicBezTo>
                  <a:cubicBezTo>
                    <a:pt x="44603" y="112032"/>
                    <a:pt x="103121" y="45654"/>
                    <a:pt x="134679" y="9858"/>
                  </a:cubicBezTo>
                  <a:lnTo>
                    <a:pt x="134679" y="9858"/>
                  </a:lnTo>
                  <a:close/>
                </a:path>
              </a:pathLst>
            </a:custGeom>
            <a:solidFill>
              <a:srgbClr val="09273A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0F56D537-E986-C231-35E1-231BA840F11B}"/>
                </a:ext>
              </a:extLst>
            </p:cNvPr>
            <p:cNvSpPr/>
            <p:nvPr/>
          </p:nvSpPr>
          <p:spPr>
            <a:xfrm>
              <a:off x="1279320" y="3758136"/>
              <a:ext cx="4499161" cy="2267801"/>
            </a:xfrm>
            <a:custGeom>
              <a:avLst/>
              <a:gdLst>
                <a:gd name="connsiteX0" fmla="*/ 4499162 w 4499161"/>
                <a:gd name="connsiteY0" fmla="*/ 1135690 h 2267801"/>
                <a:gd name="connsiteX1" fmla="*/ 2259958 w 4499161"/>
                <a:gd name="connsiteY1" fmla="*/ 2267802 h 2267801"/>
                <a:gd name="connsiteX2" fmla="*/ 0 w 4499161"/>
                <a:gd name="connsiteY2" fmla="*/ 1132774 h 2267801"/>
                <a:gd name="connsiteX3" fmla="*/ 2235643 w 4499161"/>
                <a:gd name="connsiteY3" fmla="*/ 0 h 2267801"/>
                <a:gd name="connsiteX4" fmla="*/ 4499162 w 4499161"/>
                <a:gd name="connsiteY4" fmla="*/ 1135690 h 2267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9161" h="2267801">
                  <a:moveTo>
                    <a:pt x="4499162" y="1135690"/>
                  </a:moveTo>
                  <a:lnTo>
                    <a:pt x="2259958" y="2267802"/>
                  </a:lnTo>
                  <a:lnTo>
                    <a:pt x="0" y="1132774"/>
                  </a:lnTo>
                  <a:lnTo>
                    <a:pt x="2235643" y="0"/>
                  </a:lnTo>
                  <a:lnTo>
                    <a:pt x="4499162" y="1135690"/>
                  </a:lnTo>
                  <a:close/>
                </a:path>
              </a:pathLst>
            </a:custGeom>
            <a:solidFill>
              <a:srgbClr val="A6CDFD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7237FA58-EC8E-2DD0-AA77-611B2B1F3326}"/>
                </a:ext>
              </a:extLst>
            </p:cNvPr>
            <p:cNvSpPr/>
            <p:nvPr/>
          </p:nvSpPr>
          <p:spPr>
            <a:xfrm>
              <a:off x="3529480" y="4893825"/>
              <a:ext cx="2249002" cy="1256542"/>
            </a:xfrm>
            <a:custGeom>
              <a:avLst/>
              <a:gdLst>
                <a:gd name="connsiteX0" fmla="*/ 2249003 w 2249002"/>
                <a:gd name="connsiteY0" fmla="*/ 137098 h 1256542"/>
                <a:gd name="connsiteX1" fmla="*/ 2249003 w 2249002"/>
                <a:gd name="connsiteY1" fmla="*/ 0 h 1256542"/>
                <a:gd name="connsiteX2" fmla="*/ 3967 w 2249002"/>
                <a:gd name="connsiteY2" fmla="*/ 1132113 h 1256542"/>
                <a:gd name="connsiteX3" fmla="*/ 0 w 2249002"/>
                <a:gd name="connsiteY3" fmla="*/ 1256542 h 1256542"/>
                <a:gd name="connsiteX4" fmla="*/ 2249003 w 2249002"/>
                <a:gd name="connsiteY4" fmla="*/ 137098 h 1256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9002" h="1256542">
                  <a:moveTo>
                    <a:pt x="2249003" y="137098"/>
                  </a:moveTo>
                  <a:lnTo>
                    <a:pt x="2249003" y="0"/>
                  </a:lnTo>
                  <a:lnTo>
                    <a:pt x="3967" y="1132113"/>
                  </a:lnTo>
                  <a:lnTo>
                    <a:pt x="0" y="1256542"/>
                  </a:lnTo>
                  <a:lnTo>
                    <a:pt x="2249003" y="137098"/>
                  </a:lnTo>
                  <a:close/>
                </a:path>
              </a:pathLst>
            </a:custGeom>
            <a:solidFill>
              <a:srgbClr val="C6DFFE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858BDBF0-69D8-26D2-AFF6-291348C1AC4A}"/>
                </a:ext>
              </a:extLst>
            </p:cNvPr>
            <p:cNvSpPr/>
            <p:nvPr/>
          </p:nvSpPr>
          <p:spPr>
            <a:xfrm>
              <a:off x="1275353" y="4878377"/>
              <a:ext cx="2259536" cy="1271990"/>
            </a:xfrm>
            <a:custGeom>
              <a:avLst/>
              <a:gdLst>
                <a:gd name="connsiteX0" fmla="*/ 2259537 w 2259536"/>
                <a:gd name="connsiteY0" fmla="*/ 1147561 h 1271990"/>
                <a:gd name="connsiteX1" fmla="*/ 2254127 w 2259536"/>
                <a:gd name="connsiteY1" fmla="*/ 1271991 h 1271990"/>
                <a:gd name="connsiteX2" fmla="*/ 3967 w 2259536"/>
                <a:gd name="connsiteY2" fmla="*/ 124430 h 1271990"/>
                <a:gd name="connsiteX3" fmla="*/ 0 w 2259536"/>
                <a:gd name="connsiteY3" fmla="*/ 0 h 1271990"/>
                <a:gd name="connsiteX4" fmla="*/ 2259537 w 2259536"/>
                <a:gd name="connsiteY4" fmla="*/ 1147561 h 1271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59536" h="1271990">
                  <a:moveTo>
                    <a:pt x="2259537" y="1147561"/>
                  </a:moveTo>
                  <a:lnTo>
                    <a:pt x="2254127" y="1271991"/>
                  </a:lnTo>
                  <a:lnTo>
                    <a:pt x="3967" y="124430"/>
                  </a:lnTo>
                  <a:lnTo>
                    <a:pt x="0" y="0"/>
                  </a:lnTo>
                  <a:lnTo>
                    <a:pt x="2259537" y="1147561"/>
                  </a:lnTo>
                  <a:close/>
                </a:path>
              </a:pathLst>
            </a:custGeom>
            <a:solidFill>
              <a:srgbClr val="C6DFFE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1" name="图形 25">
              <a:extLst>
                <a:ext uri="{FF2B5EF4-FFF2-40B4-BE49-F238E27FC236}">
                  <a16:creationId xmlns:a16="http://schemas.microsoft.com/office/drawing/2014/main" id="{1F20A356-E3DF-CB97-CCDA-CEF95564E2E7}"/>
                </a:ext>
              </a:extLst>
            </p:cNvPr>
            <p:cNvGrpSpPr/>
            <p:nvPr/>
          </p:nvGrpSpPr>
          <p:grpSpPr>
            <a:xfrm>
              <a:off x="2749718" y="3650041"/>
              <a:ext cx="585904" cy="878217"/>
              <a:chOff x="2749718" y="3650041"/>
              <a:chExt cx="585904" cy="878217"/>
            </a:xfrm>
          </p:grpSpPr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2867350-BE94-DADF-F84E-5DFBC57C7CFA}"/>
                  </a:ext>
                </a:extLst>
              </p:cNvPr>
              <p:cNvSpPr/>
              <p:nvPr/>
            </p:nvSpPr>
            <p:spPr>
              <a:xfrm>
                <a:off x="2859815" y="3689594"/>
                <a:ext cx="475807" cy="728569"/>
              </a:xfrm>
              <a:custGeom>
                <a:avLst/>
                <a:gdLst>
                  <a:gd name="connsiteX0" fmla="*/ 418341 w 475807"/>
                  <a:gd name="connsiteY0" fmla="*/ 0 h 728569"/>
                  <a:gd name="connsiteX1" fmla="*/ 391 w 475807"/>
                  <a:gd name="connsiteY1" fmla="*/ 190987 h 728569"/>
                  <a:gd name="connsiteX2" fmla="*/ 110649 w 475807"/>
                  <a:gd name="connsiteY2" fmla="*/ 716867 h 728569"/>
                  <a:gd name="connsiteX3" fmla="*/ 241540 w 475807"/>
                  <a:gd name="connsiteY3" fmla="*/ 702080 h 728569"/>
                  <a:gd name="connsiteX4" fmla="*/ 475807 w 475807"/>
                  <a:gd name="connsiteY4" fmla="*/ 657477 h 728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5807" h="728569">
                    <a:moveTo>
                      <a:pt x="418341" y="0"/>
                    </a:moveTo>
                    <a:cubicBezTo>
                      <a:pt x="316498" y="29950"/>
                      <a:pt x="-12894" y="86725"/>
                      <a:pt x="391" y="190987"/>
                    </a:cubicBezTo>
                    <a:cubicBezTo>
                      <a:pt x="16665" y="318723"/>
                      <a:pt x="31603" y="550766"/>
                      <a:pt x="110649" y="716867"/>
                    </a:cubicBezTo>
                    <a:cubicBezTo>
                      <a:pt x="125136" y="747298"/>
                      <a:pt x="197734" y="709639"/>
                      <a:pt x="241540" y="702080"/>
                    </a:cubicBezTo>
                    <a:cubicBezTo>
                      <a:pt x="318467" y="688795"/>
                      <a:pt x="399542" y="663413"/>
                      <a:pt x="475807" y="657477"/>
                    </a:cubicBezTo>
                  </a:path>
                </a:pathLst>
              </a:custGeom>
              <a:solidFill>
                <a:srgbClr val="6EA4F5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CD9B67B5-F3C6-911A-83AD-7297F30D5B92}"/>
                  </a:ext>
                </a:extLst>
              </p:cNvPr>
              <p:cNvSpPr/>
              <p:nvPr/>
            </p:nvSpPr>
            <p:spPr>
              <a:xfrm>
                <a:off x="2749718" y="3650041"/>
                <a:ext cx="410095" cy="878217"/>
              </a:xfrm>
              <a:custGeom>
                <a:avLst/>
                <a:gdLst>
                  <a:gd name="connsiteX0" fmla="*/ 371729 w 410095"/>
                  <a:gd name="connsiteY0" fmla="*/ 100445 h 878217"/>
                  <a:gd name="connsiteX1" fmla="*/ 360474 w 410095"/>
                  <a:gd name="connsiteY1" fmla="*/ 103466 h 878217"/>
                  <a:gd name="connsiteX2" fmla="*/ 341073 w 410095"/>
                  <a:gd name="connsiteY2" fmla="*/ 109597 h 878217"/>
                  <a:gd name="connsiteX3" fmla="*/ 284899 w 410095"/>
                  <a:gd name="connsiteY3" fmla="*/ 127585 h 878217"/>
                  <a:gd name="connsiteX4" fmla="*/ 156067 w 410095"/>
                  <a:gd name="connsiteY4" fmla="*/ 245402 h 878217"/>
                  <a:gd name="connsiteX5" fmla="*/ 274455 w 410095"/>
                  <a:gd name="connsiteY5" fmla="*/ 729535 h 878217"/>
                  <a:gd name="connsiteX6" fmla="*/ 177466 w 410095"/>
                  <a:gd name="connsiteY6" fmla="*/ 877528 h 878217"/>
                  <a:gd name="connsiteX7" fmla="*/ 74106 w 410095"/>
                  <a:gd name="connsiteY7" fmla="*/ 739844 h 878217"/>
                  <a:gd name="connsiteX8" fmla="*/ 15167 w 410095"/>
                  <a:gd name="connsiteY8" fmla="*/ 218307 h 878217"/>
                  <a:gd name="connsiteX9" fmla="*/ 13769 w 410095"/>
                  <a:gd name="connsiteY9" fmla="*/ 23789 h 878217"/>
                  <a:gd name="connsiteX10" fmla="*/ 115582 w 410095"/>
                  <a:gd name="connsiteY10" fmla="*/ 9332 h 878217"/>
                  <a:gd name="connsiteX11" fmla="*/ 410095 w 410095"/>
                  <a:gd name="connsiteY11" fmla="*/ 0 h 878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10095" h="878217">
                    <a:moveTo>
                      <a:pt x="371729" y="100445"/>
                    </a:moveTo>
                    <a:cubicBezTo>
                      <a:pt x="374960" y="102594"/>
                      <a:pt x="364201" y="102354"/>
                      <a:pt x="360474" y="103466"/>
                    </a:cubicBezTo>
                    <a:cubicBezTo>
                      <a:pt x="353982" y="105419"/>
                      <a:pt x="347520" y="107508"/>
                      <a:pt x="341073" y="109597"/>
                    </a:cubicBezTo>
                    <a:cubicBezTo>
                      <a:pt x="322363" y="115638"/>
                      <a:pt x="303549" y="121394"/>
                      <a:pt x="284899" y="127585"/>
                    </a:cubicBezTo>
                    <a:cubicBezTo>
                      <a:pt x="221257" y="148699"/>
                      <a:pt x="149395" y="200950"/>
                      <a:pt x="156067" y="245402"/>
                    </a:cubicBezTo>
                    <a:cubicBezTo>
                      <a:pt x="177436" y="387865"/>
                      <a:pt x="212857" y="580535"/>
                      <a:pt x="274455" y="729535"/>
                    </a:cubicBezTo>
                    <a:cubicBezTo>
                      <a:pt x="301866" y="795838"/>
                      <a:pt x="270398" y="887056"/>
                      <a:pt x="177466" y="877528"/>
                    </a:cubicBezTo>
                    <a:cubicBezTo>
                      <a:pt x="110984" y="870721"/>
                      <a:pt x="88066" y="793163"/>
                      <a:pt x="74106" y="739844"/>
                    </a:cubicBezTo>
                    <a:cubicBezTo>
                      <a:pt x="29999" y="571489"/>
                      <a:pt x="31442" y="390781"/>
                      <a:pt x="15167" y="218307"/>
                    </a:cubicBezTo>
                    <a:cubicBezTo>
                      <a:pt x="10493" y="168776"/>
                      <a:pt x="-15640" y="70119"/>
                      <a:pt x="13769" y="23789"/>
                    </a:cubicBezTo>
                    <a:cubicBezTo>
                      <a:pt x="31652" y="-4388"/>
                      <a:pt x="89254" y="8040"/>
                      <a:pt x="115582" y="9332"/>
                    </a:cubicBezTo>
                    <a:cubicBezTo>
                      <a:pt x="214119" y="14156"/>
                      <a:pt x="312024" y="9813"/>
                      <a:pt x="410095" y="0"/>
                    </a:cubicBezTo>
                  </a:path>
                </a:pathLst>
              </a:custGeom>
              <a:solidFill>
                <a:srgbClr val="5192F3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37766AB-E42A-2D15-EB32-F9245A15E51F}"/>
                </a:ext>
              </a:extLst>
            </p:cNvPr>
            <p:cNvSpPr/>
            <p:nvPr/>
          </p:nvSpPr>
          <p:spPr>
            <a:xfrm>
              <a:off x="3159798" y="4843393"/>
              <a:ext cx="153783" cy="123109"/>
            </a:xfrm>
            <a:custGeom>
              <a:avLst/>
              <a:gdLst>
                <a:gd name="connsiteX0" fmla="*/ 0 w 153783"/>
                <a:gd name="connsiteY0" fmla="*/ 10624 h 123109"/>
                <a:gd name="connsiteX1" fmla="*/ 3081 w 153783"/>
                <a:gd name="connsiteY1" fmla="*/ 46134 h 123109"/>
                <a:gd name="connsiteX2" fmla="*/ 4523 w 153783"/>
                <a:gd name="connsiteY2" fmla="*/ 60140 h 123109"/>
                <a:gd name="connsiteX3" fmla="*/ 16846 w 153783"/>
                <a:gd name="connsiteY3" fmla="*/ 68180 h 123109"/>
                <a:gd name="connsiteX4" fmla="*/ 42573 w 153783"/>
                <a:gd name="connsiteY4" fmla="*/ 83554 h 123109"/>
                <a:gd name="connsiteX5" fmla="*/ 64033 w 153783"/>
                <a:gd name="connsiteY5" fmla="*/ 104517 h 123109"/>
                <a:gd name="connsiteX6" fmla="*/ 129674 w 153783"/>
                <a:gd name="connsiteY6" fmla="*/ 119425 h 123109"/>
                <a:gd name="connsiteX7" fmla="*/ 150022 w 153783"/>
                <a:gd name="connsiteY7" fmla="*/ 107718 h 123109"/>
                <a:gd name="connsiteX8" fmla="*/ 153719 w 153783"/>
                <a:gd name="connsiteY8" fmla="*/ 94614 h 123109"/>
                <a:gd name="connsiteX9" fmla="*/ 119200 w 153783"/>
                <a:gd name="connsiteY9" fmla="*/ 50793 h 123109"/>
                <a:gd name="connsiteX10" fmla="*/ 92180 w 153783"/>
                <a:gd name="connsiteY10" fmla="*/ 18994 h 123109"/>
                <a:gd name="connsiteX11" fmla="*/ 84230 w 153783"/>
                <a:gd name="connsiteY11" fmla="*/ 1623 h 123109"/>
                <a:gd name="connsiteX12" fmla="*/ 59961 w 153783"/>
                <a:gd name="connsiteY12" fmla="*/ 270 h 123109"/>
                <a:gd name="connsiteX13" fmla="*/ 39929 w 153783"/>
                <a:gd name="connsiteY13" fmla="*/ 480 h 123109"/>
                <a:gd name="connsiteX14" fmla="*/ 9843 w 153783"/>
                <a:gd name="connsiteY14" fmla="*/ 1758 h 123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3783" h="123109">
                  <a:moveTo>
                    <a:pt x="0" y="10624"/>
                  </a:moveTo>
                  <a:cubicBezTo>
                    <a:pt x="3516" y="21083"/>
                    <a:pt x="2450" y="34879"/>
                    <a:pt x="3081" y="46134"/>
                  </a:cubicBezTo>
                  <a:cubicBezTo>
                    <a:pt x="3306" y="50192"/>
                    <a:pt x="2209" y="56533"/>
                    <a:pt x="4523" y="60140"/>
                  </a:cubicBezTo>
                  <a:cubicBezTo>
                    <a:pt x="7138" y="64213"/>
                    <a:pt x="12834" y="65941"/>
                    <a:pt x="16846" y="68180"/>
                  </a:cubicBezTo>
                  <a:cubicBezTo>
                    <a:pt x="25562" y="73019"/>
                    <a:pt x="34263" y="78068"/>
                    <a:pt x="42573" y="83554"/>
                  </a:cubicBezTo>
                  <a:cubicBezTo>
                    <a:pt x="51049" y="89144"/>
                    <a:pt x="56549" y="97830"/>
                    <a:pt x="64033" y="104517"/>
                  </a:cubicBezTo>
                  <a:cubicBezTo>
                    <a:pt x="83449" y="121904"/>
                    <a:pt x="105059" y="127630"/>
                    <a:pt x="129674" y="119425"/>
                  </a:cubicBezTo>
                  <a:cubicBezTo>
                    <a:pt x="136812" y="117050"/>
                    <a:pt x="145649" y="114345"/>
                    <a:pt x="150022" y="107718"/>
                  </a:cubicBezTo>
                  <a:cubicBezTo>
                    <a:pt x="152576" y="103856"/>
                    <a:pt x="153493" y="99152"/>
                    <a:pt x="153719" y="94614"/>
                  </a:cubicBezTo>
                  <a:cubicBezTo>
                    <a:pt x="155026" y="68541"/>
                    <a:pt x="136286" y="65115"/>
                    <a:pt x="119200" y="50793"/>
                  </a:cubicBezTo>
                  <a:cubicBezTo>
                    <a:pt x="108515" y="41837"/>
                    <a:pt x="99138" y="31122"/>
                    <a:pt x="92180" y="18994"/>
                  </a:cubicBezTo>
                  <a:cubicBezTo>
                    <a:pt x="90076" y="15313"/>
                    <a:pt x="87912" y="3711"/>
                    <a:pt x="84230" y="1623"/>
                  </a:cubicBezTo>
                  <a:cubicBezTo>
                    <a:pt x="79316" y="-1173"/>
                    <a:pt x="65401" y="555"/>
                    <a:pt x="59961" y="270"/>
                  </a:cubicBezTo>
                  <a:cubicBezTo>
                    <a:pt x="53333" y="-91"/>
                    <a:pt x="46556" y="255"/>
                    <a:pt x="39929" y="480"/>
                  </a:cubicBezTo>
                  <a:cubicBezTo>
                    <a:pt x="29875" y="826"/>
                    <a:pt x="19882" y="1607"/>
                    <a:pt x="9843" y="1758"/>
                  </a:cubicBezTo>
                </a:path>
              </a:pathLst>
            </a:custGeom>
            <a:solidFill>
              <a:srgbClr val="323770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CAF7FEB-8BA3-1DDF-6937-703EA7560115}"/>
                </a:ext>
              </a:extLst>
            </p:cNvPr>
            <p:cNvSpPr/>
            <p:nvPr/>
          </p:nvSpPr>
          <p:spPr>
            <a:xfrm>
              <a:off x="3256074" y="3723235"/>
              <a:ext cx="234664" cy="229145"/>
            </a:xfrm>
            <a:custGeom>
              <a:avLst/>
              <a:gdLst>
                <a:gd name="connsiteX0" fmla="*/ 105095 w 234664"/>
                <a:gd name="connsiteY0" fmla="*/ 30738 h 229145"/>
                <a:gd name="connsiteX1" fmla="*/ 5371 w 234664"/>
                <a:gd name="connsiteY1" fmla="*/ 16582 h 229145"/>
                <a:gd name="connsiteX2" fmla="*/ 171052 w 234664"/>
                <a:gd name="connsiteY2" fmla="*/ 227736 h 229145"/>
                <a:gd name="connsiteX3" fmla="*/ 213881 w 234664"/>
                <a:gd name="connsiteY3" fmla="*/ 139087 h 229145"/>
                <a:gd name="connsiteX4" fmla="*/ 105095 w 234664"/>
                <a:gd name="connsiteY4" fmla="*/ 30738 h 229145"/>
                <a:gd name="connsiteX5" fmla="*/ 105095 w 234664"/>
                <a:gd name="connsiteY5" fmla="*/ 30738 h 229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664" h="229145">
                  <a:moveTo>
                    <a:pt x="105095" y="30738"/>
                  </a:moveTo>
                  <a:cubicBezTo>
                    <a:pt x="105095" y="30738"/>
                    <a:pt x="42445" y="-27705"/>
                    <a:pt x="5371" y="16582"/>
                  </a:cubicBezTo>
                  <a:cubicBezTo>
                    <a:pt x="-31702" y="60868"/>
                    <a:pt x="133963" y="208456"/>
                    <a:pt x="171052" y="227736"/>
                  </a:cubicBezTo>
                  <a:cubicBezTo>
                    <a:pt x="187988" y="236542"/>
                    <a:pt x="273360" y="203752"/>
                    <a:pt x="213881" y="139087"/>
                  </a:cubicBezTo>
                  <a:cubicBezTo>
                    <a:pt x="132085" y="50169"/>
                    <a:pt x="105095" y="30738"/>
                    <a:pt x="105095" y="30738"/>
                  </a:cubicBezTo>
                  <a:lnTo>
                    <a:pt x="105095" y="30738"/>
                  </a:lnTo>
                  <a:close/>
                </a:path>
              </a:pathLst>
            </a:custGeom>
            <a:solidFill>
              <a:srgbClr val="F0F0F0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374F33C-1D9E-727E-C0B0-D74C035E3BB6}"/>
                </a:ext>
              </a:extLst>
            </p:cNvPr>
            <p:cNvSpPr/>
            <p:nvPr/>
          </p:nvSpPr>
          <p:spPr>
            <a:xfrm>
              <a:off x="3632426" y="3776898"/>
              <a:ext cx="130223" cy="96229"/>
            </a:xfrm>
            <a:custGeom>
              <a:avLst/>
              <a:gdLst>
                <a:gd name="connsiteX0" fmla="*/ 16720 w 130223"/>
                <a:gd name="connsiteY0" fmla="*/ 96230 h 96229"/>
                <a:gd name="connsiteX1" fmla="*/ 126663 w 130223"/>
                <a:gd name="connsiteY1" fmla="*/ 66730 h 96229"/>
                <a:gd name="connsiteX2" fmla="*/ 94608 w 130223"/>
                <a:gd name="connsiteY2" fmla="*/ 29010 h 96229"/>
                <a:gd name="connsiteX3" fmla="*/ 78814 w 130223"/>
                <a:gd name="connsiteY3" fmla="*/ 28740 h 96229"/>
                <a:gd name="connsiteX4" fmla="*/ 77146 w 130223"/>
                <a:gd name="connsiteY4" fmla="*/ 29852 h 96229"/>
                <a:gd name="connsiteX5" fmla="*/ 99462 w 130223"/>
                <a:gd name="connsiteY5" fmla="*/ 2366 h 96229"/>
                <a:gd name="connsiteX6" fmla="*/ 48083 w 130223"/>
                <a:gd name="connsiteY6" fmla="*/ 30183 h 96229"/>
                <a:gd name="connsiteX7" fmla="*/ 2053 w 130223"/>
                <a:gd name="connsiteY7" fmla="*/ 48907 h 96229"/>
                <a:gd name="connsiteX8" fmla="*/ 16720 w 130223"/>
                <a:gd name="connsiteY8" fmla="*/ 96230 h 96229"/>
                <a:gd name="connsiteX9" fmla="*/ 16720 w 130223"/>
                <a:gd name="connsiteY9" fmla="*/ 96230 h 96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223" h="96229">
                  <a:moveTo>
                    <a:pt x="16720" y="96230"/>
                  </a:moveTo>
                  <a:cubicBezTo>
                    <a:pt x="16720" y="96230"/>
                    <a:pt x="109501" y="86867"/>
                    <a:pt x="126663" y="66730"/>
                  </a:cubicBezTo>
                  <a:cubicBezTo>
                    <a:pt x="139256" y="51943"/>
                    <a:pt x="116038" y="35533"/>
                    <a:pt x="94608" y="29010"/>
                  </a:cubicBezTo>
                  <a:cubicBezTo>
                    <a:pt x="86854" y="26636"/>
                    <a:pt x="87831" y="29672"/>
                    <a:pt x="78814" y="28740"/>
                  </a:cubicBezTo>
                  <a:cubicBezTo>
                    <a:pt x="44912" y="25299"/>
                    <a:pt x="77146" y="29852"/>
                    <a:pt x="77146" y="29852"/>
                  </a:cubicBezTo>
                  <a:cubicBezTo>
                    <a:pt x="77146" y="29852"/>
                    <a:pt x="107051" y="10587"/>
                    <a:pt x="99462" y="2366"/>
                  </a:cubicBezTo>
                  <a:cubicBezTo>
                    <a:pt x="91858" y="-5854"/>
                    <a:pt x="87891" y="8287"/>
                    <a:pt x="48083" y="30183"/>
                  </a:cubicBezTo>
                  <a:cubicBezTo>
                    <a:pt x="8274" y="52078"/>
                    <a:pt x="2053" y="48907"/>
                    <a:pt x="2053" y="48907"/>
                  </a:cubicBezTo>
                  <a:cubicBezTo>
                    <a:pt x="2053" y="48907"/>
                    <a:pt x="-8091" y="92007"/>
                    <a:pt x="16720" y="96230"/>
                  </a:cubicBezTo>
                  <a:lnTo>
                    <a:pt x="16720" y="96230"/>
                  </a:lnTo>
                  <a:close/>
                </a:path>
              </a:pathLst>
            </a:custGeom>
            <a:solidFill>
              <a:srgbClr val="F6C1C4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B306CCE0-ECA5-47B1-844F-50630B9CA873}"/>
                </a:ext>
              </a:extLst>
            </p:cNvPr>
            <p:cNvSpPr/>
            <p:nvPr/>
          </p:nvSpPr>
          <p:spPr>
            <a:xfrm>
              <a:off x="3407460" y="3810282"/>
              <a:ext cx="253731" cy="145719"/>
            </a:xfrm>
            <a:custGeom>
              <a:avLst/>
              <a:gdLst>
                <a:gd name="connsiteX0" fmla="*/ 229979 w 253731"/>
                <a:gd name="connsiteY0" fmla="*/ 0 h 145719"/>
                <a:gd name="connsiteX1" fmla="*/ 21124 w 253731"/>
                <a:gd name="connsiteY1" fmla="*/ 63717 h 145719"/>
                <a:gd name="connsiteX2" fmla="*/ 10139 w 253731"/>
                <a:gd name="connsiteY2" fmla="*/ 132965 h 145719"/>
                <a:gd name="connsiteX3" fmla="*/ 72594 w 253731"/>
                <a:gd name="connsiteY3" fmla="*/ 140704 h 145719"/>
                <a:gd name="connsiteX4" fmla="*/ 251349 w 253731"/>
                <a:gd name="connsiteY4" fmla="*/ 71562 h 145719"/>
                <a:gd name="connsiteX5" fmla="*/ 229979 w 253731"/>
                <a:gd name="connsiteY5" fmla="*/ 0 h 145719"/>
                <a:gd name="connsiteX6" fmla="*/ 229979 w 253731"/>
                <a:gd name="connsiteY6" fmla="*/ 0 h 145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731" h="145719">
                  <a:moveTo>
                    <a:pt x="229979" y="0"/>
                  </a:moveTo>
                  <a:cubicBezTo>
                    <a:pt x="229979" y="0"/>
                    <a:pt x="50699" y="40244"/>
                    <a:pt x="21124" y="63717"/>
                  </a:cubicBezTo>
                  <a:cubicBezTo>
                    <a:pt x="-8450" y="87191"/>
                    <a:pt x="-1853" y="118523"/>
                    <a:pt x="10139" y="132965"/>
                  </a:cubicBezTo>
                  <a:cubicBezTo>
                    <a:pt x="22131" y="147392"/>
                    <a:pt x="42268" y="149000"/>
                    <a:pt x="72594" y="140704"/>
                  </a:cubicBezTo>
                  <a:cubicBezTo>
                    <a:pt x="102920" y="132409"/>
                    <a:pt x="251349" y="71562"/>
                    <a:pt x="251349" y="71562"/>
                  </a:cubicBezTo>
                  <a:cubicBezTo>
                    <a:pt x="251349" y="71562"/>
                    <a:pt x="264258" y="15509"/>
                    <a:pt x="229979" y="0"/>
                  </a:cubicBezTo>
                  <a:lnTo>
                    <a:pt x="229979" y="0"/>
                  </a:lnTo>
                  <a:close/>
                </a:path>
              </a:pathLst>
            </a:custGeom>
            <a:solidFill>
              <a:srgbClr val="F0F0F0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8" name="图形 25">
              <a:extLst>
                <a:ext uri="{FF2B5EF4-FFF2-40B4-BE49-F238E27FC236}">
                  <a16:creationId xmlns:a16="http://schemas.microsoft.com/office/drawing/2014/main" id="{45364CA9-57B3-86B1-22A0-C8AF69D993FF}"/>
                </a:ext>
              </a:extLst>
            </p:cNvPr>
            <p:cNvGrpSpPr/>
            <p:nvPr/>
          </p:nvGrpSpPr>
          <p:grpSpPr>
            <a:xfrm>
              <a:off x="3051917" y="3664014"/>
              <a:ext cx="322130" cy="1207248"/>
              <a:chOff x="3051917" y="3664014"/>
              <a:chExt cx="322130" cy="1207248"/>
            </a:xfrm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A5D978A-43FC-0B21-08F6-47BFBBA161ED}"/>
                  </a:ext>
                </a:extLst>
              </p:cNvPr>
              <p:cNvSpPr/>
              <p:nvPr/>
            </p:nvSpPr>
            <p:spPr>
              <a:xfrm>
                <a:off x="3051917" y="3664014"/>
                <a:ext cx="322130" cy="1207248"/>
              </a:xfrm>
              <a:custGeom>
                <a:avLst/>
                <a:gdLst>
                  <a:gd name="connsiteX0" fmla="*/ 322131 w 322130"/>
                  <a:gd name="connsiteY0" fmla="*/ 1107230 h 1207248"/>
                  <a:gd name="connsiteX1" fmla="*/ 313475 w 322130"/>
                  <a:gd name="connsiteY1" fmla="*/ 924343 h 1207248"/>
                  <a:gd name="connsiteX2" fmla="*/ 313715 w 322130"/>
                  <a:gd name="connsiteY2" fmla="*/ 630941 h 1207248"/>
                  <a:gd name="connsiteX3" fmla="*/ 288769 w 322130"/>
                  <a:gd name="connsiteY3" fmla="*/ 365627 h 1207248"/>
                  <a:gd name="connsiteX4" fmla="*/ 275936 w 322130"/>
                  <a:gd name="connsiteY4" fmla="*/ 120104 h 1207248"/>
                  <a:gd name="connsiteX5" fmla="*/ 213796 w 322130"/>
                  <a:gd name="connsiteY5" fmla="*/ 2723 h 1207248"/>
                  <a:gd name="connsiteX6" fmla="*/ 74384 w 322130"/>
                  <a:gd name="connsiteY6" fmla="*/ 49504 h 1207248"/>
                  <a:gd name="connsiteX7" fmla="*/ 192 w 322130"/>
                  <a:gd name="connsiteY7" fmla="*/ 166555 h 1207248"/>
                  <a:gd name="connsiteX8" fmla="*/ 59386 w 322130"/>
                  <a:gd name="connsiteY8" fmla="*/ 436633 h 1207248"/>
                  <a:gd name="connsiteX9" fmla="*/ 54578 w 322130"/>
                  <a:gd name="connsiteY9" fmla="*/ 567780 h 1207248"/>
                  <a:gd name="connsiteX10" fmla="*/ 70101 w 322130"/>
                  <a:gd name="connsiteY10" fmla="*/ 722851 h 1207248"/>
                  <a:gd name="connsiteX11" fmla="*/ 94281 w 322130"/>
                  <a:gd name="connsiteY11" fmla="*/ 1179723 h 1207248"/>
                  <a:gd name="connsiteX12" fmla="*/ 207274 w 322130"/>
                  <a:gd name="connsiteY12" fmla="*/ 1187027 h 1207248"/>
                  <a:gd name="connsiteX13" fmla="*/ 202375 w 322130"/>
                  <a:gd name="connsiteY13" fmla="*/ 946328 h 1207248"/>
                  <a:gd name="connsiteX14" fmla="*/ 223023 w 322130"/>
                  <a:gd name="connsiteY14" fmla="*/ 1110942 h 1207248"/>
                  <a:gd name="connsiteX15" fmla="*/ 322131 w 322130"/>
                  <a:gd name="connsiteY15" fmla="*/ 1107230 h 1207248"/>
                  <a:gd name="connsiteX16" fmla="*/ 322131 w 322130"/>
                  <a:gd name="connsiteY16" fmla="*/ 1107230 h 12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2130" h="1207248">
                    <a:moveTo>
                      <a:pt x="322131" y="1107230"/>
                    </a:moveTo>
                    <a:cubicBezTo>
                      <a:pt x="322131" y="1107230"/>
                      <a:pt x="315203" y="977766"/>
                      <a:pt x="313475" y="924343"/>
                    </a:cubicBezTo>
                    <a:cubicBezTo>
                      <a:pt x="311747" y="870919"/>
                      <a:pt x="316766" y="703029"/>
                      <a:pt x="313715" y="630941"/>
                    </a:cubicBezTo>
                    <a:cubicBezTo>
                      <a:pt x="310665" y="558854"/>
                      <a:pt x="303572" y="470370"/>
                      <a:pt x="288769" y="365627"/>
                    </a:cubicBezTo>
                    <a:cubicBezTo>
                      <a:pt x="273952" y="260869"/>
                      <a:pt x="282172" y="166435"/>
                      <a:pt x="275936" y="120104"/>
                    </a:cubicBezTo>
                    <a:cubicBezTo>
                      <a:pt x="269699" y="73759"/>
                      <a:pt x="269774" y="15587"/>
                      <a:pt x="213796" y="2723"/>
                    </a:cubicBezTo>
                    <a:cubicBezTo>
                      <a:pt x="157818" y="-10126"/>
                      <a:pt x="99661" y="25355"/>
                      <a:pt x="74384" y="49504"/>
                    </a:cubicBezTo>
                    <a:cubicBezTo>
                      <a:pt x="49108" y="73639"/>
                      <a:pt x="-3580" y="91627"/>
                      <a:pt x="192" y="166555"/>
                    </a:cubicBezTo>
                    <a:cubicBezTo>
                      <a:pt x="3964" y="241468"/>
                      <a:pt x="59221" y="391790"/>
                      <a:pt x="59386" y="436633"/>
                    </a:cubicBezTo>
                    <a:cubicBezTo>
                      <a:pt x="59552" y="481476"/>
                      <a:pt x="60288" y="501928"/>
                      <a:pt x="54578" y="567780"/>
                    </a:cubicBezTo>
                    <a:cubicBezTo>
                      <a:pt x="48867" y="633631"/>
                      <a:pt x="60919" y="643775"/>
                      <a:pt x="70101" y="722851"/>
                    </a:cubicBezTo>
                    <a:cubicBezTo>
                      <a:pt x="79283" y="801927"/>
                      <a:pt x="94431" y="1125428"/>
                      <a:pt x="94281" y="1179723"/>
                    </a:cubicBezTo>
                    <a:cubicBezTo>
                      <a:pt x="94281" y="1179723"/>
                      <a:pt x="153926" y="1236453"/>
                      <a:pt x="207274" y="1187027"/>
                    </a:cubicBezTo>
                    <a:lnTo>
                      <a:pt x="202375" y="946328"/>
                    </a:lnTo>
                    <a:cubicBezTo>
                      <a:pt x="202375" y="946328"/>
                      <a:pt x="210099" y="1098529"/>
                      <a:pt x="223023" y="1110942"/>
                    </a:cubicBezTo>
                    <a:cubicBezTo>
                      <a:pt x="223038" y="1110926"/>
                      <a:pt x="262155" y="1151426"/>
                      <a:pt x="322131" y="1107230"/>
                    </a:cubicBezTo>
                    <a:lnTo>
                      <a:pt x="322131" y="1107230"/>
                    </a:lnTo>
                    <a:close/>
                  </a:path>
                </a:pathLst>
              </a:custGeom>
              <a:solidFill>
                <a:srgbClr val="6FBDBF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F2018AA2-2873-A0B1-E4AC-371117CCC033}"/>
                  </a:ext>
                </a:extLst>
              </p:cNvPr>
              <p:cNvSpPr/>
              <p:nvPr/>
            </p:nvSpPr>
            <p:spPr>
              <a:xfrm>
                <a:off x="3254135" y="4303360"/>
                <a:ext cx="55687" cy="563279"/>
              </a:xfrm>
              <a:custGeom>
                <a:avLst/>
                <a:gdLst>
                  <a:gd name="connsiteX0" fmla="*/ 1390 w 55687"/>
                  <a:gd name="connsiteY0" fmla="*/ 313294 h 563279"/>
                  <a:gd name="connsiteX1" fmla="*/ 323 w 55687"/>
                  <a:gd name="connsiteY1" fmla="*/ 304533 h 563279"/>
                  <a:gd name="connsiteX2" fmla="*/ 338 w 55687"/>
                  <a:gd name="connsiteY2" fmla="*/ 286815 h 563279"/>
                  <a:gd name="connsiteX3" fmla="*/ 6770 w 55687"/>
                  <a:gd name="connsiteY3" fmla="*/ 235601 h 563279"/>
                  <a:gd name="connsiteX4" fmla="*/ 18747 w 55687"/>
                  <a:gd name="connsiteY4" fmla="*/ 76697 h 563279"/>
                  <a:gd name="connsiteX5" fmla="*/ 19769 w 55687"/>
                  <a:gd name="connsiteY5" fmla="*/ 26775 h 563279"/>
                  <a:gd name="connsiteX6" fmla="*/ 20189 w 55687"/>
                  <a:gd name="connsiteY6" fmla="*/ 8878 h 563279"/>
                  <a:gd name="connsiteX7" fmla="*/ 21001 w 55687"/>
                  <a:gd name="connsiteY7" fmla="*/ 357 h 563279"/>
                  <a:gd name="connsiteX8" fmla="*/ 24517 w 55687"/>
                  <a:gd name="connsiteY8" fmla="*/ 35792 h 563279"/>
                  <a:gd name="connsiteX9" fmla="*/ 28259 w 55687"/>
                  <a:gd name="connsiteY9" fmla="*/ 154301 h 563279"/>
                  <a:gd name="connsiteX10" fmla="*/ 24562 w 55687"/>
                  <a:gd name="connsiteY10" fmla="*/ 286755 h 563279"/>
                  <a:gd name="connsiteX11" fmla="*/ 28560 w 55687"/>
                  <a:gd name="connsiteY11" fmla="*/ 426633 h 563279"/>
                  <a:gd name="connsiteX12" fmla="*/ 40928 w 55687"/>
                  <a:gd name="connsiteY12" fmla="*/ 468124 h 563279"/>
                  <a:gd name="connsiteX13" fmla="*/ 55685 w 55687"/>
                  <a:gd name="connsiteY13" fmla="*/ 500269 h 563279"/>
                  <a:gd name="connsiteX14" fmla="*/ 44369 w 55687"/>
                  <a:gd name="connsiteY14" fmla="*/ 513162 h 563279"/>
                  <a:gd name="connsiteX15" fmla="*/ 27433 w 55687"/>
                  <a:gd name="connsiteY15" fmla="*/ 535464 h 563279"/>
                  <a:gd name="connsiteX16" fmla="*/ 19513 w 55687"/>
                  <a:gd name="connsiteY16" fmla="*/ 553842 h 563279"/>
                  <a:gd name="connsiteX17" fmla="*/ 16688 w 55687"/>
                  <a:gd name="connsiteY17" fmla="*/ 562844 h 563279"/>
                  <a:gd name="connsiteX18" fmla="*/ 12029 w 55687"/>
                  <a:gd name="connsiteY18" fmla="*/ 512937 h 563279"/>
                  <a:gd name="connsiteX19" fmla="*/ 9129 w 55687"/>
                  <a:gd name="connsiteY19" fmla="*/ 430585 h 563279"/>
                  <a:gd name="connsiteX20" fmla="*/ 293 w 55687"/>
                  <a:gd name="connsiteY20" fmla="*/ 387065 h 56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5687" h="563279">
                    <a:moveTo>
                      <a:pt x="1390" y="313294"/>
                    </a:moveTo>
                    <a:cubicBezTo>
                      <a:pt x="4335" y="313399"/>
                      <a:pt x="578" y="307463"/>
                      <a:pt x="323" y="304533"/>
                    </a:cubicBezTo>
                    <a:cubicBezTo>
                      <a:pt x="-188" y="298657"/>
                      <a:pt x="-23" y="292691"/>
                      <a:pt x="338" y="286815"/>
                    </a:cubicBezTo>
                    <a:cubicBezTo>
                      <a:pt x="1420" y="269654"/>
                      <a:pt x="5252" y="252747"/>
                      <a:pt x="6770" y="235601"/>
                    </a:cubicBezTo>
                    <a:cubicBezTo>
                      <a:pt x="11443" y="182838"/>
                      <a:pt x="17244" y="129670"/>
                      <a:pt x="18747" y="76697"/>
                    </a:cubicBezTo>
                    <a:cubicBezTo>
                      <a:pt x="19213" y="60047"/>
                      <a:pt x="19709" y="43426"/>
                      <a:pt x="19769" y="26775"/>
                    </a:cubicBezTo>
                    <a:cubicBezTo>
                      <a:pt x="19784" y="20810"/>
                      <a:pt x="19844" y="14829"/>
                      <a:pt x="20189" y="8878"/>
                    </a:cubicBezTo>
                    <a:cubicBezTo>
                      <a:pt x="20355" y="6022"/>
                      <a:pt x="19062" y="-1747"/>
                      <a:pt x="21001" y="357"/>
                    </a:cubicBezTo>
                    <a:cubicBezTo>
                      <a:pt x="25840" y="5586"/>
                      <a:pt x="23826" y="29045"/>
                      <a:pt x="24517" y="35792"/>
                    </a:cubicBezTo>
                    <a:cubicBezTo>
                      <a:pt x="28079" y="70822"/>
                      <a:pt x="28410" y="119045"/>
                      <a:pt x="28259" y="154301"/>
                    </a:cubicBezTo>
                    <a:cubicBezTo>
                      <a:pt x="28049" y="202435"/>
                      <a:pt x="25885" y="238681"/>
                      <a:pt x="24562" y="286755"/>
                    </a:cubicBezTo>
                    <a:cubicBezTo>
                      <a:pt x="23255" y="334062"/>
                      <a:pt x="24908" y="379190"/>
                      <a:pt x="28560" y="426633"/>
                    </a:cubicBezTo>
                    <a:cubicBezTo>
                      <a:pt x="29762" y="442232"/>
                      <a:pt x="33459" y="454419"/>
                      <a:pt x="40928" y="468124"/>
                    </a:cubicBezTo>
                    <a:cubicBezTo>
                      <a:pt x="45962" y="477382"/>
                      <a:pt x="55444" y="489314"/>
                      <a:pt x="55685" y="500269"/>
                    </a:cubicBezTo>
                    <a:cubicBezTo>
                      <a:pt x="55835" y="506580"/>
                      <a:pt x="48487" y="509511"/>
                      <a:pt x="44369" y="513162"/>
                    </a:cubicBezTo>
                    <a:cubicBezTo>
                      <a:pt x="37441" y="519294"/>
                      <a:pt x="32136" y="527514"/>
                      <a:pt x="27433" y="535464"/>
                    </a:cubicBezTo>
                    <a:cubicBezTo>
                      <a:pt x="23991" y="541295"/>
                      <a:pt x="21527" y="547365"/>
                      <a:pt x="19513" y="553842"/>
                    </a:cubicBezTo>
                    <a:cubicBezTo>
                      <a:pt x="18581" y="556848"/>
                      <a:pt x="18672" y="565279"/>
                      <a:pt x="16688" y="562844"/>
                    </a:cubicBezTo>
                    <a:cubicBezTo>
                      <a:pt x="11639" y="556608"/>
                      <a:pt x="12420" y="521548"/>
                      <a:pt x="12029" y="512937"/>
                    </a:cubicBezTo>
                    <a:cubicBezTo>
                      <a:pt x="10782" y="485572"/>
                      <a:pt x="11924" y="457831"/>
                      <a:pt x="9129" y="430585"/>
                    </a:cubicBezTo>
                    <a:cubicBezTo>
                      <a:pt x="7626" y="415933"/>
                      <a:pt x="1300" y="401251"/>
                      <a:pt x="293" y="387065"/>
                    </a:cubicBezTo>
                  </a:path>
                </a:pathLst>
              </a:custGeom>
              <a:solidFill>
                <a:srgbClr val="49A2A4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1" name="图形 25">
              <a:extLst>
                <a:ext uri="{FF2B5EF4-FFF2-40B4-BE49-F238E27FC236}">
                  <a16:creationId xmlns:a16="http://schemas.microsoft.com/office/drawing/2014/main" id="{93C4C727-02E5-AFB3-5B48-09898C35BFBA}"/>
                </a:ext>
              </a:extLst>
            </p:cNvPr>
            <p:cNvGrpSpPr/>
            <p:nvPr/>
          </p:nvGrpSpPr>
          <p:grpSpPr>
            <a:xfrm>
              <a:off x="3054326" y="3690616"/>
              <a:ext cx="216526" cy="815178"/>
              <a:chOff x="3054326" y="3690616"/>
              <a:chExt cx="216526" cy="815178"/>
            </a:xfrm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AC63F68F-02AF-02C3-BB38-C711E5AE5C4E}"/>
                  </a:ext>
                </a:extLst>
              </p:cNvPr>
              <p:cNvSpPr/>
              <p:nvPr/>
            </p:nvSpPr>
            <p:spPr>
              <a:xfrm>
                <a:off x="3054326" y="3690616"/>
                <a:ext cx="216526" cy="815178"/>
              </a:xfrm>
              <a:custGeom>
                <a:avLst/>
                <a:gdLst>
                  <a:gd name="connsiteX0" fmla="*/ 185150 w 216526"/>
                  <a:gd name="connsiteY0" fmla="*/ 139638 h 815178"/>
                  <a:gd name="connsiteX1" fmla="*/ 197743 w 216526"/>
                  <a:gd name="connsiteY1" fmla="*/ 815178 h 815178"/>
                  <a:gd name="connsiteX2" fmla="*/ 39967 w 216526"/>
                  <a:gd name="connsiteY2" fmla="*/ 735621 h 815178"/>
                  <a:gd name="connsiteX3" fmla="*/ 8 w 216526"/>
                  <a:gd name="connsiteY3" fmla="*/ 171902 h 815178"/>
                  <a:gd name="connsiteX4" fmla="*/ 8333 w 216526"/>
                  <a:gd name="connsiteY4" fmla="*/ 76867 h 815178"/>
                  <a:gd name="connsiteX5" fmla="*/ 100799 w 216526"/>
                  <a:gd name="connsiteY5" fmla="*/ 0 h 815178"/>
                  <a:gd name="connsiteX6" fmla="*/ 185150 w 216526"/>
                  <a:gd name="connsiteY6" fmla="*/ 139638 h 815178"/>
                  <a:gd name="connsiteX7" fmla="*/ 185150 w 216526"/>
                  <a:gd name="connsiteY7" fmla="*/ 139638 h 8151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526" h="815178">
                    <a:moveTo>
                      <a:pt x="185150" y="139638"/>
                    </a:moveTo>
                    <a:cubicBezTo>
                      <a:pt x="185150" y="139638"/>
                      <a:pt x="246402" y="663624"/>
                      <a:pt x="197743" y="815178"/>
                    </a:cubicBezTo>
                    <a:cubicBezTo>
                      <a:pt x="197743" y="815178"/>
                      <a:pt x="53356" y="790007"/>
                      <a:pt x="39967" y="735621"/>
                    </a:cubicBezTo>
                    <a:cubicBezTo>
                      <a:pt x="39967" y="735621"/>
                      <a:pt x="-653" y="357674"/>
                      <a:pt x="8" y="171902"/>
                    </a:cubicBezTo>
                    <a:cubicBezTo>
                      <a:pt x="143" y="132634"/>
                      <a:pt x="3479" y="85883"/>
                      <a:pt x="8333" y="76867"/>
                    </a:cubicBezTo>
                    <a:cubicBezTo>
                      <a:pt x="43543" y="11556"/>
                      <a:pt x="100799" y="0"/>
                      <a:pt x="100799" y="0"/>
                    </a:cubicBezTo>
                    <a:cubicBezTo>
                      <a:pt x="89603" y="13795"/>
                      <a:pt x="139841" y="145934"/>
                      <a:pt x="185150" y="139638"/>
                    </a:cubicBezTo>
                    <a:lnTo>
                      <a:pt x="185150" y="139638"/>
                    </a:lnTo>
                    <a:close/>
                  </a:path>
                </a:pathLst>
              </a:custGeom>
              <a:solidFill>
                <a:srgbClr val="E0ECEB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CB3498D-1569-987A-FD76-AE3C4985F9D4}"/>
                  </a:ext>
                </a:extLst>
              </p:cNvPr>
              <p:cNvSpPr/>
              <p:nvPr/>
            </p:nvSpPr>
            <p:spPr>
              <a:xfrm>
                <a:off x="3140502" y="3695545"/>
                <a:ext cx="105115" cy="158154"/>
              </a:xfrm>
              <a:custGeom>
                <a:avLst/>
                <a:gdLst>
                  <a:gd name="connsiteX0" fmla="*/ 0 w 105115"/>
                  <a:gd name="connsiteY0" fmla="*/ 0 h 158154"/>
                  <a:gd name="connsiteX1" fmla="*/ 496 w 105115"/>
                  <a:gd name="connsiteY1" fmla="*/ 2825 h 158154"/>
                  <a:gd name="connsiteX2" fmla="*/ 1187 w 105115"/>
                  <a:gd name="connsiteY2" fmla="*/ 11692 h 158154"/>
                  <a:gd name="connsiteX3" fmla="*/ 4193 w 105115"/>
                  <a:gd name="connsiteY3" fmla="*/ 46090 h 158154"/>
                  <a:gd name="connsiteX4" fmla="*/ 10685 w 105115"/>
                  <a:gd name="connsiteY4" fmla="*/ 85327 h 158154"/>
                  <a:gd name="connsiteX5" fmla="*/ 15704 w 105115"/>
                  <a:gd name="connsiteY5" fmla="*/ 99348 h 158154"/>
                  <a:gd name="connsiteX6" fmla="*/ 39523 w 105115"/>
                  <a:gd name="connsiteY6" fmla="*/ 103842 h 158154"/>
                  <a:gd name="connsiteX7" fmla="*/ 39869 w 105115"/>
                  <a:gd name="connsiteY7" fmla="*/ 127991 h 158154"/>
                  <a:gd name="connsiteX8" fmla="*/ 102970 w 105115"/>
                  <a:gd name="connsiteY8" fmla="*/ 158152 h 158154"/>
                  <a:gd name="connsiteX9" fmla="*/ 104984 w 105115"/>
                  <a:gd name="connsiteY9" fmla="*/ 154620 h 158154"/>
                  <a:gd name="connsiteX10" fmla="*/ 104353 w 105115"/>
                  <a:gd name="connsiteY10" fmla="*/ 150307 h 158154"/>
                  <a:gd name="connsiteX11" fmla="*/ 102249 w 105115"/>
                  <a:gd name="connsiteY11" fmla="*/ 136392 h 158154"/>
                  <a:gd name="connsiteX12" fmla="*/ 99980 w 105115"/>
                  <a:gd name="connsiteY12" fmla="*/ 123814 h 158154"/>
                  <a:gd name="connsiteX13" fmla="*/ 94525 w 105115"/>
                  <a:gd name="connsiteY13" fmla="*/ 100145 h 158154"/>
                  <a:gd name="connsiteX14" fmla="*/ 77483 w 105115"/>
                  <a:gd name="connsiteY14" fmla="*/ 64950 h 158154"/>
                  <a:gd name="connsiteX15" fmla="*/ 31198 w 105115"/>
                  <a:gd name="connsiteY15" fmla="*/ 19266 h 158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5115" h="158154">
                    <a:moveTo>
                      <a:pt x="0" y="0"/>
                    </a:moveTo>
                    <a:cubicBezTo>
                      <a:pt x="-15" y="15"/>
                      <a:pt x="466" y="2630"/>
                      <a:pt x="496" y="2825"/>
                    </a:cubicBezTo>
                    <a:cubicBezTo>
                      <a:pt x="782" y="5771"/>
                      <a:pt x="962" y="8746"/>
                      <a:pt x="1187" y="11692"/>
                    </a:cubicBezTo>
                    <a:cubicBezTo>
                      <a:pt x="2074" y="23173"/>
                      <a:pt x="2916" y="34654"/>
                      <a:pt x="4193" y="46090"/>
                    </a:cubicBezTo>
                    <a:cubicBezTo>
                      <a:pt x="5666" y="59269"/>
                      <a:pt x="7679" y="72419"/>
                      <a:pt x="10685" y="85327"/>
                    </a:cubicBezTo>
                    <a:cubicBezTo>
                      <a:pt x="11602" y="89235"/>
                      <a:pt x="12278" y="96583"/>
                      <a:pt x="15704" y="99348"/>
                    </a:cubicBezTo>
                    <a:cubicBezTo>
                      <a:pt x="21340" y="103872"/>
                      <a:pt x="34985" y="96643"/>
                      <a:pt x="39523" y="103842"/>
                    </a:cubicBezTo>
                    <a:cubicBezTo>
                      <a:pt x="43055" y="116149"/>
                      <a:pt x="41537" y="118644"/>
                      <a:pt x="39869" y="127991"/>
                    </a:cubicBezTo>
                    <a:cubicBezTo>
                      <a:pt x="41612" y="129960"/>
                      <a:pt x="99950" y="156409"/>
                      <a:pt x="102970" y="158152"/>
                    </a:cubicBezTo>
                    <a:cubicBezTo>
                      <a:pt x="103180" y="158272"/>
                      <a:pt x="104713" y="155071"/>
                      <a:pt x="104984" y="154620"/>
                    </a:cubicBezTo>
                    <a:cubicBezTo>
                      <a:pt x="105465" y="153839"/>
                      <a:pt x="104488" y="151074"/>
                      <a:pt x="104353" y="150307"/>
                    </a:cubicBezTo>
                    <a:cubicBezTo>
                      <a:pt x="103556" y="145679"/>
                      <a:pt x="103075" y="141020"/>
                      <a:pt x="102249" y="136392"/>
                    </a:cubicBezTo>
                    <a:cubicBezTo>
                      <a:pt x="101497" y="132199"/>
                      <a:pt x="100716" y="128021"/>
                      <a:pt x="99980" y="123814"/>
                    </a:cubicBezTo>
                    <a:cubicBezTo>
                      <a:pt x="98597" y="115789"/>
                      <a:pt x="96944" y="107929"/>
                      <a:pt x="94525" y="100145"/>
                    </a:cubicBezTo>
                    <a:cubicBezTo>
                      <a:pt x="90602" y="87582"/>
                      <a:pt x="84967" y="75800"/>
                      <a:pt x="77483" y="64950"/>
                    </a:cubicBezTo>
                    <a:cubicBezTo>
                      <a:pt x="64950" y="46826"/>
                      <a:pt x="47818" y="33452"/>
                      <a:pt x="31198" y="19266"/>
                    </a:cubicBezTo>
                  </a:path>
                </a:pathLst>
              </a:custGeom>
              <a:solidFill>
                <a:srgbClr val="EDF4F3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4" name="图形 25">
              <a:extLst>
                <a:ext uri="{FF2B5EF4-FFF2-40B4-BE49-F238E27FC236}">
                  <a16:creationId xmlns:a16="http://schemas.microsoft.com/office/drawing/2014/main" id="{E6506F13-F0EC-EF8F-1110-45EAAEE75063}"/>
                </a:ext>
              </a:extLst>
            </p:cNvPr>
            <p:cNvGrpSpPr/>
            <p:nvPr/>
          </p:nvGrpSpPr>
          <p:grpSpPr>
            <a:xfrm>
              <a:off x="3220450" y="3664994"/>
              <a:ext cx="176482" cy="839387"/>
              <a:chOff x="3220450" y="3664994"/>
              <a:chExt cx="176482" cy="839387"/>
            </a:xfrm>
          </p:grpSpPr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90ACE0C5-B4D4-B6EB-82B5-A4463A6D00E7}"/>
                  </a:ext>
                </a:extLst>
              </p:cNvPr>
              <p:cNvSpPr/>
              <p:nvPr/>
            </p:nvSpPr>
            <p:spPr>
              <a:xfrm>
                <a:off x="3239490" y="3664994"/>
                <a:ext cx="157441" cy="839387"/>
              </a:xfrm>
              <a:custGeom>
                <a:avLst/>
                <a:gdLst>
                  <a:gd name="connsiteX0" fmla="*/ 16485 w 157441"/>
                  <a:gd name="connsiteY0" fmla="*/ 37900 h 839387"/>
                  <a:gd name="connsiteX1" fmla="*/ 0 w 157441"/>
                  <a:gd name="connsiteY1" fmla="*/ 165260 h 839387"/>
                  <a:gd name="connsiteX2" fmla="*/ 41086 w 157441"/>
                  <a:gd name="connsiteY2" fmla="*/ 744864 h 839387"/>
                  <a:gd name="connsiteX3" fmla="*/ 65205 w 157441"/>
                  <a:gd name="connsiteY3" fmla="*/ 839388 h 839387"/>
                  <a:gd name="connsiteX4" fmla="*/ 154470 w 157441"/>
                  <a:gd name="connsiteY4" fmla="*/ 746847 h 839387"/>
                  <a:gd name="connsiteX5" fmla="*/ 116344 w 157441"/>
                  <a:gd name="connsiteY5" fmla="*/ 209096 h 839387"/>
                  <a:gd name="connsiteX6" fmla="*/ 86710 w 157441"/>
                  <a:gd name="connsiteY6" fmla="*/ 60111 h 839387"/>
                  <a:gd name="connsiteX7" fmla="*/ 28928 w 157441"/>
                  <a:gd name="connsiteY7" fmla="*/ 0 h 839387"/>
                  <a:gd name="connsiteX8" fmla="*/ 16485 w 157441"/>
                  <a:gd name="connsiteY8" fmla="*/ 37900 h 839387"/>
                  <a:gd name="connsiteX9" fmla="*/ 16485 w 157441"/>
                  <a:gd name="connsiteY9" fmla="*/ 37900 h 839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7441" h="839387">
                    <a:moveTo>
                      <a:pt x="16485" y="37900"/>
                    </a:moveTo>
                    <a:cubicBezTo>
                      <a:pt x="16485" y="37900"/>
                      <a:pt x="25787" y="141125"/>
                      <a:pt x="0" y="165260"/>
                    </a:cubicBezTo>
                    <a:cubicBezTo>
                      <a:pt x="0" y="165260"/>
                      <a:pt x="28447" y="679208"/>
                      <a:pt x="41086" y="744864"/>
                    </a:cubicBezTo>
                    <a:cubicBezTo>
                      <a:pt x="53739" y="810505"/>
                      <a:pt x="65205" y="839388"/>
                      <a:pt x="65205" y="839388"/>
                    </a:cubicBezTo>
                    <a:cubicBezTo>
                      <a:pt x="65205" y="839388"/>
                      <a:pt x="110003" y="798978"/>
                      <a:pt x="154470" y="746847"/>
                    </a:cubicBezTo>
                    <a:cubicBezTo>
                      <a:pt x="166342" y="701929"/>
                      <a:pt x="140404" y="390134"/>
                      <a:pt x="116344" y="209096"/>
                    </a:cubicBezTo>
                    <a:cubicBezTo>
                      <a:pt x="106306" y="133551"/>
                      <a:pt x="90812" y="69278"/>
                      <a:pt x="86710" y="60111"/>
                    </a:cubicBezTo>
                    <a:cubicBezTo>
                      <a:pt x="72704" y="28898"/>
                      <a:pt x="50523" y="5635"/>
                      <a:pt x="28928" y="0"/>
                    </a:cubicBezTo>
                    <a:lnTo>
                      <a:pt x="16485" y="37900"/>
                    </a:lnTo>
                    <a:lnTo>
                      <a:pt x="16485" y="37900"/>
                    </a:lnTo>
                    <a:close/>
                  </a:path>
                </a:pathLst>
              </a:custGeom>
              <a:solidFill>
                <a:srgbClr val="E0ECEB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8083DA95-9ABB-0612-1F3C-38C0EBA94333}"/>
                  </a:ext>
                </a:extLst>
              </p:cNvPr>
              <p:cNvSpPr/>
              <p:nvPr/>
            </p:nvSpPr>
            <p:spPr>
              <a:xfrm>
                <a:off x="3220450" y="3700200"/>
                <a:ext cx="64304" cy="153104"/>
              </a:xfrm>
              <a:custGeom>
                <a:avLst/>
                <a:gdLst>
                  <a:gd name="connsiteX0" fmla="*/ 36683 w 64304"/>
                  <a:gd name="connsiteY0" fmla="*/ 4 h 153104"/>
                  <a:gd name="connsiteX1" fmla="*/ 38201 w 64304"/>
                  <a:gd name="connsiteY1" fmla="*/ 951 h 153104"/>
                  <a:gd name="connsiteX2" fmla="*/ 40830 w 64304"/>
                  <a:gd name="connsiteY2" fmla="*/ 3746 h 153104"/>
                  <a:gd name="connsiteX3" fmla="*/ 47488 w 64304"/>
                  <a:gd name="connsiteY3" fmla="*/ 12612 h 153104"/>
                  <a:gd name="connsiteX4" fmla="*/ 60306 w 64304"/>
                  <a:gd name="connsiteY4" fmla="*/ 41586 h 153104"/>
                  <a:gd name="connsiteX5" fmla="*/ 64289 w 64304"/>
                  <a:gd name="connsiteY5" fmla="*/ 50813 h 153104"/>
                  <a:gd name="connsiteX6" fmla="*/ 58247 w 64304"/>
                  <a:gd name="connsiteY6" fmla="*/ 58642 h 153104"/>
                  <a:gd name="connsiteX7" fmla="*/ 46045 w 64304"/>
                  <a:gd name="connsiteY7" fmla="*/ 71446 h 153104"/>
                  <a:gd name="connsiteX8" fmla="*/ 40725 w 64304"/>
                  <a:gd name="connsiteY8" fmla="*/ 77848 h 153104"/>
                  <a:gd name="connsiteX9" fmla="*/ 43490 w 64304"/>
                  <a:gd name="connsiteY9" fmla="*/ 82536 h 153104"/>
                  <a:gd name="connsiteX10" fmla="*/ 54340 w 64304"/>
                  <a:gd name="connsiteY10" fmla="*/ 93386 h 153104"/>
                  <a:gd name="connsiteX11" fmla="*/ 45279 w 64304"/>
                  <a:gd name="connsiteY11" fmla="*/ 109361 h 153104"/>
                  <a:gd name="connsiteX12" fmla="*/ 30161 w 64304"/>
                  <a:gd name="connsiteY12" fmla="*/ 138875 h 153104"/>
                  <a:gd name="connsiteX13" fmla="*/ 21835 w 64304"/>
                  <a:gd name="connsiteY13" fmla="*/ 153091 h 153104"/>
                  <a:gd name="connsiteX14" fmla="*/ 19807 w 64304"/>
                  <a:gd name="connsiteY14" fmla="*/ 141926 h 153104"/>
                  <a:gd name="connsiteX15" fmla="*/ 16200 w 64304"/>
                  <a:gd name="connsiteY15" fmla="*/ 121353 h 153104"/>
                  <a:gd name="connsiteX16" fmla="*/ 0 w 64304"/>
                  <a:gd name="connsiteY16" fmla="*/ 61167 h 153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304" h="153104">
                    <a:moveTo>
                      <a:pt x="36683" y="4"/>
                    </a:moveTo>
                    <a:cubicBezTo>
                      <a:pt x="36653" y="-71"/>
                      <a:pt x="38110" y="861"/>
                      <a:pt x="38201" y="951"/>
                    </a:cubicBezTo>
                    <a:cubicBezTo>
                      <a:pt x="39147" y="1823"/>
                      <a:pt x="40004" y="2769"/>
                      <a:pt x="40830" y="3746"/>
                    </a:cubicBezTo>
                    <a:cubicBezTo>
                      <a:pt x="43250" y="6541"/>
                      <a:pt x="45399" y="9577"/>
                      <a:pt x="47488" y="12612"/>
                    </a:cubicBezTo>
                    <a:cubicBezTo>
                      <a:pt x="52312" y="19630"/>
                      <a:pt x="56384" y="34042"/>
                      <a:pt x="60306" y="41586"/>
                    </a:cubicBezTo>
                    <a:cubicBezTo>
                      <a:pt x="61614" y="44096"/>
                      <a:pt x="64544" y="47807"/>
                      <a:pt x="64289" y="50813"/>
                    </a:cubicBezTo>
                    <a:cubicBezTo>
                      <a:pt x="64033" y="53834"/>
                      <a:pt x="60156" y="56689"/>
                      <a:pt x="58247" y="58642"/>
                    </a:cubicBezTo>
                    <a:cubicBezTo>
                      <a:pt x="54130" y="62850"/>
                      <a:pt x="50147" y="67208"/>
                      <a:pt x="46045" y="71446"/>
                    </a:cubicBezTo>
                    <a:cubicBezTo>
                      <a:pt x="44242" y="73309"/>
                      <a:pt x="41627" y="75323"/>
                      <a:pt x="40725" y="77848"/>
                    </a:cubicBezTo>
                    <a:cubicBezTo>
                      <a:pt x="40034" y="79771"/>
                      <a:pt x="42258" y="81409"/>
                      <a:pt x="43490" y="82536"/>
                    </a:cubicBezTo>
                    <a:cubicBezTo>
                      <a:pt x="45910" y="84745"/>
                      <a:pt x="54325" y="89825"/>
                      <a:pt x="54340" y="93386"/>
                    </a:cubicBezTo>
                    <a:cubicBezTo>
                      <a:pt x="54355" y="98120"/>
                      <a:pt x="47472" y="105363"/>
                      <a:pt x="45279" y="109361"/>
                    </a:cubicBezTo>
                    <a:cubicBezTo>
                      <a:pt x="38967" y="120917"/>
                      <a:pt x="35045" y="126703"/>
                      <a:pt x="30161" y="138875"/>
                    </a:cubicBezTo>
                    <a:cubicBezTo>
                      <a:pt x="28688" y="142542"/>
                      <a:pt x="25833" y="151183"/>
                      <a:pt x="21835" y="153091"/>
                    </a:cubicBezTo>
                    <a:cubicBezTo>
                      <a:pt x="20904" y="153527"/>
                      <a:pt x="19957" y="142933"/>
                      <a:pt x="19807" y="141926"/>
                    </a:cubicBezTo>
                    <a:cubicBezTo>
                      <a:pt x="18724" y="135058"/>
                      <a:pt x="17477" y="128191"/>
                      <a:pt x="16200" y="121353"/>
                    </a:cubicBezTo>
                    <a:cubicBezTo>
                      <a:pt x="12428" y="101096"/>
                      <a:pt x="6402" y="80778"/>
                      <a:pt x="0" y="61167"/>
                    </a:cubicBezTo>
                  </a:path>
                </a:pathLst>
              </a:custGeom>
              <a:solidFill>
                <a:srgbClr val="EDF4F3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63435C43-04F4-74BE-DC9F-3BE8E13A8209}"/>
                </a:ext>
              </a:extLst>
            </p:cNvPr>
            <p:cNvSpPr/>
            <p:nvPr/>
          </p:nvSpPr>
          <p:spPr>
            <a:xfrm>
              <a:off x="3247537" y="4081021"/>
              <a:ext cx="144977" cy="89475"/>
            </a:xfrm>
            <a:custGeom>
              <a:avLst/>
              <a:gdLst>
                <a:gd name="connsiteX0" fmla="*/ 5373 w 144977"/>
                <a:gd name="connsiteY0" fmla="*/ 47247 h 89475"/>
                <a:gd name="connsiteX1" fmla="*/ 111679 w 144977"/>
                <a:gd name="connsiteY1" fmla="*/ 88829 h 89475"/>
                <a:gd name="connsiteX2" fmla="*/ 133394 w 144977"/>
                <a:gd name="connsiteY2" fmla="*/ 51861 h 89475"/>
                <a:gd name="connsiteX3" fmla="*/ 92849 w 144977"/>
                <a:gd name="connsiteY3" fmla="*/ 27170 h 89475"/>
                <a:gd name="connsiteX4" fmla="*/ 99582 w 144977"/>
                <a:gd name="connsiteY4" fmla="*/ 27561 h 89475"/>
                <a:gd name="connsiteX5" fmla="*/ 104991 w 144977"/>
                <a:gd name="connsiteY5" fmla="*/ 15509 h 89475"/>
                <a:gd name="connsiteX6" fmla="*/ 68775 w 144977"/>
                <a:gd name="connsiteY6" fmla="*/ 10850 h 89475"/>
                <a:gd name="connsiteX7" fmla="*/ 20280 w 144977"/>
                <a:gd name="connsiteY7" fmla="*/ 0 h 89475"/>
                <a:gd name="connsiteX8" fmla="*/ 5373 w 144977"/>
                <a:gd name="connsiteY8" fmla="*/ 47247 h 89475"/>
                <a:gd name="connsiteX9" fmla="*/ 5373 w 144977"/>
                <a:gd name="connsiteY9" fmla="*/ 47247 h 8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977" h="89475">
                  <a:moveTo>
                    <a:pt x="5373" y="47247"/>
                  </a:moveTo>
                  <a:cubicBezTo>
                    <a:pt x="5373" y="47247"/>
                    <a:pt x="86087" y="95576"/>
                    <a:pt x="111679" y="88829"/>
                  </a:cubicBezTo>
                  <a:cubicBezTo>
                    <a:pt x="137256" y="82067"/>
                    <a:pt x="159272" y="74027"/>
                    <a:pt x="133394" y="51861"/>
                  </a:cubicBezTo>
                  <a:cubicBezTo>
                    <a:pt x="107516" y="29695"/>
                    <a:pt x="92849" y="27170"/>
                    <a:pt x="92849" y="27170"/>
                  </a:cubicBezTo>
                  <a:cubicBezTo>
                    <a:pt x="92849" y="27170"/>
                    <a:pt x="96501" y="27606"/>
                    <a:pt x="99582" y="27561"/>
                  </a:cubicBezTo>
                  <a:cubicBezTo>
                    <a:pt x="99777" y="25412"/>
                    <a:pt x="101821" y="23368"/>
                    <a:pt x="104991" y="15509"/>
                  </a:cubicBezTo>
                  <a:cubicBezTo>
                    <a:pt x="96846" y="15193"/>
                    <a:pt x="82510" y="12293"/>
                    <a:pt x="68775" y="10850"/>
                  </a:cubicBezTo>
                  <a:cubicBezTo>
                    <a:pt x="23586" y="6131"/>
                    <a:pt x="20280" y="0"/>
                    <a:pt x="20280" y="0"/>
                  </a:cubicBezTo>
                  <a:cubicBezTo>
                    <a:pt x="20280" y="0"/>
                    <a:pt x="-12600" y="29620"/>
                    <a:pt x="5373" y="47247"/>
                  </a:cubicBezTo>
                  <a:lnTo>
                    <a:pt x="5373" y="47247"/>
                  </a:lnTo>
                  <a:close/>
                </a:path>
              </a:pathLst>
            </a:custGeom>
            <a:solidFill>
              <a:srgbClr val="F6C1C4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38" name="图形 25">
              <a:extLst>
                <a:ext uri="{FF2B5EF4-FFF2-40B4-BE49-F238E27FC236}">
                  <a16:creationId xmlns:a16="http://schemas.microsoft.com/office/drawing/2014/main" id="{DD3A4BA5-07F9-0EBA-444A-0B6FA2FF6C8E}"/>
                </a:ext>
              </a:extLst>
            </p:cNvPr>
            <p:cNvGrpSpPr/>
            <p:nvPr/>
          </p:nvGrpSpPr>
          <p:grpSpPr>
            <a:xfrm>
              <a:off x="3153400" y="3640529"/>
              <a:ext cx="100982" cy="106035"/>
              <a:chOff x="3153400" y="3640529"/>
              <a:chExt cx="100982" cy="106035"/>
            </a:xfrm>
          </p:grpSpPr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646C6D6-ED86-76AF-EB28-FB132B3B21B6}"/>
                  </a:ext>
                </a:extLst>
              </p:cNvPr>
              <p:cNvSpPr/>
              <p:nvPr/>
            </p:nvSpPr>
            <p:spPr>
              <a:xfrm>
                <a:off x="3153400" y="3640529"/>
                <a:ext cx="79583" cy="98949"/>
              </a:xfrm>
              <a:custGeom>
                <a:avLst/>
                <a:gdLst>
                  <a:gd name="connsiteX0" fmla="*/ 5076 w 79583"/>
                  <a:gd name="connsiteY0" fmla="*/ 0 h 98949"/>
                  <a:gd name="connsiteX1" fmla="*/ 11 w 79583"/>
                  <a:gd name="connsiteY1" fmla="*/ 58458 h 98949"/>
                  <a:gd name="connsiteX2" fmla="*/ 75180 w 79583"/>
                  <a:gd name="connsiteY2" fmla="*/ 84396 h 98949"/>
                  <a:gd name="connsiteX3" fmla="*/ 79583 w 79583"/>
                  <a:gd name="connsiteY3" fmla="*/ 10159 h 98949"/>
                  <a:gd name="connsiteX4" fmla="*/ 5076 w 79583"/>
                  <a:gd name="connsiteY4" fmla="*/ 0 h 98949"/>
                  <a:gd name="connsiteX5" fmla="*/ 5076 w 79583"/>
                  <a:gd name="connsiteY5" fmla="*/ 0 h 98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9583" h="98949">
                    <a:moveTo>
                      <a:pt x="5076" y="0"/>
                    </a:moveTo>
                    <a:cubicBezTo>
                      <a:pt x="5076" y="0"/>
                      <a:pt x="1063" y="42468"/>
                      <a:pt x="11" y="58458"/>
                    </a:cubicBezTo>
                    <a:cubicBezTo>
                      <a:pt x="-1025" y="74447"/>
                      <a:pt x="69274" y="122972"/>
                      <a:pt x="75180" y="84396"/>
                    </a:cubicBezTo>
                    <a:lnTo>
                      <a:pt x="79583" y="10159"/>
                    </a:lnTo>
                    <a:lnTo>
                      <a:pt x="5076" y="0"/>
                    </a:lnTo>
                    <a:lnTo>
                      <a:pt x="5076" y="0"/>
                    </a:lnTo>
                    <a:close/>
                  </a:path>
                </a:pathLst>
              </a:custGeom>
              <a:solidFill>
                <a:srgbClr val="F6C1C4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62FE5A66-A4AB-4F66-8221-9276DD541C2B}"/>
                  </a:ext>
                </a:extLst>
              </p:cNvPr>
              <p:cNvSpPr/>
              <p:nvPr/>
            </p:nvSpPr>
            <p:spPr>
              <a:xfrm>
                <a:off x="3185226" y="3672767"/>
                <a:ext cx="69156" cy="73796"/>
              </a:xfrm>
              <a:custGeom>
                <a:avLst/>
                <a:gdLst>
                  <a:gd name="connsiteX0" fmla="*/ 52025 w 69156"/>
                  <a:gd name="connsiteY0" fmla="*/ 26925 h 73796"/>
                  <a:gd name="connsiteX1" fmla="*/ 41295 w 69156"/>
                  <a:gd name="connsiteY1" fmla="*/ 23950 h 73796"/>
                  <a:gd name="connsiteX2" fmla="*/ 11465 w 69156"/>
                  <a:gd name="connsiteY2" fmla="*/ 7029 h 73796"/>
                  <a:gd name="connsiteX3" fmla="*/ 405 w 69156"/>
                  <a:gd name="connsiteY3" fmla="*/ 86 h 73796"/>
                  <a:gd name="connsiteX4" fmla="*/ 11961 w 69156"/>
                  <a:gd name="connsiteY4" fmla="*/ 23499 h 73796"/>
                  <a:gd name="connsiteX5" fmla="*/ 69157 w 69156"/>
                  <a:gd name="connsiteY5" fmla="*/ 73797 h 73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156" h="73796">
                    <a:moveTo>
                      <a:pt x="52025" y="26925"/>
                    </a:moveTo>
                    <a:cubicBezTo>
                      <a:pt x="50056" y="28488"/>
                      <a:pt x="42903" y="24626"/>
                      <a:pt x="41295" y="23950"/>
                    </a:cubicBezTo>
                    <a:cubicBezTo>
                      <a:pt x="30776" y="19457"/>
                      <a:pt x="20903" y="13446"/>
                      <a:pt x="11465" y="7029"/>
                    </a:cubicBezTo>
                    <a:cubicBezTo>
                      <a:pt x="10759" y="6548"/>
                      <a:pt x="1216" y="-876"/>
                      <a:pt x="405" y="86"/>
                    </a:cubicBezTo>
                    <a:cubicBezTo>
                      <a:pt x="-2420" y="3407"/>
                      <a:pt x="10413" y="21005"/>
                      <a:pt x="11961" y="23499"/>
                    </a:cubicBezTo>
                    <a:cubicBezTo>
                      <a:pt x="26343" y="46747"/>
                      <a:pt x="43068" y="64750"/>
                      <a:pt x="69157" y="73797"/>
                    </a:cubicBezTo>
                  </a:path>
                </a:pathLst>
              </a:custGeom>
              <a:solidFill>
                <a:srgbClr val="F3ABAF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09BEF024-3E33-2FBA-5E7A-F9309C5EC2AB}"/>
                </a:ext>
              </a:extLst>
            </p:cNvPr>
            <p:cNvSpPr/>
            <p:nvPr/>
          </p:nvSpPr>
          <p:spPr>
            <a:xfrm>
              <a:off x="3132613" y="3502437"/>
              <a:ext cx="176004" cy="203533"/>
            </a:xfrm>
            <a:custGeom>
              <a:avLst/>
              <a:gdLst>
                <a:gd name="connsiteX0" fmla="*/ 176004 w 176004"/>
                <a:gd name="connsiteY0" fmla="*/ 62908 h 203533"/>
                <a:gd name="connsiteX1" fmla="*/ 158768 w 176004"/>
                <a:gd name="connsiteY1" fmla="*/ 155509 h 203533"/>
                <a:gd name="connsiteX2" fmla="*/ 101016 w 176004"/>
                <a:gd name="connsiteY2" fmla="*/ 198773 h 203533"/>
                <a:gd name="connsiteX3" fmla="*/ 17282 w 176004"/>
                <a:gd name="connsiteY3" fmla="*/ 124296 h 203533"/>
                <a:gd name="connsiteX4" fmla="*/ 73560 w 176004"/>
                <a:gd name="connsiteY4" fmla="*/ 4991 h 203533"/>
                <a:gd name="connsiteX5" fmla="*/ 176004 w 176004"/>
                <a:gd name="connsiteY5" fmla="*/ 62908 h 203533"/>
                <a:gd name="connsiteX6" fmla="*/ 176004 w 176004"/>
                <a:gd name="connsiteY6" fmla="*/ 62908 h 20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004" h="203533">
                  <a:moveTo>
                    <a:pt x="176004" y="62908"/>
                  </a:moveTo>
                  <a:cubicBezTo>
                    <a:pt x="176004" y="62908"/>
                    <a:pt x="165425" y="127016"/>
                    <a:pt x="158768" y="155509"/>
                  </a:cubicBezTo>
                  <a:cubicBezTo>
                    <a:pt x="152110" y="184001"/>
                    <a:pt x="132980" y="215755"/>
                    <a:pt x="101016" y="198773"/>
                  </a:cubicBezTo>
                  <a:cubicBezTo>
                    <a:pt x="69052" y="181792"/>
                    <a:pt x="33602" y="151947"/>
                    <a:pt x="17282" y="124296"/>
                  </a:cubicBezTo>
                  <a:cubicBezTo>
                    <a:pt x="-5215" y="86201"/>
                    <a:pt x="-21460" y="-24704"/>
                    <a:pt x="73560" y="4991"/>
                  </a:cubicBezTo>
                  <a:cubicBezTo>
                    <a:pt x="168581" y="34686"/>
                    <a:pt x="176004" y="62908"/>
                    <a:pt x="176004" y="62908"/>
                  </a:cubicBezTo>
                  <a:lnTo>
                    <a:pt x="176004" y="62908"/>
                  </a:lnTo>
                  <a:close/>
                </a:path>
              </a:pathLst>
            </a:custGeom>
            <a:solidFill>
              <a:srgbClr val="F6C1C4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61C6959-CD11-4AF7-62A3-B194841ACFEF}"/>
                </a:ext>
              </a:extLst>
            </p:cNvPr>
            <p:cNvSpPr/>
            <p:nvPr/>
          </p:nvSpPr>
          <p:spPr>
            <a:xfrm>
              <a:off x="3111352" y="3451440"/>
              <a:ext cx="220385" cy="192663"/>
            </a:xfrm>
            <a:custGeom>
              <a:avLst/>
              <a:gdLst>
                <a:gd name="connsiteX0" fmla="*/ 52368 w 220385"/>
                <a:gd name="connsiteY0" fmla="*/ 118879 h 192663"/>
                <a:gd name="connsiteX1" fmla="*/ 53721 w 220385"/>
                <a:gd name="connsiteY1" fmla="*/ 120201 h 192663"/>
                <a:gd name="connsiteX2" fmla="*/ 55509 w 220385"/>
                <a:gd name="connsiteY2" fmla="*/ 123357 h 192663"/>
                <a:gd name="connsiteX3" fmla="*/ 58665 w 220385"/>
                <a:gd name="connsiteY3" fmla="*/ 134508 h 192663"/>
                <a:gd name="connsiteX4" fmla="*/ 61159 w 220385"/>
                <a:gd name="connsiteY4" fmla="*/ 156884 h 192663"/>
                <a:gd name="connsiteX5" fmla="*/ 65533 w 220385"/>
                <a:gd name="connsiteY5" fmla="*/ 162865 h 192663"/>
                <a:gd name="connsiteX6" fmla="*/ 72836 w 220385"/>
                <a:gd name="connsiteY6" fmla="*/ 148393 h 192663"/>
                <a:gd name="connsiteX7" fmla="*/ 79012 w 220385"/>
                <a:gd name="connsiteY7" fmla="*/ 113574 h 192663"/>
                <a:gd name="connsiteX8" fmla="*/ 86526 w 220385"/>
                <a:gd name="connsiteY8" fmla="*/ 102739 h 192663"/>
                <a:gd name="connsiteX9" fmla="*/ 101840 w 220385"/>
                <a:gd name="connsiteY9" fmla="*/ 106286 h 192663"/>
                <a:gd name="connsiteX10" fmla="*/ 129340 w 220385"/>
                <a:gd name="connsiteY10" fmla="*/ 118819 h 192663"/>
                <a:gd name="connsiteX11" fmla="*/ 217508 w 220385"/>
                <a:gd name="connsiteY11" fmla="*/ 105174 h 192663"/>
                <a:gd name="connsiteX12" fmla="*/ 198393 w 220385"/>
                <a:gd name="connsiteY12" fmla="*/ 41456 h 192663"/>
                <a:gd name="connsiteX13" fmla="*/ 151852 w 220385"/>
                <a:gd name="connsiteY13" fmla="*/ 8260 h 192663"/>
                <a:gd name="connsiteX14" fmla="*/ 6744 w 220385"/>
                <a:gd name="connsiteY14" fmla="*/ 56138 h 192663"/>
                <a:gd name="connsiteX15" fmla="*/ 22057 w 220385"/>
                <a:gd name="connsiteY15" fmla="*/ 175203 h 192663"/>
                <a:gd name="connsiteX16" fmla="*/ 43818 w 220385"/>
                <a:gd name="connsiteY16" fmla="*/ 192620 h 192663"/>
                <a:gd name="connsiteX17" fmla="*/ 42495 w 220385"/>
                <a:gd name="connsiteY17" fmla="*/ 177307 h 192663"/>
                <a:gd name="connsiteX18" fmla="*/ 26295 w 220385"/>
                <a:gd name="connsiteY18" fmla="*/ 133396 h 192663"/>
                <a:gd name="connsiteX19" fmla="*/ 33734 w 220385"/>
                <a:gd name="connsiteY19" fmla="*/ 117346 h 192663"/>
                <a:gd name="connsiteX20" fmla="*/ 54788 w 220385"/>
                <a:gd name="connsiteY20" fmla="*/ 122020 h 192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0385" h="192663">
                  <a:moveTo>
                    <a:pt x="52368" y="118879"/>
                  </a:moveTo>
                  <a:cubicBezTo>
                    <a:pt x="51737" y="118939"/>
                    <a:pt x="53360" y="119691"/>
                    <a:pt x="53721" y="120201"/>
                  </a:cubicBezTo>
                  <a:cubicBezTo>
                    <a:pt x="54412" y="121178"/>
                    <a:pt x="54968" y="122290"/>
                    <a:pt x="55509" y="123357"/>
                  </a:cubicBezTo>
                  <a:cubicBezTo>
                    <a:pt x="57252" y="126844"/>
                    <a:pt x="58019" y="130691"/>
                    <a:pt x="58665" y="134508"/>
                  </a:cubicBezTo>
                  <a:cubicBezTo>
                    <a:pt x="59927" y="141887"/>
                    <a:pt x="59401" y="149581"/>
                    <a:pt x="61159" y="156884"/>
                  </a:cubicBezTo>
                  <a:cubicBezTo>
                    <a:pt x="61625" y="158808"/>
                    <a:pt x="62662" y="163451"/>
                    <a:pt x="65533" y="162865"/>
                  </a:cubicBezTo>
                  <a:cubicBezTo>
                    <a:pt x="70341" y="161888"/>
                    <a:pt x="71980" y="151985"/>
                    <a:pt x="72836" y="148393"/>
                  </a:cubicBezTo>
                  <a:cubicBezTo>
                    <a:pt x="75526" y="136942"/>
                    <a:pt x="75331" y="124800"/>
                    <a:pt x="79012" y="113574"/>
                  </a:cubicBezTo>
                  <a:cubicBezTo>
                    <a:pt x="80275" y="109727"/>
                    <a:pt x="82334" y="104257"/>
                    <a:pt x="86526" y="102739"/>
                  </a:cubicBezTo>
                  <a:cubicBezTo>
                    <a:pt x="91546" y="100921"/>
                    <a:pt x="97527" y="104002"/>
                    <a:pt x="101840" y="106286"/>
                  </a:cubicBezTo>
                  <a:cubicBezTo>
                    <a:pt x="110841" y="111080"/>
                    <a:pt x="119347" y="116234"/>
                    <a:pt x="129340" y="118819"/>
                  </a:cubicBezTo>
                  <a:cubicBezTo>
                    <a:pt x="157562" y="126122"/>
                    <a:pt x="195928" y="128151"/>
                    <a:pt x="217508" y="105174"/>
                  </a:cubicBezTo>
                  <a:cubicBezTo>
                    <a:pt x="227126" y="94940"/>
                    <a:pt x="210550" y="58152"/>
                    <a:pt x="198393" y="41456"/>
                  </a:cubicBezTo>
                  <a:cubicBezTo>
                    <a:pt x="184462" y="22326"/>
                    <a:pt x="168743" y="13039"/>
                    <a:pt x="151852" y="8260"/>
                  </a:cubicBezTo>
                  <a:cubicBezTo>
                    <a:pt x="95017" y="-7820"/>
                    <a:pt x="29797" y="-4619"/>
                    <a:pt x="6744" y="56138"/>
                  </a:cubicBezTo>
                  <a:cubicBezTo>
                    <a:pt x="-6480" y="91018"/>
                    <a:pt x="327" y="138896"/>
                    <a:pt x="22057" y="175203"/>
                  </a:cubicBezTo>
                  <a:cubicBezTo>
                    <a:pt x="26551" y="182702"/>
                    <a:pt x="34561" y="191583"/>
                    <a:pt x="43818" y="192620"/>
                  </a:cubicBezTo>
                  <a:cubicBezTo>
                    <a:pt x="51301" y="193462"/>
                    <a:pt x="44689" y="181755"/>
                    <a:pt x="42495" y="177307"/>
                  </a:cubicBezTo>
                  <a:cubicBezTo>
                    <a:pt x="35928" y="163977"/>
                    <a:pt x="26491" y="149115"/>
                    <a:pt x="26295" y="133396"/>
                  </a:cubicBezTo>
                  <a:cubicBezTo>
                    <a:pt x="26205" y="125777"/>
                    <a:pt x="27107" y="121344"/>
                    <a:pt x="33734" y="117346"/>
                  </a:cubicBezTo>
                  <a:cubicBezTo>
                    <a:pt x="40151" y="113469"/>
                    <a:pt x="51241" y="114566"/>
                    <a:pt x="54788" y="122020"/>
                  </a:cubicBezTo>
                </a:path>
              </a:pathLst>
            </a:custGeom>
            <a:solidFill>
              <a:srgbClr val="522A34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D5FAADD8-2D22-F9A6-11F0-6D3B740A3EB8}"/>
                </a:ext>
              </a:extLst>
            </p:cNvPr>
            <p:cNvSpPr/>
            <p:nvPr/>
          </p:nvSpPr>
          <p:spPr>
            <a:xfrm>
              <a:off x="3023001" y="3764813"/>
              <a:ext cx="128113" cy="314600"/>
            </a:xfrm>
            <a:custGeom>
              <a:avLst/>
              <a:gdLst>
                <a:gd name="connsiteX0" fmla="*/ 127120 w 128113"/>
                <a:gd name="connsiteY0" fmla="*/ 89861 h 314600"/>
                <a:gd name="connsiteX1" fmla="*/ 81345 w 128113"/>
                <a:gd name="connsiteY1" fmla="*/ 130 h 314600"/>
                <a:gd name="connsiteX2" fmla="*/ 0 w 128113"/>
                <a:gd name="connsiteY2" fmla="*/ 287866 h 314600"/>
                <a:gd name="connsiteX3" fmla="*/ 101016 w 128113"/>
                <a:gd name="connsiteY3" fmla="*/ 250146 h 314600"/>
                <a:gd name="connsiteX4" fmla="*/ 127120 w 128113"/>
                <a:gd name="connsiteY4" fmla="*/ 89861 h 314600"/>
                <a:gd name="connsiteX5" fmla="*/ 127120 w 128113"/>
                <a:gd name="connsiteY5" fmla="*/ 89861 h 31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8113" h="314600">
                  <a:moveTo>
                    <a:pt x="127120" y="89861"/>
                  </a:moveTo>
                  <a:cubicBezTo>
                    <a:pt x="127120" y="89861"/>
                    <a:pt x="138901" y="4999"/>
                    <a:pt x="81345" y="130"/>
                  </a:cubicBezTo>
                  <a:cubicBezTo>
                    <a:pt x="23789" y="-4739"/>
                    <a:pt x="1668" y="127400"/>
                    <a:pt x="0" y="287866"/>
                  </a:cubicBezTo>
                  <a:cubicBezTo>
                    <a:pt x="0" y="287866"/>
                    <a:pt x="75755" y="368295"/>
                    <a:pt x="101016" y="250146"/>
                  </a:cubicBezTo>
                  <a:cubicBezTo>
                    <a:pt x="126293" y="132013"/>
                    <a:pt x="127120" y="89861"/>
                    <a:pt x="127120" y="89861"/>
                  </a:cubicBezTo>
                  <a:lnTo>
                    <a:pt x="127120" y="89861"/>
                  </a:lnTo>
                  <a:close/>
                </a:path>
              </a:pathLst>
            </a:custGeom>
            <a:solidFill>
              <a:srgbClr val="F0F0F0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E1DB9E85-1669-2E28-E3B7-F48ADA613DE0}"/>
                </a:ext>
              </a:extLst>
            </p:cNvPr>
            <p:cNvSpPr/>
            <p:nvPr/>
          </p:nvSpPr>
          <p:spPr>
            <a:xfrm>
              <a:off x="3022562" y="4003155"/>
              <a:ext cx="270805" cy="151246"/>
            </a:xfrm>
            <a:custGeom>
              <a:avLst/>
              <a:gdLst>
                <a:gd name="connsiteX0" fmla="*/ 266835 w 270805"/>
                <a:gd name="connsiteY0" fmla="*/ 61245 h 151246"/>
                <a:gd name="connsiteX1" fmla="*/ 48648 w 270805"/>
                <a:gd name="connsiteY1" fmla="*/ 67 h 151246"/>
                <a:gd name="connsiteX2" fmla="*/ 138 w 270805"/>
                <a:gd name="connsiteY2" fmla="*/ 50696 h 151246"/>
                <a:gd name="connsiteX3" fmla="*/ 47040 w 270805"/>
                <a:gd name="connsiteY3" fmla="*/ 92653 h 151246"/>
                <a:gd name="connsiteX4" fmla="*/ 228650 w 270805"/>
                <a:gd name="connsiteY4" fmla="*/ 151246 h 151246"/>
                <a:gd name="connsiteX5" fmla="*/ 266835 w 270805"/>
                <a:gd name="connsiteY5" fmla="*/ 61245 h 151246"/>
                <a:gd name="connsiteX6" fmla="*/ 266835 w 270805"/>
                <a:gd name="connsiteY6" fmla="*/ 61245 h 151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0805" h="151246">
                  <a:moveTo>
                    <a:pt x="266835" y="61245"/>
                  </a:moveTo>
                  <a:cubicBezTo>
                    <a:pt x="266835" y="61245"/>
                    <a:pt x="86337" y="-2352"/>
                    <a:pt x="48648" y="67"/>
                  </a:cubicBezTo>
                  <a:cubicBezTo>
                    <a:pt x="10973" y="2487"/>
                    <a:pt x="-1485" y="32001"/>
                    <a:pt x="138" y="50696"/>
                  </a:cubicBezTo>
                  <a:cubicBezTo>
                    <a:pt x="1761" y="69390"/>
                    <a:pt x="17390" y="82179"/>
                    <a:pt x="47040" y="92653"/>
                  </a:cubicBezTo>
                  <a:cubicBezTo>
                    <a:pt x="76689" y="103127"/>
                    <a:pt x="228650" y="151246"/>
                    <a:pt x="228650" y="151246"/>
                  </a:cubicBezTo>
                  <a:cubicBezTo>
                    <a:pt x="228650" y="151246"/>
                    <a:pt x="286161" y="93525"/>
                    <a:pt x="266835" y="61245"/>
                  </a:cubicBezTo>
                  <a:lnTo>
                    <a:pt x="266835" y="61245"/>
                  </a:lnTo>
                  <a:close/>
                </a:path>
              </a:pathLst>
            </a:custGeom>
            <a:solidFill>
              <a:srgbClr val="F0F0F0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115DA2A6-F779-AF4D-FF84-EC5E59C3C50E}"/>
                </a:ext>
              </a:extLst>
            </p:cNvPr>
            <p:cNvSpPr/>
            <p:nvPr/>
          </p:nvSpPr>
          <p:spPr>
            <a:xfrm>
              <a:off x="3184699" y="3625531"/>
              <a:ext cx="112892" cy="77089"/>
            </a:xfrm>
            <a:custGeom>
              <a:avLst/>
              <a:gdLst>
                <a:gd name="connsiteX0" fmla="*/ 18499 w 112892"/>
                <a:gd name="connsiteY0" fmla="*/ 4178 h 77089"/>
                <a:gd name="connsiteX1" fmla="*/ 22437 w 112892"/>
                <a:gd name="connsiteY1" fmla="*/ 6011 h 77089"/>
                <a:gd name="connsiteX2" fmla="*/ 30176 w 112892"/>
                <a:gd name="connsiteY2" fmla="*/ 9182 h 77089"/>
                <a:gd name="connsiteX3" fmla="*/ 54957 w 112892"/>
                <a:gd name="connsiteY3" fmla="*/ 15253 h 77089"/>
                <a:gd name="connsiteX4" fmla="*/ 98793 w 112892"/>
                <a:gd name="connsiteY4" fmla="*/ 11541 h 77089"/>
                <a:gd name="connsiteX5" fmla="*/ 112888 w 112892"/>
                <a:gd name="connsiteY5" fmla="*/ 6357 h 77089"/>
                <a:gd name="connsiteX6" fmla="*/ 110274 w 112892"/>
                <a:gd name="connsiteY6" fmla="*/ 21535 h 77089"/>
                <a:gd name="connsiteX7" fmla="*/ 91805 w 112892"/>
                <a:gd name="connsiteY7" fmla="*/ 72103 h 77089"/>
                <a:gd name="connsiteX8" fmla="*/ 70751 w 112892"/>
                <a:gd name="connsiteY8" fmla="*/ 77032 h 77089"/>
                <a:gd name="connsiteX9" fmla="*/ 15479 w 112892"/>
                <a:gd name="connsiteY9" fmla="*/ 56669 h 77089"/>
                <a:gd name="connsiteX10" fmla="*/ 75 w 112892"/>
                <a:gd name="connsiteY10" fmla="*/ 44197 h 77089"/>
                <a:gd name="connsiteX11" fmla="*/ 6056 w 112892"/>
                <a:gd name="connsiteY11" fmla="*/ 31513 h 77089"/>
                <a:gd name="connsiteX12" fmla="*/ 5726 w 112892"/>
                <a:gd name="connsiteY12" fmla="*/ 0 h 77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2892" h="77089">
                  <a:moveTo>
                    <a:pt x="18499" y="4178"/>
                  </a:moveTo>
                  <a:cubicBezTo>
                    <a:pt x="17523" y="3111"/>
                    <a:pt x="21114" y="5410"/>
                    <a:pt x="22437" y="6011"/>
                  </a:cubicBezTo>
                  <a:cubicBezTo>
                    <a:pt x="24976" y="7168"/>
                    <a:pt x="27561" y="8220"/>
                    <a:pt x="30176" y="9182"/>
                  </a:cubicBezTo>
                  <a:cubicBezTo>
                    <a:pt x="38141" y="12082"/>
                    <a:pt x="46556" y="14126"/>
                    <a:pt x="54957" y="15253"/>
                  </a:cubicBezTo>
                  <a:cubicBezTo>
                    <a:pt x="70495" y="17342"/>
                    <a:pt x="83825" y="15103"/>
                    <a:pt x="98793" y="11541"/>
                  </a:cubicBezTo>
                  <a:cubicBezTo>
                    <a:pt x="103872" y="10339"/>
                    <a:pt x="108500" y="9302"/>
                    <a:pt x="112888" y="6357"/>
                  </a:cubicBezTo>
                  <a:cubicBezTo>
                    <a:pt x="112994" y="6282"/>
                    <a:pt x="110965" y="17853"/>
                    <a:pt x="110274" y="21535"/>
                  </a:cubicBezTo>
                  <a:cubicBezTo>
                    <a:pt x="107253" y="37629"/>
                    <a:pt x="103662" y="59931"/>
                    <a:pt x="91805" y="72103"/>
                  </a:cubicBezTo>
                  <a:cubicBezTo>
                    <a:pt x="86530" y="77528"/>
                    <a:pt x="77664" y="76792"/>
                    <a:pt x="70751" y="77032"/>
                  </a:cubicBezTo>
                  <a:cubicBezTo>
                    <a:pt x="48149" y="77799"/>
                    <a:pt x="32626" y="70871"/>
                    <a:pt x="15479" y="56669"/>
                  </a:cubicBezTo>
                  <a:cubicBezTo>
                    <a:pt x="11827" y="53649"/>
                    <a:pt x="1774" y="48780"/>
                    <a:pt x="75" y="44197"/>
                  </a:cubicBezTo>
                  <a:cubicBezTo>
                    <a:pt x="-736" y="42017"/>
                    <a:pt x="5245" y="33692"/>
                    <a:pt x="6056" y="31513"/>
                  </a:cubicBezTo>
                  <a:cubicBezTo>
                    <a:pt x="9663" y="21760"/>
                    <a:pt x="11512" y="9332"/>
                    <a:pt x="5726" y="0"/>
                  </a:cubicBezTo>
                </a:path>
              </a:pathLst>
            </a:custGeom>
            <a:solidFill>
              <a:srgbClr val="FFFEFD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DD2338D-947F-0BC6-6CB6-B0A1A3FF05D8}"/>
                </a:ext>
              </a:extLst>
            </p:cNvPr>
            <p:cNvSpPr/>
            <p:nvPr/>
          </p:nvSpPr>
          <p:spPr>
            <a:xfrm>
              <a:off x="3170929" y="3599307"/>
              <a:ext cx="33351" cy="36548"/>
            </a:xfrm>
            <a:custGeom>
              <a:avLst/>
              <a:gdLst>
                <a:gd name="connsiteX0" fmla="*/ 33351 w 33351"/>
                <a:gd name="connsiteY0" fmla="*/ 30312 h 36548"/>
                <a:gd name="connsiteX1" fmla="*/ 30646 w 33351"/>
                <a:gd name="connsiteY1" fmla="*/ 29140 h 36548"/>
                <a:gd name="connsiteX2" fmla="*/ 23298 w 33351"/>
                <a:gd name="connsiteY2" fmla="*/ 25097 h 36548"/>
                <a:gd name="connsiteX3" fmla="*/ 7203 w 33351"/>
                <a:gd name="connsiteY3" fmla="*/ 9168 h 36548"/>
                <a:gd name="connsiteX4" fmla="*/ 2514 w 33351"/>
                <a:gd name="connsiteY4" fmla="*/ 2210 h 36548"/>
                <a:gd name="connsiteX5" fmla="*/ 275 w 33351"/>
                <a:gd name="connsiteY5" fmla="*/ 1 h 36548"/>
                <a:gd name="connsiteX6" fmla="*/ 245 w 33351"/>
                <a:gd name="connsiteY6" fmla="*/ 5501 h 36548"/>
                <a:gd name="connsiteX7" fmla="*/ 5790 w 33351"/>
                <a:gd name="connsiteY7" fmla="*/ 14533 h 36548"/>
                <a:gd name="connsiteX8" fmla="*/ 12913 w 33351"/>
                <a:gd name="connsiteY8" fmla="*/ 23024 h 36548"/>
                <a:gd name="connsiteX9" fmla="*/ 19901 w 33351"/>
                <a:gd name="connsiteY9" fmla="*/ 29455 h 36548"/>
                <a:gd name="connsiteX10" fmla="*/ 26423 w 33351"/>
                <a:gd name="connsiteY10" fmla="*/ 36548 h 36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351" h="36548">
                  <a:moveTo>
                    <a:pt x="33351" y="30312"/>
                  </a:moveTo>
                  <a:cubicBezTo>
                    <a:pt x="32615" y="30372"/>
                    <a:pt x="31262" y="29455"/>
                    <a:pt x="30646" y="29140"/>
                  </a:cubicBezTo>
                  <a:cubicBezTo>
                    <a:pt x="28136" y="27908"/>
                    <a:pt x="25657" y="26645"/>
                    <a:pt x="23298" y="25097"/>
                  </a:cubicBezTo>
                  <a:cubicBezTo>
                    <a:pt x="16730" y="20799"/>
                    <a:pt x="11441" y="15765"/>
                    <a:pt x="7203" y="9168"/>
                  </a:cubicBezTo>
                  <a:cubicBezTo>
                    <a:pt x="5700" y="6824"/>
                    <a:pt x="4212" y="4434"/>
                    <a:pt x="2514" y="2210"/>
                  </a:cubicBezTo>
                  <a:cubicBezTo>
                    <a:pt x="2063" y="1624"/>
                    <a:pt x="1162" y="151"/>
                    <a:pt x="275" y="1"/>
                  </a:cubicBezTo>
                  <a:cubicBezTo>
                    <a:pt x="-266" y="-89"/>
                    <a:pt x="140" y="5020"/>
                    <a:pt x="245" y="5501"/>
                  </a:cubicBezTo>
                  <a:cubicBezTo>
                    <a:pt x="1087" y="9378"/>
                    <a:pt x="3401" y="11257"/>
                    <a:pt x="5790" y="14533"/>
                  </a:cubicBezTo>
                  <a:cubicBezTo>
                    <a:pt x="7954" y="17523"/>
                    <a:pt x="10299" y="20409"/>
                    <a:pt x="12913" y="23024"/>
                  </a:cubicBezTo>
                  <a:cubicBezTo>
                    <a:pt x="15153" y="25248"/>
                    <a:pt x="17422" y="27502"/>
                    <a:pt x="19901" y="29455"/>
                  </a:cubicBezTo>
                  <a:cubicBezTo>
                    <a:pt x="22772" y="31710"/>
                    <a:pt x="25296" y="32777"/>
                    <a:pt x="26423" y="36548"/>
                  </a:cubicBezTo>
                </a:path>
              </a:pathLst>
            </a:custGeom>
            <a:solidFill>
              <a:srgbClr val="FFFEFD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71D4B8C7-2922-8CBA-22A3-7E553FC779CB}"/>
                </a:ext>
              </a:extLst>
            </p:cNvPr>
            <p:cNvSpPr/>
            <p:nvPr/>
          </p:nvSpPr>
          <p:spPr>
            <a:xfrm>
              <a:off x="3152675" y="3626316"/>
              <a:ext cx="49260" cy="55449"/>
            </a:xfrm>
            <a:custGeom>
              <a:avLst/>
              <a:gdLst>
                <a:gd name="connsiteX0" fmla="*/ 35390 w 49260"/>
                <a:gd name="connsiteY0" fmla="*/ 41248 h 55449"/>
                <a:gd name="connsiteX1" fmla="*/ 33271 w 49260"/>
                <a:gd name="connsiteY1" fmla="*/ 40467 h 55449"/>
                <a:gd name="connsiteX2" fmla="*/ 27485 w 49260"/>
                <a:gd name="connsiteY2" fmla="*/ 35778 h 55449"/>
                <a:gd name="connsiteX3" fmla="*/ 7063 w 49260"/>
                <a:gd name="connsiteY3" fmla="*/ 11989 h 55449"/>
                <a:gd name="connsiteX4" fmla="*/ 2058 w 49260"/>
                <a:gd name="connsiteY4" fmla="*/ 2552 h 55449"/>
                <a:gd name="connsiteX5" fmla="*/ 255 w 49260"/>
                <a:gd name="connsiteY5" fmla="*/ 12 h 55449"/>
                <a:gd name="connsiteX6" fmla="*/ 1157 w 49260"/>
                <a:gd name="connsiteY6" fmla="*/ 4265 h 55449"/>
                <a:gd name="connsiteX7" fmla="*/ 6792 w 49260"/>
                <a:gd name="connsiteY7" fmla="*/ 16272 h 55449"/>
                <a:gd name="connsiteX8" fmla="*/ 49261 w 49260"/>
                <a:gd name="connsiteY8" fmla="*/ 55449 h 5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260" h="55449">
                  <a:moveTo>
                    <a:pt x="35390" y="41248"/>
                  </a:moveTo>
                  <a:cubicBezTo>
                    <a:pt x="34789" y="41639"/>
                    <a:pt x="33707" y="40752"/>
                    <a:pt x="33271" y="40467"/>
                  </a:cubicBezTo>
                  <a:cubicBezTo>
                    <a:pt x="31212" y="39099"/>
                    <a:pt x="29349" y="37401"/>
                    <a:pt x="27485" y="35778"/>
                  </a:cubicBezTo>
                  <a:cubicBezTo>
                    <a:pt x="19445" y="28760"/>
                    <a:pt x="12352" y="21321"/>
                    <a:pt x="7063" y="11989"/>
                  </a:cubicBezTo>
                  <a:cubicBezTo>
                    <a:pt x="5305" y="8893"/>
                    <a:pt x="3817" y="5647"/>
                    <a:pt x="2058" y="2552"/>
                  </a:cubicBezTo>
                  <a:cubicBezTo>
                    <a:pt x="1983" y="2416"/>
                    <a:pt x="481" y="-198"/>
                    <a:pt x="255" y="12"/>
                  </a:cubicBezTo>
                  <a:cubicBezTo>
                    <a:pt x="-586" y="853"/>
                    <a:pt x="901" y="3634"/>
                    <a:pt x="1157" y="4265"/>
                  </a:cubicBezTo>
                  <a:cubicBezTo>
                    <a:pt x="2840" y="8352"/>
                    <a:pt x="4914" y="12275"/>
                    <a:pt x="6792" y="16272"/>
                  </a:cubicBezTo>
                  <a:cubicBezTo>
                    <a:pt x="15148" y="34065"/>
                    <a:pt x="32204" y="46613"/>
                    <a:pt x="49261" y="55449"/>
                  </a:cubicBezTo>
                </a:path>
              </a:pathLst>
            </a:custGeom>
            <a:solidFill>
              <a:srgbClr val="FFFEFD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43C4D97-1650-8563-F231-3C5892B97D5D}"/>
                </a:ext>
              </a:extLst>
            </p:cNvPr>
            <p:cNvSpPr/>
            <p:nvPr/>
          </p:nvSpPr>
          <p:spPr>
            <a:xfrm>
              <a:off x="2130220" y="3108773"/>
              <a:ext cx="424758" cy="981805"/>
            </a:xfrm>
            <a:custGeom>
              <a:avLst/>
              <a:gdLst>
                <a:gd name="connsiteX0" fmla="*/ 0 w 424758"/>
                <a:gd name="connsiteY0" fmla="*/ 240218 h 981805"/>
                <a:gd name="connsiteX1" fmla="*/ 424758 w 424758"/>
                <a:gd name="connsiteY1" fmla="*/ 0 h 981805"/>
                <a:gd name="connsiteX2" fmla="*/ 424758 w 424758"/>
                <a:gd name="connsiteY2" fmla="*/ 741588 h 981805"/>
                <a:gd name="connsiteX3" fmla="*/ 0 w 424758"/>
                <a:gd name="connsiteY3" fmla="*/ 981806 h 981805"/>
                <a:gd name="connsiteX4" fmla="*/ 0 w 424758"/>
                <a:gd name="connsiteY4" fmla="*/ 240218 h 981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758" h="981805">
                  <a:moveTo>
                    <a:pt x="0" y="240218"/>
                  </a:moveTo>
                  <a:lnTo>
                    <a:pt x="424758" y="0"/>
                  </a:lnTo>
                  <a:lnTo>
                    <a:pt x="424758" y="741588"/>
                  </a:lnTo>
                  <a:lnTo>
                    <a:pt x="0" y="981806"/>
                  </a:lnTo>
                  <a:lnTo>
                    <a:pt x="0" y="240218"/>
                  </a:lnTo>
                  <a:close/>
                </a:path>
              </a:pathLst>
            </a:custGeom>
            <a:solidFill>
              <a:srgbClr val="5192F3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089DF1D7-6840-61AB-49B6-6B5334026531}"/>
                </a:ext>
              </a:extLst>
            </p:cNvPr>
            <p:cNvSpPr/>
            <p:nvPr/>
          </p:nvSpPr>
          <p:spPr>
            <a:xfrm>
              <a:off x="2151829" y="3181357"/>
              <a:ext cx="378743" cy="870825"/>
            </a:xfrm>
            <a:custGeom>
              <a:avLst/>
              <a:gdLst>
                <a:gd name="connsiteX0" fmla="*/ 0 w 378743"/>
                <a:gd name="connsiteY0" fmla="*/ 214205 h 870825"/>
                <a:gd name="connsiteX1" fmla="*/ 378743 w 378743"/>
                <a:gd name="connsiteY1" fmla="*/ 0 h 870825"/>
                <a:gd name="connsiteX2" fmla="*/ 378743 w 378743"/>
                <a:gd name="connsiteY2" fmla="*/ 656636 h 870825"/>
                <a:gd name="connsiteX3" fmla="*/ 0 w 378743"/>
                <a:gd name="connsiteY3" fmla="*/ 870826 h 870825"/>
                <a:gd name="connsiteX4" fmla="*/ 0 w 378743"/>
                <a:gd name="connsiteY4" fmla="*/ 214205 h 87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8743" h="870825">
                  <a:moveTo>
                    <a:pt x="0" y="214205"/>
                  </a:moveTo>
                  <a:lnTo>
                    <a:pt x="378743" y="0"/>
                  </a:lnTo>
                  <a:lnTo>
                    <a:pt x="378743" y="656636"/>
                  </a:lnTo>
                  <a:lnTo>
                    <a:pt x="0" y="870826"/>
                  </a:lnTo>
                  <a:lnTo>
                    <a:pt x="0" y="214205"/>
                  </a:lnTo>
                  <a:close/>
                </a:path>
              </a:pathLst>
            </a:custGeom>
            <a:solidFill>
              <a:srgbClr val="F4F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91D8EB5-7709-2C65-CA20-815BAC71BBBA}"/>
                </a:ext>
              </a:extLst>
            </p:cNvPr>
            <p:cNvSpPr/>
            <p:nvPr/>
          </p:nvSpPr>
          <p:spPr>
            <a:xfrm>
              <a:off x="2357454" y="3324676"/>
              <a:ext cx="126848" cy="193962"/>
            </a:xfrm>
            <a:custGeom>
              <a:avLst/>
              <a:gdLst>
                <a:gd name="connsiteX0" fmla="*/ 0 w 126848"/>
                <a:gd name="connsiteY0" fmla="*/ 70450 h 193962"/>
                <a:gd name="connsiteX1" fmla="*/ 126849 w 126848"/>
                <a:gd name="connsiteY1" fmla="*/ 0 h 193962"/>
                <a:gd name="connsiteX2" fmla="*/ 126849 w 126848"/>
                <a:gd name="connsiteY2" fmla="*/ 123513 h 193962"/>
                <a:gd name="connsiteX3" fmla="*/ 0 w 126848"/>
                <a:gd name="connsiteY3" fmla="*/ 193963 h 193962"/>
                <a:gd name="connsiteX4" fmla="*/ 0 w 126848"/>
                <a:gd name="connsiteY4" fmla="*/ 70450 h 19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848" h="193962">
                  <a:moveTo>
                    <a:pt x="0" y="70450"/>
                  </a:moveTo>
                  <a:lnTo>
                    <a:pt x="126849" y="0"/>
                  </a:lnTo>
                  <a:lnTo>
                    <a:pt x="126849" y="123513"/>
                  </a:lnTo>
                  <a:lnTo>
                    <a:pt x="0" y="193963"/>
                  </a:lnTo>
                  <a:lnTo>
                    <a:pt x="0" y="70450"/>
                  </a:lnTo>
                  <a:close/>
                </a:path>
              </a:pathLst>
            </a:custGeom>
            <a:solidFill>
              <a:srgbClr val="A3DE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9F03BBCE-AE5E-2FA4-ACD4-B82412F3AA68}"/>
                </a:ext>
              </a:extLst>
            </p:cNvPr>
            <p:cNvSpPr/>
            <p:nvPr/>
          </p:nvSpPr>
          <p:spPr>
            <a:xfrm>
              <a:off x="2373443" y="3367361"/>
              <a:ext cx="94854" cy="108578"/>
            </a:xfrm>
            <a:custGeom>
              <a:avLst/>
              <a:gdLst>
                <a:gd name="connsiteX0" fmla="*/ 47428 w 94854"/>
                <a:gd name="connsiteY0" fmla="*/ 6816 h 108578"/>
                <a:gd name="connsiteX1" fmla="*/ 94855 w 94854"/>
                <a:gd name="connsiteY1" fmla="*/ 27946 h 108578"/>
                <a:gd name="connsiteX2" fmla="*/ 47428 w 94854"/>
                <a:gd name="connsiteY2" fmla="*/ 101762 h 108578"/>
                <a:gd name="connsiteX3" fmla="*/ 0 w 94854"/>
                <a:gd name="connsiteY3" fmla="*/ 80633 h 108578"/>
                <a:gd name="connsiteX4" fmla="*/ 47428 w 94854"/>
                <a:gd name="connsiteY4" fmla="*/ 6816 h 108578"/>
                <a:gd name="connsiteX5" fmla="*/ 47428 w 94854"/>
                <a:gd name="connsiteY5" fmla="*/ 6816 h 108578"/>
                <a:gd name="connsiteX6" fmla="*/ 18469 w 94854"/>
                <a:gd name="connsiteY6" fmla="*/ 103039 h 108578"/>
                <a:gd name="connsiteX7" fmla="*/ 3802 w 94854"/>
                <a:gd name="connsiteY7" fmla="*/ 78529 h 108578"/>
                <a:gd name="connsiteX8" fmla="*/ 47443 w 94854"/>
                <a:gd name="connsiteY8" fmla="*/ 10619 h 108578"/>
                <a:gd name="connsiteX9" fmla="*/ 91083 w 94854"/>
                <a:gd name="connsiteY9" fmla="*/ 30064 h 108578"/>
                <a:gd name="connsiteX10" fmla="*/ 76416 w 94854"/>
                <a:gd name="connsiteY10" fmla="*/ 70865 h 108578"/>
                <a:gd name="connsiteX11" fmla="*/ 57857 w 94854"/>
                <a:gd name="connsiteY11" fmla="*/ 75147 h 108578"/>
                <a:gd name="connsiteX12" fmla="*/ 56940 w 94854"/>
                <a:gd name="connsiteY12" fmla="*/ 66116 h 108578"/>
                <a:gd name="connsiteX13" fmla="*/ 60727 w 94854"/>
                <a:gd name="connsiteY13" fmla="*/ 52621 h 108578"/>
                <a:gd name="connsiteX14" fmla="*/ 64529 w 94854"/>
                <a:gd name="connsiteY14" fmla="*/ 48609 h 108578"/>
                <a:gd name="connsiteX15" fmla="*/ 64529 w 94854"/>
                <a:gd name="connsiteY15" fmla="*/ 35324 h 108578"/>
                <a:gd name="connsiteX16" fmla="*/ 47458 w 94854"/>
                <a:gd name="connsiteY16" fmla="*/ 20116 h 108578"/>
                <a:gd name="connsiteX17" fmla="*/ 30386 w 94854"/>
                <a:gd name="connsiteY17" fmla="*/ 54289 h 108578"/>
                <a:gd name="connsiteX18" fmla="*/ 30386 w 94854"/>
                <a:gd name="connsiteY18" fmla="*/ 67574 h 108578"/>
                <a:gd name="connsiteX19" fmla="*/ 34173 w 94854"/>
                <a:gd name="connsiteY19" fmla="*/ 67363 h 108578"/>
                <a:gd name="connsiteX20" fmla="*/ 37975 w 94854"/>
                <a:gd name="connsiteY20" fmla="*/ 76650 h 108578"/>
                <a:gd name="connsiteX21" fmla="*/ 37058 w 94854"/>
                <a:gd name="connsiteY21" fmla="*/ 86704 h 108578"/>
                <a:gd name="connsiteX22" fmla="*/ 18469 w 94854"/>
                <a:gd name="connsiteY22" fmla="*/ 103039 h 108578"/>
                <a:gd name="connsiteX23" fmla="*/ 18469 w 94854"/>
                <a:gd name="connsiteY23" fmla="*/ 103039 h 108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94854" h="108578">
                  <a:moveTo>
                    <a:pt x="47428" y="6816"/>
                  </a:moveTo>
                  <a:cubicBezTo>
                    <a:pt x="73606" y="-7715"/>
                    <a:pt x="94855" y="1752"/>
                    <a:pt x="94855" y="27946"/>
                  </a:cubicBezTo>
                  <a:cubicBezTo>
                    <a:pt x="94855" y="54154"/>
                    <a:pt x="73606" y="87215"/>
                    <a:pt x="47428" y="101762"/>
                  </a:cubicBezTo>
                  <a:cubicBezTo>
                    <a:pt x="21249" y="116293"/>
                    <a:pt x="0" y="106826"/>
                    <a:pt x="0" y="80633"/>
                  </a:cubicBezTo>
                  <a:cubicBezTo>
                    <a:pt x="0" y="54424"/>
                    <a:pt x="21249" y="21363"/>
                    <a:pt x="47428" y="6816"/>
                  </a:cubicBezTo>
                  <a:lnTo>
                    <a:pt x="47428" y="6816"/>
                  </a:lnTo>
                  <a:close/>
                  <a:moveTo>
                    <a:pt x="18469" y="103039"/>
                  </a:moveTo>
                  <a:cubicBezTo>
                    <a:pt x="9468" y="100033"/>
                    <a:pt x="3802" y="91513"/>
                    <a:pt x="3802" y="78529"/>
                  </a:cubicBezTo>
                  <a:cubicBezTo>
                    <a:pt x="3802" y="54409"/>
                    <a:pt x="23338" y="24008"/>
                    <a:pt x="47443" y="10619"/>
                  </a:cubicBezTo>
                  <a:cubicBezTo>
                    <a:pt x="71532" y="-2756"/>
                    <a:pt x="91083" y="5945"/>
                    <a:pt x="91083" y="30064"/>
                  </a:cubicBezTo>
                  <a:cubicBezTo>
                    <a:pt x="91083" y="43048"/>
                    <a:pt x="85417" y="57866"/>
                    <a:pt x="76416" y="70865"/>
                  </a:cubicBezTo>
                  <a:cubicBezTo>
                    <a:pt x="71261" y="73570"/>
                    <a:pt x="64228" y="78784"/>
                    <a:pt x="57857" y="75147"/>
                  </a:cubicBezTo>
                  <a:cubicBezTo>
                    <a:pt x="55993" y="74081"/>
                    <a:pt x="56384" y="68145"/>
                    <a:pt x="56940" y="66116"/>
                  </a:cubicBezTo>
                  <a:cubicBezTo>
                    <a:pt x="59179" y="63772"/>
                    <a:pt x="60622" y="59669"/>
                    <a:pt x="60727" y="52621"/>
                  </a:cubicBezTo>
                  <a:cubicBezTo>
                    <a:pt x="62816" y="51494"/>
                    <a:pt x="64153" y="50021"/>
                    <a:pt x="64529" y="48609"/>
                  </a:cubicBezTo>
                  <a:cubicBezTo>
                    <a:pt x="65881" y="43574"/>
                    <a:pt x="67595" y="38059"/>
                    <a:pt x="64529" y="35324"/>
                  </a:cubicBezTo>
                  <a:cubicBezTo>
                    <a:pt x="68662" y="17321"/>
                    <a:pt x="58834" y="13804"/>
                    <a:pt x="47458" y="20116"/>
                  </a:cubicBezTo>
                  <a:cubicBezTo>
                    <a:pt x="36082" y="26443"/>
                    <a:pt x="26253" y="40869"/>
                    <a:pt x="30386" y="54289"/>
                  </a:cubicBezTo>
                  <a:cubicBezTo>
                    <a:pt x="27320" y="60435"/>
                    <a:pt x="29034" y="64027"/>
                    <a:pt x="30386" y="67574"/>
                  </a:cubicBezTo>
                  <a:cubicBezTo>
                    <a:pt x="30762" y="68565"/>
                    <a:pt x="32099" y="68550"/>
                    <a:pt x="34173" y="67363"/>
                  </a:cubicBezTo>
                  <a:cubicBezTo>
                    <a:pt x="34278" y="74306"/>
                    <a:pt x="35736" y="76786"/>
                    <a:pt x="37975" y="76650"/>
                  </a:cubicBezTo>
                  <a:cubicBezTo>
                    <a:pt x="38531" y="78063"/>
                    <a:pt x="38922" y="83578"/>
                    <a:pt x="37058" y="86704"/>
                  </a:cubicBezTo>
                  <a:cubicBezTo>
                    <a:pt x="30657" y="97404"/>
                    <a:pt x="23624" y="100018"/>
                    <a:pt x="18469" y="103039"/>
                  </a:cubicBezTo>
                  <a:lnTo>
                    <a:pt x="18469" y="103039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ACF0460-ADF6-F227-035F-1D9DBB33922B}"/>
                </a:ext>
              </a:extLst>
            </p:cNvPr>
            <p:cNvSpPr/>
            <p:nvPr/>
          </p:nvSpPr>
          <p:spPr>
            <a:xfrm>
              <a:off x="2414619" y="3529188"/>
              <a:ext cx="53243" cy="83644"/>
            </a:xfrm>
            <a:custGeom>
              <a:avLst/>
              <a:gdLst>
                <a:gd name="connsiteX0" fmla="*/ 53243 w 53243"/>
                <a:gd name="connsiteY0" fmla="*/ 0 h 83644"/>
                <a:gd name="connsiteX1" fmla="*/ 0 w 53243"/>
                <a:gd name="connsiteY1" fmla="*/ 30341 h 83644"/>
                <a:gd name="connsiteX2" fmla="*/ 0 w 53243"/>
                <a:gd name="connsiteY2" fmla="*/ 83644 h 83644"/>
                <a:gd name="connsiteX3" fmla="*/ 53243 w 53243"/>
                <a:gd name="connsiteY3" fmla="*/ 53303 h 83644"/>
                <a:gd name="connsiteX4" fmla="*/ 53243 w 53243"/>
                <a:gd name="connsiteY4" fmla="*/ 0 h 8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43" h="83644">
                  <a:moveTo>
                    <a:pt x="53243" y="0"/>
                  </a:moveTo>
                  <a:lnTo>
                    <a:pt x="0" y="30341"/>
                  </a:lnTo>
                  <a:lnTo>
                    <a:pt x="0" y="83644"/>
                  </a:lnTo>
                  <a:lnTo>
                    <a:pt x="53243" y="53303"/>
                  </a:lnTo>
                  <a:lnTo>
                    <a:pt x="53243" y="0"/>
                  </a:lnTo>
                  <a:close/>
                </a:path>
              </a:pathLst>
            </a:custGeom>
            <a:solidFill>
              <a:srgbClr val="A3DE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CBCADA70-20E4-BE87-870E-2A2C226B979D}"/>
                </a:ext>
              </a:extLst>
            </p:cNvPr>
            <p:cNvSpPr/>
            <p:nvPr/>
          </p:nvSpPr>
          <p:spPr>
            <a:xfrm>
              <a:off x="2419007" y="3632083"/>
              <a:ext cx="53243" cy="83629"/>
            </a:xfrm>
            <a:custGeom>
              <a:avLst/>
              <a:gdLst>
                <a:gd name="connsiteX0" fmla="*/ 53243 w 53243"/>
                <a:gd name="connsiteY0" fmla="*/ 0 h 83629"/>
                <a:gd name="connsiteX1" fmla="*/ 0 w 53243"/>
                <a:gd name="connsiteY1" fmla="*/ 30341 h 83629"/>
                <a:gd name="connsiteX2" fmla="*/ 0 w 53243"/>
                <a:gd name="connsiteY2" fmla="*/ 83629 h 83629"/>
                <a:gd name="connsiteX3" fmla="*/ 53243 w 53243"/>
                <a:gd name="connsiteY3" fmla="*/ 53288 h 83629"/>
                <a:gd name="connsiteX4" fmla="*/ 53243 w 53243"/>
                <a:gd name="connsiteY4" fmla="*/ 0 h 83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43" h="83629">
                  <a:moveTo>
                    <a:pt x="53243" y="0"/>
                  </a:moveTo>
                  <a:lnTo>
                    <a:pt x="0" y="30341"/>
                  </a:lnTo>
                  <a:lnTo>
                    <a:pt x="0" y="83629"/>
                  </a:lnTo>
                  <a:lnTo>
                    <a:pt x="53243" y="53288"/>
                  </a:lnTo>
                  <a:lnTo>
                    <a:pt x="53243" y="0"/>
                  </a:lnTo>
                  <a:close/>
                </a:path>
              </a:pathLst>
            </a:custGeom>
            <a:solidFill>
              <a:srgbClr val="A3DE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65CD1BC-D8DC-E61F-C175-113379C1E265}"/>
                </a:ext>
              </a:extLst>
            </p:cNvPr>
            <p:cNvSpPr/>
            <p:nvPr/>
          </p:nvSpPr>
          <p:spPr>
            <a:xfrm>
              <a:off x="2423380" y="3734963"/>
              <a:ext cx="53243" cy="83644"/>
            </a:xfrm>
            <a:custGeom>
              <a:avLst/>
              <a:gdLst>
                <a:gd name="connsiteX0" fmla="*/ 53243 w 53243"/>
                <a:gd name="connsiteY0" fmla="*/ 0 h 83644"/>
                <a:gd name="connsiteX1" fmla="*/ 0 w 53243"/>
                <a:gd name="connsiteY1" fmla="*/ 30341 h 83644"/>
                <a:gd name="connsiteX2" fmla="*/ 0 w 53243"/>
                <a:gd name="connsiteY2" fmla="*/ 83644 h 83644"/>
                <a:gd name="connsiteX3" fmla="*/ 53243 w 53243"/>
                <a:gd name="connsiteY3" fmla="*/ 53303 h 83644"/>
                <a:gd name="connsiteX4" fmla="*/ 53243 w 53243"/>
                <a:gd name="connsiteY4" fmla="*/ 0 h 83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43" h="83644">
                  <a:moveTo>
                    <a:pt x="53243" y="0"/>
                  </a:moveTo>
                  <a:lnTo>
                    <a:pt x="0" y="30341"/>
                  </a:lnTo>
                  <a:lnTo>
                    <a:pt x="0" y="83644"/>
                  </a:lnTo>
                  <a:lnTo>
                    <a:pt x="53243" y="53303"/>
                  </a:lnTo>
                  <a:lnTo>
                    <a:pt x="53243" y="0"/>
                  </a:lnTo>
                  <a:close/>
                </a:path>
              </a:pathLst>
            </a:custGeom>
            <a:solidFill>
              <a:srgbClr val="A3DE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4A9219E-34A5-6050-3DE1-0E10C1C0F336}"/>
                </a:ext>
              </a:extLst>
            </p:cNvPr>
            <p:cNvSpPr/>
            <p:nvPr/>
          </p:nvSpPr>
          <p:spPr>
            <a:xfrm>
              <a:off x="2410246" y="3514807"/>
              <a:ext cx="74056" cy="80879"/>
            </a:xfrm>
            <a:custGeom>
              <a:avLst/>
              <a:gdLst>
                <a:gd name="connsiteX0" fmla="*/ 22752 w 74056"/>
                <a:gd name="connsiteY0" fmla="*/ 70780 h 80879"/>
                <a:gd name="connsiteX1" fmla="*/ 69173 w 74056"/>
                <a:gd name="connsiteY1" fmla="*/ 0 h 80879"/>
                <a:gd name="connsiteX2" fmla="*/ 74057 w 74056"/>
                <a:gd name="connsiteY2" fmla="*/ 2344 h 80879"/>
                <a:gd name="connsiteX3" fmla="*/ 22587 w 74056"/>
                <a:gd name="connsiteY3" fmla="*/ 80849 h 80879"/>
                <a:gd name="connsiteX4" fmla="*/ 22572 w 74056"/>
                <a:gd name="connsiteY4" fmla="*/ 80849 h 80879"/>
                <a:gd name="connsiteX5" fmla="*/ 22557 w 74056"/>
                <a:gd name="connsiteY5" fmla="*/ 80879 h 80879"/>
                <a:gd name="connsiteX6" fmla="*/ 0 w 74056"/>
                <a:gd name="connsiteY6" fmla="*/ 70450 h 80879"/>
                <a:gd name="connsiteX7" fmla="*/ 5079 w 74056"/>
                <a:gd name="connsiteY7" fmla="*/ 62605 h 80879"/>
                <a:gd name="connsiteX8" fmla="*/ 22752 w 74056"/>
                <a:gd name="connsiteY8" fmla="*/ 70780 h 8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56" h="80879">
                  <a:moveTo>
                    <a:pt x="22752" y="70780"/>
                  </a:moveTo>
                  <a:lnTo>
                    <a:pt x="69173" y="0"/>
                  </a:lnTo>
                  <a:lnTo>
                    <a:pt x="74057" y="2344"/>
                  </a:lnTo>
                  <a:lnTo>
                    <a:pt x="22587" y="80849"/>
                  </a:lnTo>
                  <a:lnTo>
                    <a:pt x="22572" y="80849"/>
                  </a:lnTo>
                  <a:lnTo>
                    <a:pt x="22557" y="80879"/>
                  </a:lnTo>
                  <a:lnTo>
                    <a:pt x="0" y="70450"/>
                  </a:lnTo>
                  <a:lnTo>
                    <a:pt x="5079" y="62605"/>
                  </a:lnTo>
                  <a:lnTo>
                    <a:pt x="22752" y="70780"/>
                  </a:lnTo>
                  <a:close/>
                </a:path>
              </a:pathLst>
            </a:custGeom>
            <a:solidFill>
              <a:srgbClr val="31B5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57DBAAC1-0417-FD0D-84E1-666832A8305A}"/>
                </a:ext>
              </a:extLst>
            </p:cNvPr>
            <p:cNvSpPr/>
            <p:nvPr/>
          </p:nvSpPr>
          <p:spPr>
            <a:xfrm>
              <a:off x="2414619" y="3617702"/>
              <a:ext cx="74071" cy="80879"/>
            </a:xfrm>
            <a:custGeom>
              <a:avLst/>
              <a:gdLst>
                <a:gd name="connsiteX0" fmla="*/ 22767 w 74071"/>
                <a:gd name="connsiteY0" fmla="*/ 70780 h 80879"/>
                <a:gd name="connsiteX1" fmla="*/ 69173 w 74071"/>
                <a:gd name="connsiteY1" fmla="*/ 0 h 80879"/>
                <a:gd name="connsiteX2" fmla="*/ 74072 w 74071"/>
                <a:gd name="connsiteY2" fmla="*/ 2344 h 80879"/>
                <a:gd name="connsiteX3" fmla="*/ 22587 w 74071"/>
                <a:gd name="connsiteY3" fmla="*/ 80849 h 80879"/>
                <a:gd name="connsiteX4" fmla="*/ 22587 w 74071"/>
                <a:gd name="connsiteY4" fmla="*/ 80834 h 80879"/>
                <a:gd name="connsiteX5" fmla="*/ 22557 w 74071"/>
                <a:gd name="connsiteY5" fmla="*/ 80879 h 80879"/>
                <a:gd name="connsiteX6" fmla="*/ 0 w 74071"/>
                <a:gd name="connsiteY6" fmla="*/ 70435 h 80879"/>
                <a:gd name="connsiteX7" fmla="*/ 5094 w 74071"/>
                <a:gd name="connsiteY7" fmla="*/ 62606 h 80879"/>
                <a:gd name="connsiteX8" fmla="*/ 22767 w 74071"/>
                <a:gd name="connsiteY8" fmla="*/ 70780 h 80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71" h="80879">
                  <a:moveTo>
                    <a:pt x="22767" y="70780"/>
                  </a:moveTo>
                  <a:lnTo>
                    <a:pt x="69173" y="0"/>
                  </a:lnTo>
                  <a:lnTo>
                    <a:pt x="74072" y="2344"/>
                  </a:lnTo>
                  <a:lnTo>
                    <a:pt x="22587" y="80849"/>
                  </a:lnTo>
                  <a:lnTo>
                    <a:pt x="22587" y="80834"/>
                  </a:lnTo>
                  <a:lnTo>
                    <a:pt x="22557" y="80879"/>
                  </a:lnTo>
                  <a:lnTo>
                    <a:pt x="0" y="70435"/>
                  </a:lnTo>
                  <a:lnTo>
                    <a:pt x="5094" y="62606"/>
                  </a:lnTo>
                  <a:lnTo>
                    <a:pt x="22767" y="70780"/>
                  </a:lnTo>
                  <a:close/>
                </a:path>
              </a:pathLst>
            </a:custGeom>
            <a:solidFill>
              <a:srgbClr val="31B5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5F001A6-3A1E-2493-FA59-F25520499DF2}"/>
                </a:ext>
              </a:extLst>
            </p:cNvPr>
            <p:cNvSpPr/>
            <p:nvPr/>
          </p:nvSpPr>
          <p:spPr>
            <a:xfrm>
              <a:off x="2419007" y="3720581"/>
              <a:ext cx="74056" cy="80894"/>
            </a:xfrm>
            <a:custGeom>
              <a:avLst/>
              <a:gdLst>
                <a:gd name="connsiteX0" fmla="*/ 22752 w 74056"/>
                <a:gd name="connsiteY0" fmla="*/ 70796 h 80894"/>
                <a:gd name="connsiteX1" fmla="*/ 69172 w 74056"/>
                <a:gd name="connsiteY1" fmla="*/ 0 h 80894"/>
                <a:gd name="connsiteX2" fmla="*/ 74056 w 74056"/>
                <a:gd name="connsiteY2" fmla="*/ 2344 h 80894"/>
                <a:gd name="connsiteX3" fmla="*/ 22587 w 74056"/>
                <a:gd name="connsiteY3" fmla="*/ 80864 h 80894"/>
                <a:gd name="connsiteX4" fmla="*/ 22571 w 74056"/>
                <a:gd name="connsiteY4" fmla="*/ 80849 h 80894"/>
                <a:gd name="connsiteX5" fmla="*/ 22542 w 74056"/>
                <a:gd name="connsiteY5" fmla="*/ 80894 h 80894"/>
                <a:gd name="connsiteX6" fmla="*/ 0 w 74056"/>
                <a:gd name="connsiteY6" fmla="*/ 70450 h 80894"/>
                <a:gd name="connsiteX7" fmla="*/ 5079 w 74056"/>
                <a:gd name="connsiteY7" fmla="*/ 62606 h 80894"/>
                <a:gd name="connsiteX8" fmla="*/ 22752 w 74056"/>
                <a:gd name="connsiteY8" fmla="*/ 70796 h 8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4056" h="80894">
                  <a:moveTo>
                    <a:pt x="22752" y="70796"/>
                  </a:moveTo>
                  <a:lnTo>
                    <a:pt x="69172" y="0"/>
                  </a:lnTo>
                  <a:lnTo>
                    <a:pt x="74056" y="2344"/>
                  </a:lnTo>
                  <a:lnTo>
                    <a:pt x="22587" y="80864"/>
                  </a:lnTo>
                  <a:lnTo>
                    <a:pt x="22571" y="80849"/>
                  </a:lnTo>
                  <a:lnTo>
                    <a:pt x="22542" y="80894"/>
                  </a:lnTo>
                  <a:lnTo>
                    <a:pt x="0" y="70450"/>
                  </a:lnTo>
                  <a:lnTo>
                    <a:pt x="5079" y="62606"/>
                  </a:lnTo>
                  <a:lnTo>
                    <a:pt x="22752" y="70796"/>
                  </a:lnTo>
                  <a:close/>
                </a:path>
              </a:pathLst>
            </a:custGeom>
            <a:solidFill>
              <a:srgbClr val="31B5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340DCEBB-72E0-FE6E-0600-2082043E0D3B}"/>
                </a:ext>
              </a:extLst>
            </p:cNvPr>
            <p:cNvSpPr/>
            <p:nvPr/>
          </p:nvSpPr>
          <p:spPr>
            <a:xfrm>
              <a:off x="2198761" y="3400912"/>
              <a:ext cx="142582" cy="108890"/>
            </a:xfrm>
            <a:custGeom>
              <a:avLst/>
              <a:gdLst>
                <a:gd name="connsiteX0" fmla="*/ 0 w 142582"/>
                <a:gd name="connsiteY0" fmla="*/ 80233 h 108890"/>
                <a:gd name="connsiteX1" fmla="*/ 142583 w 142582"/>
                <a:gd name="connsiteY1" fmla="*/ 0 h 108890"/>
                <a:gd name="connsiteX2" fmla="*/ 142583 w 142582"/>
                <a:gd name="connsiteY2" fmla="*/ 28658 h 108890"/>
                <a:gd name="connsiteX3" fmla="*/ 0 w 142582"/>
                <a:gd name="connsiteY3" fmla="*/ 108891 h 108890"/>
                <a:gd name="connsiteX4" fmla="*/ 0 w 142582"/>
                <a:gd name="connsiteY4" fmla="*/ 80233 h 10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582" h="108890">
                  <a:moveTo>
                    <a:pt x="0" y="80233"/>
                  </a:moveTo>
                  <a:lnTo>
                    <a:pt x="142583" y="0"/>
                  </a:lnTo>
                  <a:lnTo>
                    <a:pt x="142583" y="28658"/>
                  </a:lnTo>
                  <a:lnTo>
                    <a:pt x="0" y="108891"/>
                  </a:lnTo>
                  <a:lnTo>
                    <a:pt x="0" y="80233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97FAB6CA-788A-FE3A-A22C-26CA11948200}"/>
                </a:ext>
              </a:extLst>
            </p:cNvPr>
            <p:cNvSpPr/>
            <p:nvPr/>
          </p:nvSpPr>
          <p:spPr>
            <a:xfrm>
              <a:off x="2198761" y="3448249"/>
              <a:ext cx="142582" cy="94554"/>
            </a:xfrm>
            <a:custGeom>
              <a:avLst/>
              <a:gdLst>
                <a:gd name="connsiteX0" fmla="*/ 0 w 142582"/>
                <a:gd name="connsiteY0" fmla="*/ 80233 h 94554"/>
                <a:gd name="connsiteX1" fmla="*/ 142583 w 142582"/>
                <a:gd name="connsiteY1" fmla="*/ 0 h 94554"/>
                <a:gd name="connsiteX2" fmla="*/ 142583 w 142582"/>
                <a:gd name="connsiteY2" fmla="*/ 14336 h 94554"/>
                <a:gd name="connsiteX3" fmla="*/ 0 w 142582"/>
                <a:gd name="connsiteY3" fmla="*/ 94554 h 94554"/>
                <a:gd name="connsiteX4" fmla="*/ 0 w 142582"/>
                <a:gd name="connsiteY4" fmla="*/ 80233 h 9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582" h="94554">
                  <a:moveTo>
                    <a:pt x="0" y="80233"/>
                  </a:moveTo>
                  <a:lnTo>
                    <a:pt x="142583" y="0"/>
                  </a:lnTo>
                  <a:lnTo>
                    <a:pt x="142583" y="14336"/>
                  </a:lnTo>
                  <a:lnTo>
                    <a:pt x="0" y="94554"/>
                  </a:lnTo>
                  <a:lnTo>
                    <a:pt x="0" y="80233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E97D3B5D-8C56-EE05-83BB-409C02D55198}"/>
                </a:ext>
              </a:extLst>
            </p:cNvPr>
            <p:cNvSpPr/>
            <p:nvPr/>
          </p:nvSpPr>
          <p:spPr>
            <a:xfrm>
              <a:off x="2194583" y="3578164"/>
              <a:ext cx="174982" cy="112798"/>
            </a:xfrm>
            <a:custGeom>
              <a:avLst/>
              <a:gdLst>
                <a:gd name="connsiteX0" fmla="*/ 0 w 174982"/>
                <a:gd name="connsiteY0" fmla="*/ 98462 h 112798"/>
                <a:gd name="connsiteX1" fmla="*/ 174983 w 174982"/>
                <a:gd name="connsiteY1" fmla="*/ 0 h 112798"/>
                <a:gd name="connsiteX2" fmla="*/ 174983 w 174982"/>
                <a:gd name="connsiteY2" fmla="*/ 14336 h 112798"/>
                <a:gd name="connsiteX3" fmla="*/ 0 w 174982"/>
                <a:gd name="connsiteY3" fmla="*/ 112798 h 112798"/>
                <a:gd name="connsiteX4" fmla="*/ 0 w 174982"/>
                <a:gd name="connsiteY4" fmla="*/ 98462 h 11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" h="112798">
                  <a:moveTo>
                    <a:pt x="0" y="98462"/>
                  </a:moveTo>
                  <a:lnTo>
                    <a:pt x="174983" y="0"/>
                  </a:lnTo>
                  <a:lnTo>
                    <a:pt x="174983" y="14336"/>
                  </a:lnTo>
                  <a:lnTo>
                    <a:pt x="0" y="112798"/>
                  </a:lnTo>
                  <a:lnTo>
                    <a:pt x="0" y="98462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2BD3994C-3B52-A1BD-AD03-287843EDBD96}"/>
                </a:ext>
              </a:extLst>
            </p:cNvPr>
            <p:cNvSpPr/>
            <p:nvPr/>
          </p:nvSpPr>
          <p:spPr>
            <a:xfrm>
              <a:off x="2198761" y="3681073"/>
              <a:ext cx="174982" cy="112797"/>
            </a:xfrm>
            <a:custGeom>
              <a:avLst/>
              <a:gdLst>
                <a:gd name="connsiteX0" fmla="*/ 0 w 174982"/>
                <a:gd name="connsiteY0" fmla="*/ 98462 h 112797"/>
                <a:gd name="connsiteX1" fmla="*/ 174983 w 174982"/>
                <a:gd name="connsiteY1" fmla="*/ 0 h 112797"/>
                <a:gd name="connsiteX2" fmla="*/ 174983 w 174982"/>
                <a:gd name="connsiteY2" fmla="*/ 14321 h 112797"/>
                <a:gd name="connsiteX3" fmla="*/ 0 w 174982"/>
                <a:gd name="connsiteY3" fmla="*/ 112798 h 112797"/>
                <a:gd name="connsiteX4" fmla="*/ 0 w 174982"/>
                <a:gd name="connsiteY4" fmla="*/ 98462 h 11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" h="112797">
                  <a:moveTo>
                    <a:pt x="0" y="98462"/>
                  </a:moveTo>
                  <a:lnTo>
                    <a:pt x="174983" y="0"/>
                  </a:lnTo>
                  <a:lnTo>
                    <a:pt x="174983" y="14321"/>
                  </a:lnTo>
                  <a:lnTo>
                    <a:pt x="0" y="112798"/>
                  </a:lnTo>
                  <a:lnTo>
                    <a:pt x="0" y="98462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8F69FFD6-D456-F684-B9AA-BC16D9889D47}"/>
                </a:ext>
              </a:extLst>
            </p:cNvPr>
            <p:cNvSpPr/>
            <p:nvPr/>
          </p:nvSpPr>
          <p:spPr>
            <a:xfrm>
              <a:off x="2198761" y="3784404"/>
              <a:ext cx="174982" cy="112782"/>
            </a:xfrm>
            <a:custGeom>
              <a:avLst/>
              <a:gdLst>
                <a:gd name="connsiteX0" fmla="*/ 0 w 174982"/>
                <a:gd name="connsiteY0" fmla="*/ 98462 h 112782"/>
                <a:gd name="connsiteX1" fmla="*/ 174983 w 174982"/>
                <a:gd name="connsiteY1" fmla="*/ 0 h 112782"/>
                <a:gd name="connsiteX2" fmla="*/ 174983 w 174982"/>
                <a:gd name="connsiteY2" fmla="*/ 14322 h 112782"/>
                <a:gd name="connsiteX3" fmla="*/ 0 w 174982"/>
                <a:gd name="connsiteY3" fmla="*/ 112783 h 112782"/>
                <a:gd name="connsiteX4" fmla="*/ 0 w 174982"/>
                <a:gd name="connsiteY4" fmla="*/ 98462 h 112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" h="112782">
                  <a:moveTo>
                    <a:pt x="0" y="98462"/>
                  </a:moveTo>
                  <a:lnTo>
                    <a:pt x="174983" y="0"/>
                  </a:lnTo>
                  <a:lnTo>
                    <a:pt x="174983" y="14322"/>
                  </a:lnTo>
                  <a:lnTo>
                    <a:pt x="0" y="112783"/>
                  </a:lnTo>
                  <a:lnTo>
                    <a:pt x="0" y="98462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F7036548-EA8A-4BA2-7E2D-3F104C1722A0}"/>
                </a:ext>
              </a:extLst>
            </p:cNvPr>
            <p:cNvSpPr/>
            <p:nvPr/>
          </p:nvSpPr>
          <p:spPr>
            <a:xfrm>
              <a:off x="2198761" y="3480078"/>
              <a:ext cx="142582" cy="94554"/>
            </a:xfrm>
            <a:custGeom>
              <a:avLst/>
              <a:gdLst>
                <a:gd name="connsiteX0" fmla="*/ 0 w 142582"/>
                <a:gd name="connsiteY0" fmla="*/ 80233 h 94554"/>
                <a:gd name="connsiteX1" fmla="*/ 142583 w 142582"/>
                <a:gd name="connsiteY1" fmla="*/ 0 h 94554"/>
                <a:gd name="connsiteX2" fmla="*/ 142583 w 142582"/>
                <a:gd name="connsiteY2" fmla="*/ 14336 h 94554"/>
                <a:gd name="connsiteX3" fmla="*/ 0 w 142582"/>
                <a:gd name="connsiteY3" fmla="*/ 94554 h 94554"/>
                <a:gd name="connsiteX4" fmla="*/ 0 w 142582"/>
                <a:gd name="connsiteY4" fmla="*/ 80233 h 9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582" h="94554">
                  <a:moveTo>
                    <a:pt x="0" y="80233"/>
                  </a:moveTo>
                  <a:lnTo>
                    <a:pt x="142583" y="0"/>
                  </a:lnTo>
                  <a:lnTo>
                    <a:pt x="142583" y="14336"/>
                  </a:lnTo>
                  <a:lnTo>
                    <a:pt x="0" y="94554"/>
                  </a:lnTo>
                  <a:lnTo>
                    <a:pt x="0" y="80233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1A430236-1B54-6FE0-FAD5-539EFB02FC45}"/>
                </a:ext>
              </a:extLst>
            </p:cNvPr>
            <p:cNvSpPr/>
            <p:nvPr/>
          </p:nvSpPr>
          <p:spPr>
            <a:xfrm>
              <a:off x="2194583" y="3609992"/>
              <a:ext cx="174982" cy="112797"/>
            </a:xfrm>
            <a:custGeom>
              <a:avLst/>
              <a:gdLst>
                <a:gd name="connsiteX0" fmla="*/ 0 w 174982"/>
                <a:gd name="connsiteY0" fmla="*/ 98462 h 112797"/>
                <a:gd name="connsiteX1" fmla="*/ 174983 w 174982"/>
                <a:gd name="connsiteY1" fmla="*/ 0 h 112797"/>
                <a:gd name="connsiteX2" fmla="*/ 174983 w 174982"/>
                <a:gd name="connsiteY2" fmla="*/ 14321 h 112797"/>
                <a:gd name="connsiteX3" fmla="*/ 0 w 174982"/>
                <a:gd name="connsiteY3" fmla="*/ 112798 h 112797"/>
                <a:gd name="connsiteX4" fmla="*/ 0 w 174982"/>
                <a:gd name="connsiteY4" fmla="*/ 98462 h 11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" h="112797">
                  <a:moveTo>
                    <a:pt x="0" y="98462"/>
                  </a:moveTo>
                  <a:lnTo>
                    <a:pt x="174983" y="0"/>
                  </a:lnTo>
                  <a:lnTo>
                    <a:pt x="174983" y="14321"/>
                  </a:lnTo>
                  <a:lnTo>
                    <a:pt x="0" y="112798"/>
                  </a:lnTo>
                  <a:lnTo>
                    <a:pt x="0" y="98462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258D5E8-7EE5-D05F-5D14-16165BA5B766}"/>
                </a:ext>
              </a:extLst>
            </p:cNvPr>
            <p:cNvSpPr/>
            <p:nvPr/>
          </p:nvSpPr>
          <p:spPr>
            <a:xfrm>
              <a:off x="2198761" y="3712902"/>
              <a:ext cx="174982" cy="112783"/>
            </a:xfrm>
            <a:custGeom>
              <a:avLst/>
              <a:gdLst>
                <a:gd name="connsiteX0" fmla="*/ 0 w 174982"/>
                <a:gd name="connsiteY0" fmla="*/ 98462 h 112783"/>
                <a:gd name="connsiteX1" fmla="*/ 174983 w 174982"/>
                <a:gd name="connsiteY1" fmla="*/ 0 h 112783"/>
                <a:gd name="connsiteX2" fmla="*/ 174983 w 174982"/>
                <a:gd name="connsiteY2" fmla="*/ 14321 h 112783"/>
                <a:gd name="connsiteX3" fmla="*/ 0 w 174982"/>
                <a:gd name="connsiteY3" fmla="*/ 112783 h 112783"/>
                <a:gd name="connsiteX4" fmla="*/ 0 w 174982"/>
                <a:gd name="connsiteY4" fmla="*/ 98462 h 112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" h="112783">
                  <a:moveTo>
                    <a:pt x="0" y="98462"/>
                  </a:moveTo>
                  <a:lnTo>
                    <a:pt x="174983" y="0"/>
                  </a:lnTo>
                  <a:lnTo>
                    <a:pt x="174983" y="14321"/>
                  </a:lnTo>
                  <a:lnTo>
                    <a:pt x="0" y="112783"/>
                  </a:lnTo>
                  <a:lnTo>
                    <a:pt x="0" y="98462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D4C3C887-BB64-972C-ED4A-47FB451D67B1}"/>
                </a:ext>
              </a:extLst>
            </p:cNvPr>
            <p:cNvSpPr/>
            <p:nvPr/>
          </p:nvSpPr>
          <p:spPr>
            <a:xfrm>
              <a:off x="2198761" y="3816218"/>
              <a:ext cx="174982" cy="112798"/>
            </a:xfrm>
            <a:custGeom>
              <a:avLst/>
              <a:gdLst>
                <a:gd name="connsiteX0" fmla="*/ 0 w 174982"/>
                <a:gd name="connsiteY0" fmla="*/ 98477 h 112798"/>
                <a:gd name="connsiteX1" fmla="*/ 174983 w 174982"/>
                <a:gd name="connsiteY1" fmla="*/ 0 h 112798"/>
                <a:gd name="connsiteX2" fmla="*/ 174983 w 174982"/>
                <a:gd name="connsiteY2" fmla="*/ 14336 h 112798"/>
                <a:gd name="connsiteX3" fmla="*/ 0 w 174982"/>
                <a:gd name="connsiteY3" fmla="*/ 112798 h 112798"/>
                <a:gd name="connsiteX4" fmla="*/ 0 w 174982"/>
                <a:gd name="connsiteY4" fmla="*/ 98477 h 11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4982" h="112798">
                  <a:moveTo>
                    <a:pt x="0" y="98477"/>
                  </a:moveTo>
                  <a:lnTo>
                    <a:pt x="174983" y="0"/>
                  </a:lnTo>
                  <a:lnTo>
                    <a:pt x="174983" y="14336"/>
                  </a:lnTo>
                  <a:lnTo>
                    <a:pt x="0" y="112798"/>
                  </a:lnTo>
                  <a:lnTo>
                    <a:pt x="0" y="98477"/>
                  </a:lnTo>
                  <a:close/>
                </a:path>
              </a:pathLst>
            </a:custGeom>
            <a:solidFill>
              <a:srgbClr val="70CB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D5B5EFA-F780-A213-1C8A-0F2F8C28516A}"/>
                </a:ext>
              </a:extLst>
            </p:cNvPr>
            <p:cNvSpPr/>
            <p:nvPr/>
          </p:nvSpPr>
          <p:spPr>
            <a:xfrm>
              <a:off x="2239939" y="3182394"/>
              <a:ext cx="199223" cy="183503"/>
            </a:xfrm>
            <a:custGeom>
              <a:avLst/>
              <a:gdLst>
                <a:gd name="connsiteX0" fmla="*/ 2793 w 199223"/>
                <a:gd name="connsiteY0" fmla="*/ 183503 h 183503"/>
                <a:gd name="connsiteX1" fmla="*/ 195794 w 199223"/>
                <a:gd name="connsiteY1" fmla="*/ 77543 h 183503"/>
                <a:gd name="connsiteX2" fmla="*/ 186958 w 199223"/>
                <a:gd name="connsiteY2" fmla="*/ 50673 h 183503"/>
                <a:gd name="connsiteX3" fmla="*/ 137772 w 199223"/>
                <a:gd name="connsiteY3" fmla="*/ 73155 h 183503"/>
                <a:gd name="connsiteX4" fmla="*/ 132002 w 199223"/>
                <a:gd name="connsiteY4" fmla="*/ 7724 h 183503"/>
                <a:gd name="connsiteX5" fmla="*/ 53993 w 199223"/>
                <a:gd name="connsiteY5" fmla="*/ 48990 h 183503"/>
                <a:gd name="connsiteX6" fmla="*/ 60605 w 199223"/>
                <a:gd name="connsiteY6" fmla="*/ 115774 h 183503"/>
                <a:gd name="connsiteX7" fmla="*/ 10503 w 199223"/>
                <a:gd name="connsiteY7" fmla="*/ 144732 h 183503"/>
                <a:gd name="connsiteX8" fmla="*/ 2793 w 199223"/>
                <a:gd name="connsiteY8" fmla="*/ 183503 h 183503"/>
                <a:gd name="connsiteX9" fmla="*/ 2793 w 199223"/>
                <a:gd name="connsiteY9" fmla="*/ 183503 h 183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223" h="183503">
                  <a:moveTo>
                    <a:pt x="2793" y="183503"/>
                  </a:moveTo>
                  <a:lnTo>
                    <a:pt x="195794" y="77543"/>
                  </a:lnTo>
                  <a:cubicBezTo>
                    <a:pt x="195794" y="77543"/>
                    <a:pt x="207771" y="43701"/>
                    <a:pt x="186958" y="50673"/>
                  </a:cubicBezTo>
                  <a:cubicBezTo>
                    <a:pt x="166145" y="57646"/>
                    <a:pt x="137772" y="73155"/>
                    <a:pt x="137772" y="73155"/>
                  </a:cubicBezTo>
                  <a:lnTo>
                    <a:pt x="132002" y="7724"/>
                  </a:lnTo>
                  <a:cubicBezTo>
                    <a:pt x="97904" y="-10324"/>
                    <a:pt x="71831" y="3186"/>
                    <a:pt x="53993" y="48990"/>
                  </a:cubicBezTo>
                  <a:lnTo>
                    <a:pt x="60605" y="115774"/>
                  </a:lnTo>
                  <a:lnTo>
                    <a:pt x="10503" y="144732"/>
                  </a:lnTo>
                  <a:cubicBezTo>
                    <a:pt x="10503" y="144717"/>
                    <a:pt x="-6539" y="152546"/>
                    <a:pt x="2793" y="183503"/>
                  </a:cubicBezTo>
                  <a:lnTo>
                    <a:pt x="2793" y="183503"/>
                  </a:lnTo>
                  <a:close/>
                </a:path>
              </a:pathLst>
            </a:custGeom>
            <a:solidFill>
              <a:srgbClr val="0098F8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8" name="图形 25">
              <a:extLst>
                <a:ext uri="{FF2B5EF4-FFF2-40B4-BE49-F238E27FC236}">
                  <a16:creationId xmlns:a16="http://schemas.microsoft.com/office/drawing/2014/main" id="{662FA711-5824-4F15-1FB8-7F20949B11D2}"/>
                </a:ext>
              </a:extLst>
            </p:cNvPr>
            <p:cNvGrpSpPr/>
            <p:nvPr/>
          </p:nvGrpSpPr>
          <p:grpSpPr>
            <a:xfrm>
              <a:off x="2755883" y="4410369"/>
              <a:ext cx="620689" cy="1047220"/>
              <a:chOff x="2755883" y="4410369"/>
              <a:chExt cx="620689" cy="1047220"/>
            </a:xfrm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249601BE-4F2F-3773-3DFF-BF552CA0D34E}"/>
                  </a:ext>
                </a:extLst>
              </p:cNvPr>
              <p:cNvSpPr/>
              <p:nvPr/>
            </p:nvSpPr>
            <p:spPr>
              <a:xfrm>
                <a:off x="2843300" y="4530109"/>
                <a:ext cx="533273" cy="802284"/>
              </a:xfrm>
              <a:custGeom>
                <a:avLst/>
                <a:gdLst>
                  <a:gd name="connsiteX0" fmla="*/ 1878 w 533273"/>
                  <a:gd name="connsiteY0" fmla="*/ 556717 h 802284"/>
                  <a:gd name="connsiteX1" fmla="*/ 422204 w 533273"/>
                  <a:gd name="connsiteY1" fmla="*/ 802284 h 802284"/>
                  <a:gd name="connsiteX2" fmla="*/ 528254 w 533273"/>
                  <a:gd name="connsiteY2" fmla="*/ 740866 h 802284"/>
                  <a:gd name="connsiteX3" fmla="*/ 533273 w 533273"/>
                  <a:gd name="connsiteY3" fmla="*/ 304431 h 802284"/>
                  <a:gd name="connsiteX4" fmla="*/ 0 w 533273"/>
                  <a:gd name="connsiteY4" fmla="*/ 0 h 802284"/>
                  <a:gd name="connsiteX5" fmla="*/ 1878 w 533273"/>
                  <a:gd name="connsiteY5" fmla="*/ 556717 h 8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3273" h="802284">
                    <a:moveTo>
                      <a:pt x="1878" y="556717"/>
                    </a:moveTo>
                    <a:lnTo>
                      <a:pt x="422204" y="802284"/>
                    </a:lnTo>
                    <a:lnTo>
                      <a:pt x="528254" y="740866"/>
                    </a:lnTo>
                    <a:lnTo>
                      <a:pt x="533273" y="304431"/>
                    </a:lnTo>
                    <a:lnTo>
                      <a:pt x="0" y="0"/>
                    </a:lnTo>
                    <a:lnTo>
                      <a:pt x="1878" y="556717"/>
                    </a:lnTo>
                    <a:close/>
                  </a:path>
                </a:pathLst>
              </a:custGeom>
              <a:solidFill>
                <a:srgbClr val="84B2F7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8F42F657-5B4A-7BCB-27DE-780C6ED33DF9}"/>
                  </a:ext>
                </a:extLst>
              </p:cNvPr>
              <p:cNvSpPr/>
              <p:nvPr/>
            </p:nvSpPr>
            <p:spPr>
              <a:xfrm>
                <a:off x="2755883" y="4410369"/>
                <a:ext cx="519267" cy="1047220"/>
              </a:xfrm>
              <a:custGeom>
                <a:avLst/>
                <a:gdLst>
                  <a:gd name="connsiteX0" fmla="*/ 24976 w 519267"/>
                  <a:gd name="connsiteY0" fmla="*/ 0 h 1047220"/>
                  <a:gd name="connsiteX1" fmla="*/ 519268 w 519267"/>
                  <a:gd name="connsiteY1" fmla="*/ 311434 h 1047220"/>
                  <a:gd name="connsiteX2" fmla="*/ 512911 w 519267"/>
                  <a:gd name="connsiteY2" fmla="*/ 1047221 h 1047220"/>
                  <a:gd name="connsiteX3" fmla="*/ 0 w 519267"/>
                  <a:gd name="connsiteY3" fmla="*/ 806627 h 1047220"/>
                  <a:gd name="connsiteX4" fmla="*/ 24976 w 519267"/>
                  <a:gd name="connsiteY4" fmla="*/ 0 h 1047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9267" h="1047220">
                    <a:moveTo>
                      <a:pt x="24976" y="0"/>
                    </a:moveTo>
                    <a:lnTo>
                      <a:pt x="519268" y="311434"/>
                    </a:lnTo>
                    <a:lnTo>
                      <a:pt x="512911" y="1047221"/>
                    </a:lnTo>
                    <a:lnTo>
                      <a:pt x="0" y="806627"/>
                    </a:lnTo>
                    <a:lnTo>
                      <a:pt x="24976" y="0"/>
                    </a:lnTo>
                    <a:close/>
                  </a:path>
                </a:pathLst>
              </a:custGeom>
              <a:solidFill>
                <a:srgbClr val="6EA4F5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09CAFFA3-083E-8A4E-0351-D5159B428608}"/>
                </a:ext>
              </a:extLst>
            </p:cNvPr>
            <p:cNvSpPr/>
            <p:nvPr/>
          </p:nvSpPr>
          <p:spPr>
            <a:xfrm>
              <a:off x="2688349" y="3898750"/>
              <a:ext cx="1848393" cy="1010794"/>
            </a:xfrm>
            <a:custGeom>
              <a:avLst/>
              <a:gdLst>
                <a:gd name="connsiteX0" fmla="*/ 0 w 1848393"/>
                <a:gd name="connsiteY0" fmla="*/ 646808 h 1010794"/>
                <a:gd name="connsiteX1" fmla="*/ 624822 w 1848393"/>
                <a:gd name="connsiteY1" fmla="*/ 1010794 h 1010794"/>
                <a:gd name="connsiteX2" fmla="*/ 1848394 w 1848393"/>
                <a:gd name="connsiteY2" fmla="*/ 330279 h 1010794"/>
                <a:gd name="connsiteX3" fmla="*/ 1213443 w 1848393"/>
                <a:gd name="connsiteY3" fmla="*/ 0 h 1010794"/>
                <a:gd name="connsiteX4" fmla="*/ 0 w 1848393"/>
                <a:gd name="connsiteY4" fmla="*/ 617534 h 1010794"/>
                <a:gd name="connsiteX5" fmla="*/ 0 w 1848393"/>
                <a:gd name="connsiteY5" fmla="*/ 646808 h 101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8393" h="1010794">
                  <a:moveTo>
                    <a:pt x="0" y="646808"/>
                  </a:moveTo>
                  <a:lnTo>
                    <a:pt x="624822" y="1010794"/>
                  </a:lnTo>
                  <a:lnTo>
                    <a:pt x="1848394" y="330279"/>
                  </a:lnTo>
                  <a:lnTo>
                    <a:pt x="1213443" y="0"/>
                  </a:lnTo>
                  <a:lnTo>
                    <a:pt x="0" y="617534"/>
                  </a:lnTo>
                  <a:lnTo>
                    <a:pt x="0" y="646808"/>
                  </a:lnTo>
                  <a:close/>
                </a:path>
              </a:pathLst>
            </a:custGeom>
            <a:solidFill>
              <a:srgbClr val="AED0FE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0B0FA2D1-7479-A55F-9C8C-C5F30CCA65AB}"/>
                </a:ext>
              </a:extLst>
            </p:cNvPr>
            <p:cNvSpPr/>
            <p:nvPr/>
          </p:nvSpPr>
          <p:spPr>
            <a:xfrm>
              <a:off x="2688349" y="3869732"/>
              <a:ext cx="1848393" cy="1010808"/>
            </a:xfrm>
            <a:custGeom>
              <a:avLst/>
              <a:gdLst>
                <a:gd name="connsiteX0" fmla="*/ 0 w 1848393"/>
                <a:gd name="connsiteY0" fmla="*/ 646808 h 1010808"/>
                <a:gd name="connsiteX1" fmla="*/ 624822 w 1848393"/>
                <a:gd name="connsiteY1" fmla="*/ 1010809 h 1010808"/>
                <a:gd name="connsiteX2" fmla="*/ 1848394 w 1848393"/>
                <a:gd name="connsiteY2" fmla="*/ 330294 h 1010808"/>
                <a:gd name="connsiteX3" fmla="*/ 1213443 w 1848393"/>
                <a:gd name="connsiteY3" fmla="*/ 0 h 1010808"/>
                <a:gd name="connsiteX4" fmla="*/ 0 w 1848393"/>
                <a:gd name="connsiteY4" fmla="*/ 646808 h 1010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8393" h="1010808">
                  <a:moveTo>
                    <a:pt x="0" y="646808"/>
                  </a:moveTo>
                  <a:lnTo>
                    <a:pt x="624822" y="1010809"/>
                  </a:lnTo>
                  <a:lnTo>
                    <a:pt x="1848394" y="330294"/>
                  </a:lnTo>
                  <a:lnTo>
                    <a:pt x="1213443" y="0"/>
                  </a:lnTo>
                  <a:lnTo>
                    <a:pt x="0" y="646808"/>
                  </a:lnTo>
                  <a:close/>
                </a:path>
              </a:pathLst>
            </a:custGeom>
            <a:solidFill>
              <a:srgbClr val="EDF3FC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9ECA4609-DB3A-58AA-9B32-799D77B2BBA5}"/>
                </a:ext>
              </a:extLst>
            </p:cNvPr>
            <p:cNvSpPr/>
            <p:nvPr/>
          </p:nvSpPr>
          <p:spPr>
            <a:xfrm>
              <a:off x="3275016" y="4270746"/>
              <a:ext cx="337522" cy="213047"/>
            </a:xfrm>
            <a:custGeom>
              <a:avLst/>
              <a:gdLst>
                <a:gd name="connsiteX0" fmla="*/ 189244 w 337522"/>
                <a:gd name="connsiteY0" fmla="*/ 213048 h 213047"/>
                <a:gd name="connsiteX1" fmla="*/ 337522 w 337522"/>
                <a:gd name="connsiteY1" fmla="*/ 120627 h 213047"/>
                <a:gd name="connsiteX2" fmla="*/ 139367 w 337522"/>
                <a:gd name="connsiteY2" fmla="*/ 0 h 213047"/>
                <a:gd name="connsiteX3" fmla="*/ 0 w 337522"/>
                <a:gd name="connsiteY3" fmla="*/ 93803 h 213047"/>
                <a:gd name="connsiteX4" fmla="*/ 189244 w 337522"/>
                <a:gd name="connsiteY4" fmla="*/ 213048 h 21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22" h="213047">
                  <a:moveTo>
                    <a:pt x="189244" y="213048"/>
                  </a:moveTo>
                  <a:lnTo>
                    <a:pt x="337522" y="120627"/>
                  </a:lnTo>
                  <a:lnTo>
                    <a:pt x="139367" y="0"/>
                  </a:lnTo>
                  <a:lnTo>
                    <a:pt x="0" y="93803"/>
                  </a:lnTo>
                  <a:lnTo>
                    <a:pt x="189244" y="213048"/>
                  </a:lnTo>
                  <a:close/>
                </a:path>
              </a:pathLst>
            </a:custGeom>
            <a:solidFill>
              <a:srgbClr val="FBF0EB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35FC968E-7973-4CDB-213B-53235A1E4285}"/>
                </a:ext>
              </a:extLst>
            </p:cNvPr>
            <p:cNvSpPr/>
            <p:nvPr/>
          </p:nvSpPr>
          <p:spPr>
            <a:xfrm>
              <a:off x="3250941" y="4220914"/>
              <a:ext cx="337522" cy="213062"/>
            </a:xfrm>
            <a:custGeom>
              <a:avLst/>
              <a:gdLst>
                <a:gd name="connsiteX0" fmla="*/ 189244 w 337522"/>
                <a:gd name="connsiteY0" fmla="*/ 213063 h 213062"/>
                <a:gd name="connsiteX1" fmla="*/ 337522 w 337522"/>
                <a:gd name="connsiteY1" fmla="*/ 120643 h 213062"/>
                <a:gd name="connsiteX2" fmla="*/ 139367 w 337522"/>
                <a:gd name="connsiteY2" fmla="*/ 0 h 213062"/>
                <a:gd name="connsiteX3" fmla="*/ 0 w 337522"/>
                <a:gd name="connsiteY3" fmla="*/ 93803 h 213062"/>
                <a:gd name="connsiteX4" fmla="*/ 189244 w 337522"/>
                <a:gd name="connsiteY4" fmla="*/ 213063 h 213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22" h="213062">
                  <a:moveTo>
                    <a:pt x="189244" y="213063"/>
                  </a:moveTo>
                  <a:lnTo>
                    <a:pt x="337522" y="120643"/>
                  </a:lnTo>
                  <a:lnTo>
                    <a:pt x="139367" y="0"/>
                  </a:lnTo>
                  <a:lnTo>
                    <a:pt x="0" y="93803"/>
                  </a:lnTo>
                  <a:lnTo>
                    <a:pt x="189244" y="213063"/>
                  </a:lnTo>
                  <a:close/>
                </a:path>
              </a:pathLst>
            </a:custGeom>
            <a:solidFill>
              <a:srgbClr val="FDF6F3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CAB20839-F160-24D9-A769-11010C53A862}"/>
                </a:ext>
              </a:extLst>
            </p:cNvPr>
            <p:cNvSpPr/>
            <p:nvPr/>
          </p:nvSpPr>
          <p:spPr>
            <a:xfrm>
              <a:off x="3127218" y="4222702"/>
              <a:ext cx="337537" cy="213047"/>
            </a:xfrm>
            <a:custGeom>
              <a:avLst/>
              <a:gdLst>
                <a:gd name="connsiteX0" fmla="*/ 189244 w 337537"/>
                <a:gd name="connsiteY0" fmla="*/ 213048 h 213047"/>
                <a:gd name="connsiteX1" fmla="*/ 337538 w 337537"/>
                <a:gd name="connsiteY1" fmla="*/ 120643 h 213047"/>
                <a:gd name="connsiteX2" fmla="*/ 139367 w 337537"/>
                <a:gd name="connsiteY2" fmla="*/ 0 h 213047"/>
                <a:gd name="connsiteX3" fmla="*/ 0 w 337537"/>
                <a:gd name="connsiteY3" fmla="*/ 93803 h 213047"/>
                <a:gd name="connsiteX4" fmla="*/ 189244 w 337537"/>
                <a:gd name="connsiteY4" fmla="*/ 213048 h 213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7537" h="213047">
                  <a:moveTo>
                    <a:pt x="189244" y="213048"/>
                  </a:moveTo>
                  <a:lnTo>
                    <a:pt x="337538" y="120643"/>
                  </a:lnTo>
                  <a:lnTo>
                    <a:pt x="139367" y="0"/>
                  </a:lnTo>
                  <a:lnTo>
                    <a:pt x="0" y="93803"/>
                  </a:lnTo>
                  <a:lnTo>
                    <a:pt x="189244" y="213048"/>
                  </a:lnTo>
                  <a:close/>
                </a:path>
              </a:pathLst>
            </a:custGeom>
            <a:solidFill>
              <a:srgbClr val="FEFAF8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1264B208-576B-165D-13BF-588E30364060}"/>
                </a:ext>
              </a:extLst>
            </p:cNvPr>
            <p:cNvSpPr/>
            <p:nvPr/>
          </p:nvSpPr>
          <p:spPr>
            <a:xfrm>
              <a:off x="3906377" y="4931897"/>
              <a:ext cx="233522" cy="106078"/>
            </a:xfrm>
            <a:custGeom>
              <a:avLst/>
              <a:gdLst>
                <a:gd name="connsiteX0" fmla="*/ 227954 w 233522"/>
                <a:gd name="connsiteY0" fmla="*/ 39937 h 106078"/>
                <a:gd name="connsiteX1" fmla="*/ 224347 w 233522"/>
                <a:gd name="connsiteY1" fmla="*/ 93286 h 106078"/>
                <a:gd name="connsiteX2" fmla="*/ 140778 w 233522"/>
                <a:gd name="connsiteY2" fmla="*/ 96126 h 106078"/>
                <a:gd name="connsiteX3" fmla="*/ 9045 w 233522"/>
                <a:gd name="connsiteY3" fmla="*/ 50607 h 106078"/>
                <a:gd name="connsiteX4" fmla="*/ 43278 w 233522"/>
                <a:gd name="connsiteY4" fmla="*/ 4141 h 106078"/>
                <a:gd name="connsiteX5" fmla="*/ 129537 w 233522"/>
                <a:gd name="connsiteY5" fmla="*/ 8 h 106078"/>
                <a:gd name="connsiteX6" fmla="*/ 227954 w 233522"/>
                <a:gd name="connsiteY6" fmla="*/ 39937 h 106078"/>
                <a:gd name="connsiteX7" fmla="*/ 227954 w 233522"/>
                <a:gd name="connsiteY7" fmla="*/ 39937 h 106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522" h="106078">
                  <a:moveTo>
                    <a:pt x="227954" y="39937"/>
                  </a:moveTo>
                  <a:cubicBezTo>
                    <a:pt x="227954" y="39937"/>
                    <a:pt x="242621" y="73930"/>
                    <a:pt x="224347" y="93286"/>
                  </a:cubicBezTo>
                  <a:cubicBezTo>
                    <a:pt x="206058" y="112641"/>
                    <a:pt x="171795" y="107036"/>
                    <a:pt x="140778" y="96126"/>
                  </a:cubicBezTo>
                  <a:cubicBezTo>
                    <a:pt x="109761" y="85201"/>
                    <a:pt x="41865" y="79054"/>
                    <a:pt x="9045" y="50607"/>
                  </a:cubicBezTo>
                  <a:cubicBezTo>
                    <a:pt x="-23775" y="22144"/>
                    <a:pt x="43278" y="4141"/>
                    <a:pt x="43278" y="4141"/>
                  </a:cubicBezTo>
                  <a:cubicBezTo>
                    <a:pt x="43278" y="4141"/>
                    <a:pt x="100354" y="-217"/>
                    <a:pt x="129537" y="8"/>
                  </a:cubicBezTo>
                  <a:lnTo>
                    <a:pt x="227954" y="39937"/>
                  </a:lnTo>
                  <a:lnTo>
                    <a:pt x="227954" y="39937"/>
                  </a:lnTo>
                  <a:close/>
                </a:path>
              </a:pathLst>
            </a:custGeom>
            <a:solidFill>
              <a:srgbClr val="090909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4F7E6B0-698D-47FB-5D09-FDC4CCF2C69F}"/>
                </a:ext>
              </a:extLst>
            </p:cNvPr>
            <p:cNvSpPr/>
            <p:nvPr/>
          </p:nvSpPr>
          <p:spPr>
            <a:xfrm>
              <a:off x="4029091" y="4486848"/>
              <a:ext cx="290110" cy="495024"/>
            </a:xfrm>
            <a:custGeom>
              <a:avLst/>
              <a:gdLst>
                <a:gd name="connsiteX0" fmla="*/ 290110 w 290110"/>
                <a:gd name="connsiteY0" fmla="*/ 44479 h 495024"/>
                <a:gd name="connsiteX1" fmla="*/ 169062 w 290110"/>
                <a:gd name="connsiteY1" fmla="*/ 4174 h 495024"/>
                <a:gd name="connsiteX2" fmla="*/ 0 w 290110"/>
                <a:gd name="connsiteY2" fmla="*/ 448769 h 495024"/>
                <a:gd name="connsiteX3" fmla="*/ 106411 w 290110"/>
                <a:gd name="connsiteY3" fmla="*/ 483468 h 495024"/>
                <a:gd name="connsiteX4" fmla="*/ 290110 w 290110"/>
                <a:gd name="connsiteY4" fmla="*/ 44479 h 495024"/>
                <a:gd name="connsiteX5" fmla="*/ 290110 w 290110"/>
                <a:gd name="connsiteY5" fmla="*/ 44479 h 495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0110" h="495024">
                  <a:moveTo>
                    <a:pt x="290110" y="44479"/>
                  </a:moveTo>
                  <a:cubicBezTo>
                    <a:pt x="290110" y="44479"/>
                    <a:pt x="198651" y="-16173"/>
                    <a:pt x="169062" y="4174"/>
                  </a:cubicBezTo>
                  <a:cubicBezTo>
                    <a:pt x="169062" y="4174"/>
                    <a:pt x="22241" y="404708"/>
                    <a:pt x="0" y="448769"/>
                  </a:cubicBezTo>
                  <a:cubicBezTo>
                    <a:pt x="0" y="448769"/>
                    <a:pt x="42183" y="522901"/>
                    <a:pt x="106411" y="483468"/>
                  </a:cubicBezTo>
                  <a:lnTo>
                    <a:pt x="290110" y="44479"/>
                  </a:lnTo>
                  <a:lnTo>
                    <a:pt x="290110" y="44479"/>
                  </a:lnTo>
                  <a:close/>
                </a:path>
              </a:pathLst>
            </a:custGeom>
            <a:solidFill>
              <a:srgbClr val="262625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B4D31079-107B-1931-9243-889B9975C41D}"/>
                </a:ext>
              </a:extLst>
            </p:cNvPr>
            <p:cNvSpPr/>
            <p:nvPr/>
          </p:nvSpPr>
          <p:spPr>
            <a:xfrm>
              <a:off x="3669580" y="5147716"/>
              <a:ext cx="239511" cy="107027"/>
            </a:xfrm>
            <a:custGeom>
              <a:avLst/>
              <a:gdLst>
                <a:gd name="connsiteX0" fmla="*/ 233744 w 239511"/>
                <a:gd name="connsiteY0" fmla="*/ 27503 h 107027"/>
                <a:gd name="connsiteX1" fmla="*/ 229206 w 239511"/>
                <a:gd name="connsiteY1" fmla="*/ 100748 h 107027"/>
                <a:gd name="connsiteX2" fmla="*/ 98735 w 239511"/>
                <a:gd name="connsiteY2" fmla="*/ 85360 h 107027"/>
                <a:gd name="connsiteX3" fmla="*/ 33 w 239511"/>
                <a:gd name="connsiteY3" fmla="*/ 35753 h 107027"/>
                <a:gd name="connsiteX4" fmla="*/ 19298 w 239511"/>
                <a:gd name="connsiteY4" fmla="*/ 123 h 107027"/>
                <a:gd name="connsiteX5" fmla="*/ 137957 w 239511"/>
                <a:gd name="connsiteY5" fmla="*/ 2136 h 107027"/>
                <a:gd name="connsiteX6" fmla="*/ 233744 w 239511"/>
                <a:gd name="connsiteY6" fmla="*/ 27503 h 107027"/>
                <a:gd name="connsiteX7" fmla="*/ 233744 w 239511"/>
                <a:gd name="connsiteY7" fmla="*/ 27503 h 10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9511" h="107027">
                  <a:moveTo>
                    <a:pt x="233744" y="27503"/>
                  </a:moveTo>
                  <a:cubicBezTo>
                    <a:pt x="233744" y="27503"/>
                    <a:pt x="249358" y="84653"/>
                    <a:pt x="229206" y="100748"/>
                  </a:cubicBezTo>
                  <a:cubicBezTo>
                    <a:pt x="209054" y="116843"/>
                    <a:pt x="158380" y="98434"/>
                    <a:pt x="98735" y="85360"/>
                  </a:cubicBezTo>
                  <a:cubicBezTo>
                    <a:pt x="39090" y="72285"/>
                    <a:pt x="-1320" y="60804"/>
                    <a:pt x="33" y="35753"/>
                  </a:cubicBezTo>
                  <a:cubicBezTo>
                    <a:pt x="1385" y="10702"/>
                    <a:pt x="-268" y="-1365"/>
                    <a:pt x="19298" y="123"/>
                  </a:cubicBezTo>
                  <a:cubicBezTo>
                    <a:pt x="38849" y="1625"/>
                    <a:pt x="126792" y="9004"/>
                    <a:pt x="137957" y="2136"/>
                  </a:cubicBezTo>
                  <a:lnTo>
                    <a:pt x="233744" y="27503"/>
                  </a:lnTo>
                  <a:lnTo>
                    <a:pt x="233744" y="27503"/>
                  </a:lnTo>
                  <a:close/>
                </a:path>
              </a:pathLst>
            </a:custGeom>
            <a:solidFill>
              <a:srgbClr val="090909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03D220DB-AFB8-F99C-F5EE-95067C5A5F95}"/>
                </a:ext>
              </a:extLst>
            </p:cNvPr>
            <p:cNvSpPr/>
            <p:nvPr/>
          </p:nvSpPr>
          <p:spPr>
            <a:xfrm>
              <a:off x="3794584" y="4613303"/>
              <a:ext cx="571744" cy="580164"/>
            </a:xfrm>
            <a:custGeom>
              <a:avLst/>
              <a:gdLst>
                <a:gd name="connsiteX0" fmla="*/ 492488 w 571744"/>
                <a:gd name="connsiteY0" fmla="*/ 0 h 580164"/>
                <a:gd name="connsiteX1" fmla="*/ 324373 w 571744"/>
                <a:gd name="connsiteY1" fmla="*/ 18063 h 580164"/>
                <a:gd name="connsiteX2" fmla="*/ 113700 w 571744"/>
                <a:gd name="connsiteY2" fmla="*/ 26133 h 580164"/>
                <a:gd name="connsiteX3" fmla="*/ 81661 w 571744"/>
                <a:gd name="connsiteY3" fmla="*/ 77904 h 580164"/>
                <a:gd name="connsiteX4" fmla="*/ 0 w 571744"/>
                <a:gd name="connsiteY4" fmla="*/ 538052 h 580164"/>
                <a:gd name="connsiteX5" fmla="*/ 109627 w 571744"/>
                <a:gd name="connsiteY5" fmla="*/ 570813 h 580164"/>
                <a:gd name="connsiteX6" fmla="*/ 200124 w 571744"/>
                <a:gd name="connsiteY6" fmla="*/ 193497 h 580164"/>
                <a:gd name="connsiteX7" fmla="*/ 524633 w 571744"/>
                <a:gd name="connsiteY7" fmla="*/ 253097 h 580164"/>
                <a:gd name="connsiteX8" fmla="*/ 571745 w 571744"/>
                <a:gd name="connsiteY8" fmla="*/ 138451 h 580164"/>
                <a:gd name="connsiteX9" fmla="*/ 492488 w 571744"/>
                <a:gd name="connsiteY9" fmla="*/ 0 h 580164"/>
                <a:gd name="connsiteX10" fmla="*/ 492488 w 571744"/>
                <a:gd name="connsiteY10" fmla="*/ 0 h 58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1744" h="580164">
                  <a:moveTo>
                    <a:pt x="492488" y="0"/>
                  </a:moveTo>
                  <a:cubicBezTo>
                    <a:pt x="492488" y="0"/>
                    <a:pt x="391517" y="19341"/>
                    <a:pt x="324373" y="18063"/>
                  </a:cubicBezTo>
                  <a:cubicBezTo>
                    <a:pt x="257230" y="16786"/>
                    <a:pt x="146911" y="11752"/>
                    <a:pt x="113700" y="26133"/>
                  </a:cubicBezTo>
                  <a:cubicBezTo>
                    <a:pt x="80504" y="40515"/>
                    <a:pt x="84396" y="59555"/>
                    <a:pt x="81661" y="77904"/>
                  </a:cubicBezTo>
                  <a:cubicBezTo>
                    <a:pt x="78926" y="96253"/>
                    <a:pt x="35120" y="293882"/>
                    <a:pt x="0" y="538052"/>
                  </a:cubicBezTo>
                  <a:cubicBezTo>
                    <a:pt x="0" y="538052"/>
                    <a:pt x="42559" y="604039"/>
                    <a:pt x="109627" y="570813"/>
                  </a:cubicBezTo>
                  <a:cubicBezTo>
                    <a:pt x="109627" y="570813"/>
                    <a:pt x="204903" y="230390"/>
                    <a:pt x="200124" y="193497"/>
                  </a:cubicBezTo>
                  <a:cubicBezTo>
                    <a:pt x="200124" y="193497"/>
                    <a:pt x="466445" y="256914"/>
                    <a:pt x="524633" y="253097"/>
                  </a:cubicBezTo>
                  <a:lnTo>
                    <a:pt x="571745" y="138451"/>
                  </a:lnTo>
                  <a:lnTo>
                    <a:pt x="492488" y="0"/>
                  </a:lnTo>
                  <a:lnTo>
                    <a:pt x="492488" y="0"/>
                  </a:lnTo>
                  <a:close/>
                </a:path>
              </a:pathLst>
            </a:custGeom>
            <a:solidFill>
              <a:srgbClr val="373635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0" name="图形 25">
              <a:extLst>
                <a:ext uri="{FF2B5EF4-FFF2-40B4-BE49-F238E27FC236}">
                  <a16:creationId xmlns:a16="http://schemas.microsoft.com/office/drawing/2014/main" id="{27670DD4-E8EB-225F-E156-106EBB873A45}"/>
                </a:ext>
              </a:extLst>
            </p:cNvPr>
            <p:cNvGrpSpPr/>
            <p:nvPr/>
          </p:nvGrpSpPr>
          <p:grpSpPr>
            <a:xfrm>
              <a:off x="4300611" y="3877120"/>
              <a:ext cx="195662" cy="290234"/>
              <a:chOff x="4300611" y="3877120"/>
              <a:chExt cx="195662" cy="290234"/>
            </a:xfrm>
          </p:grpSpPr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0EDC56B7-ADBA-280D-5058-62F4A7EE86E9}"/>
                  </a:ext>
                </a:extLst>
              </p:cNvPr>
              <p:cNvSpPr/>
              <p:nvPr/>
            </p:nvSpPr>
            <p:spPr>
              <a:xfrm>
                <a:off x="4300611" y="3877120"/>
                <a:ext cx="195662" cy="290234"/>
              </a:xfrm>
              <a:custGeom>
                <a:avLst/>
                <a:gdLst>
                  <a:gd name="connsiteX0" fmla="*/ 11753 w 195662"/>
                  <a:gd name="connsiteY0" fmla="*/ 30631 h 290234"/>
                  <a:gd name="connsiteX1" fmla="*/ 15585 w 195662"/>
                  <a:gd name="connsiteY1" fmla="*/ 198115 h 290234"/>
                  <a:gd name="connsiteX2" fmla="*/ 56520 w 195662"/>
                  <a:gd name="connsiteY2" fmla="*/ 228501 h 290234"/>
                  <a:gd name="connsiteX3" fmla="*/ 65852 w 195662"/>
                  <a:gd name="connsiteY3" fmla="*/ 290235 h 290234"/>
                  <a:gd name="connsiteX4" fmla="*/ 195662 w 195662"/>
                  <a:gd name="connsiteY4" fmla="*/ 271405 h 290234"/>
                  <a:gd name="connsiteX5" fmla="*/ 172519 w 195662"/>
                  <a:gd name="connsiteY5" fmla="*/ 181014 h 290234"/>
                  <a:gd name="connsiteX6" fmla="*/ 11753 w 195662"/>
                  <a:gd name="connsiteY6" fmla="*/ 30631 h 290234"/>
                  <a:gd name="connsiteX7" fmla="*/ 11753 w 195662"/>
                  <a:gd name="connsiteY7" fmla="*/ 30631 h 290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5662" h="290234">
                    <a:moveTo>
                      <a:pt x="11753" y="30631"/>
                    </a:moveTo>
                    <a:cubicBezTo>
                      <a:pt x="11753" y="30631"/>
                      <a:pt x="-17085" y="70815"/>
                      <a:pt x="15585" y="198115"/>
                    </a:cubicBezTo>
                    <a:cubicBezTo>
                      <a:pt x="23324" y="228276"/>
                      <a:pt x="37330" y="236601"/>
                      <a:pt x="56520" y="228501"/>
                    </a:cubicBezTo>
                    <a:lnTo>
                      <a:pt x="65852" y="290235"/>
                    </a:lnTo>
                    <a:lnTo>
                      <a:pt x="195662" y="271405"/>
                    </a:lnTo>
                    <a:lnTo>
                      <a:pt x="172519" y="181014"/>
                    </a:lnTo>
                    <a:cubicBezTo>
                      <a:pt x="172489" y="181029"/>
                      <a:pt x="255111" y="-89155"/>
                      <a:pt x="11753" y="30631"/>
                    </a:cubicBezTo>
                    <a:lnTo>
                      <a:pt x="11753" y="30631"/>
                    </a:lnTo>
                    <a:close/>
                  </a:path>
                </a:pathLst>
              </a:custGeom>
              <a:solidFill>
                <a:srgbClr val="F6C1C4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A57C3BC8-8E89-85FF-AD37-4C10C6751D11}"/>
                  </a:ext>
                </a:extLst>
              </p:cNvPr>
              <p:cNvSpPr/>
              <p:nvPr/>
            </p:nvSpPr>
            <p:spPr>
              <a:xfrm>
                <a:off x="4331013" y="4092189"/>
                <a:ext cx="52493" cy="72280"/>
              </a:xfrm>
              <a:custGeom>
                <a:avLst/>
                <a:gdLst>
                  <a:gd name="connsiteX0" fmla="*/ 24119 w 52493"/>
                  <a:gd name="connsiteY0" fmla="*/ 14965 h 72280"/>
                  <a:gd name="connsiteX1" fmla="*/ 29108 w 52493"/>
                  <a:gd name="connsiteY1" fmla="*/ 14064 h 72280"/>
                  <a:gd name="connsiteX2" fmla="*/ 40470 w 52493"/>
                  <a:gd name="connsiteY2" fmla="*/ 7256 h 72280"/>
                  <a:gd name="connsiteX3" fmla="*/ 52086 w 52493"/>
                  <a:gd name="connsiteY3" fmla="*/ 193 h 72280"/>
                  <a:gd name="connsiteX4" fmla="*/ 51515 w 52493"/>
                  <a:gd name="connsiteY4" fmla="*/ 5889 h 72280"/>
                  <a:gd name="connsiteX5" fmla="*/ 45774 w 52493"/>
                  <a:gd name="connsiteY5" fmla="*/ 24267 h 72280"/>
                  <a:gd name="connsiteX6" fmla="*/ 26073 w 52493"/>
                  <a:gd name="connsiteY6" fmla="*/ 65714 h 72280"/>
                  <a:gd name="connsiteX7" fmla="*/ 0 w 52493"/>
                  <a:gd name="connsiteY7" fmla="*/ 72281 h 72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2493" h="72280">
                    <a:moveTo>
                      <a:pt x="24119" y="14965"/>
                    </a:moveTo>
                    <a:cubicBezTo>
                      <a:pt x="24450" y="14634"/>
                      <a:pt x="28357" y="14424"/>
                      <a:pt x="29108" y="14064"/>
                    </a:cubicBezTo>
                    <a:cubicBezTo>
                      <a:pt x="33076" y="12215"/>
                      <a:pt x="36833" y="9676"/>
                      <a:pt x="40470" y="7256"/>
                    </a:cubicBezTo>
                    <a:cubicBezTo>
                      <a:pt x="41717" y="6429"/>
                      <a:pt x="50793" y="-1310"/>
                      <a:pt x="52086" y="193"/>
                    </a:cubicBezTo>
                    <a:cubicBezTo>
                      <a:pt x="53138" y="1410"/>
                      <a:pt x="51860" y="4656"/>
                      <a:pt x="51515" y="5889"/>
                    </a:cubicBezTo>
                    <a:cubicBezTo>
                      <a:pt x="49802" y="12065"/>
                      <a:pt x="47668" y="18136"/>
                      <a:pt x="45774" y="24267"/>
                    </a:cubicBezTo>
                    <a:cubicBezTo>
                      <a:pt x="41536" y="38003"/>
                      <a:pt x="39267" y="57208"/>
                      <a:pt x="26073" y="65714"/>
                    </a:cubicBezTo>
                    <a:cubicBezTo>
                      <a:pt x="18649" y="70508"/>
                      <a:pt x="8566" y="71094"/>
                      <a:pt x="0" y="72281"/>
                    </a:cubicBezTo>
                  </a:path>
                </a:pathLst>
              </a:custGeom>
              <a:solidFill>
                <a:srgbClr val="F3A9AD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E31ADD3-0D62-CCB4-E581-C38BDD8D46A0}"/>
                </a:ext>
              </a:extLst>
            </p:cNvPr>
            <p:cNvSpPr/>
            <p:nvPr/>
          </p:nvSpPr>
          <p:spPr>
            <a:xfrm>
              <a:off x="4276804" y="3824176"/>
              <a:ext cx="235443" cy="229741"/>
            </a:xfrm>
            <a:custGeom>
              <a:avLst/>
              <a:gdLst>
                <a:gd name="connsiteX0" fmla="*/ 68951 w 235443"/>
                <a:gd name="connsiteY0" fmla="*/ 172720 h 229741"/>
                <a:gd name="connsiteX1" fmla="*/ 70183 w 235443"/>
                <a:gd name="connsiteY1" fmla="*/ 163057 h 229741"/>
                <a:gd name="connsiteX2" fmla="*/ 105514 w 235443"/>
                <a:gd name="connsiteY2" fmla="*/ 152899 h 229741"/>
                <a:gd name="connsiteX3" fmla="*/ 119955 w 235443"/>
                <a:gd name="connsiteY3" fmla="*/ 186350 h 229741"/>
                <a:gd name="connsiteX4" fmla="*/ 124073 w 235443"/>
                <a:gd name="connsiteY4" fmla="*/ 211943 h 229741"/>
                <a:gd name="connsiteX5" fmla="*/ 162063 w 235443"/>
                <a:gd name="connsiteY5" fmla="*/ 228698 h 229741"/>
                <a:gd name="connsiteX6" fmla="*/ 186483 w 235443"/>
                <a:gd name="connsiteY6" fmla="*/ 227631 h 229741"/>
                <a:gd name="connsiteX7" fmla="*/ 218237 w 235443"/>
                <a:gd name="connsiteY7" fmla="*/ 184998 h 229741"/>
                <a:gd name="connsiteX8" fmla="*/ 218131 w 235443"/>
                <a:gd name="connsiteY8" fmla="*/ 49463 h 229741"/>
                <a:gd name="connsiteX9" fmla="*/ 122074 w 235443"/>
                <a:gd name="connsiteY9" fmla="*/ 21782 h 229741"/>
                <a:gd name="connsiteX10" fmla="*/ 45057 w 235443"/>
                <a:gd name="connsiteY10" fmla="*/ 19798 h 229741"/>
                <a:gd name="connsiteX11" fmla="*/ 14220 w 235443"/>
                <a:gd name="connsiteY11" fmla="*/ 3463 h 229741"/>
                <a:gd name="connsiteX12" fmla="*/ 5564 w 235443"/>
                <a:gd name="connsiteY12" fmla="*/ 1134 h 229741"/>
                <a:gd name="connsiteX13" fmla="*/ 1958 w 235443"/>
                <a:gd name="connsiteY13" fmla="*/ 38553 h 229741"/>
                <a:gd name="connsiteX14" fmla="*/ 16745 w 235443"/>
                <a:gd name="connsiteY14" fmla="*/ 128509 h 229741"/>
                <a:gd name="connsiteX15" fmla="*/ 41180 w 235443"/>
                <a:gd name="connsiteY15" fmla="*/ 148330 h 229741"/>
                <a:gd name="connsiteX16" fmla="*/ 55186 w 235443"/>
                <a:gd name="connsiteY16" fmla="*/ 163974 h 229741"/>
                <a:gd name="connsiteX17" fmla="*/ 66351 w 235443"/>
                <a:gd name="connsiteY17" fmla="*/ 178040 h 229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35443" h="229741">
                  <a:moveTo>
                    <a:pt x="68951" y="172720"/>
                  </a:moveTo>
                  <a:cubicBezTo>
                    <a:pt x="68230" y="170932"/>
                    <a:pt x="69928" y="164921"/>
                    <a:pt x="70183" y="163057"/>
                  </a:cubicBezTo>
                  <a:cubicBezTo>
                    <a:pt x="72858" y="142950"/>
                    <a:pt x="91162" y="140275"/>
                    <a:pt x="105514" y="152899"/>
                  </a:cubicBezTo>
                  <a:cubicBezTo>
                    <a:pt x="115297" y="161494"/>
                    <a:pt x="118948" y="173727"/>
                    <a:pt x="119955" y="186350"/>
                  </a:cubicBezTo>
                  <a:cubicBezTo>
                    <a:pt x="120617" y="194676"/>
                    <a:pt x="119429" y="204534"/>
                    <a:pt x="124073" y="211943"/>
                  </a:cubicBezTo>
                  <a:cubicBezTo>
                    <a:pt x="131406" y="223649"/>
                    <a:pt x="149575" y="226564"/>
                    <a:pt x="162063" y="228698"/>
                  </a:cubicBezTo>
                  <a:cubicBezTo>
                    <a:pt x="169952" y="230051"/>
                    <a:pt x="178864" y="230456"/>
                    <a:pt x="186483" y="227631"/>
                  </a:cubicBezTo>
                  <a:cubicBezTo>
                    <a:pt x="204096" y="221079"/>
                    <a:pt x="211805" y="201017"/>
                    <a:pt x="218237" y="184998"/>
                  </a:cubicBezTo>
                  <a:cubicBezTo>
                    <a:pt x="233370" y="147263"/>
                    <a:pt x="247916" y="83636"/>
                    <a:pt x="218131" y="49463"/>
                  </a:cubicBezTo>
                  <a:cubicBezTo>
                    <a:pt x="195529" y="23540"/>
                    <a:pt x="154008" y="19467"/>
                    <a:pt x="122074" y="21782"/>
                  </a:cubicBezTo>
                  <a:cubicBezTo>
                    <a:pt x="96392" y="23645"/>
                    <a:pt x="70123" y="28108"/>
                    <a:pt x="45057" y="19798"/>
                  </a:cubicBezTo>
                  <a:cubicBezTo>
                    <a:pt x="33711" y="16041"/>
                    <a:pt x="24063" y="10075"/>
                    <a:pt x="14220" y="3463"/>
                  </a:cubicBezTo>
                  <a:cubicBezTo>
                    <a:pt x="12417" y="2246"/>
                    <a:pt x="7458" y="-2007"/>
                    <a:pt x="5564" y="1134"/>
                  </a:cubicBezTo>
                  <a:cubicBezTo>
                    <a:pt x="305" y="9880"/>
                    <a:pt x="2889" y="28665"/>
                    <a:pt x="1958" y="38553"/>
                  </a:cubicBezTo>
                  <a:cubicBezTo>
                    <a:pt x="-898" y="68834"/>
                    <a:pt x="-3588" y="102931"/>
                    <a:pt x="16745" y="128509"/>
                  </a:cubicBezTo>
                  <a:cubicBezTo>
                    <a:pt x="23583" y="137104"/>
                    <a:pt x="32509" y="141913"/>
                    <a:pt x="41180" y="148330"/>
                  </a:cubicBezTo>
                  <a:cubicBezTo>
                    <a:pt x="46951" y="152613"/>
                    <a:pt x="52015" y="157422"/>
                    <a:pt x="55186" y="163974"/>
                  </a:cubicBezTo>
                  <a:cubicBezTo>
                    <a:pt x="58432" y="170706"/>
                    <a:pt x="57335" y="183525"/>
                    <a:pt x="66351" y="178040"/>
                  </a:cubicBezTo>
                </a:path>
              </a:pathLst>
            </a:custGeom>
            <a:solidFill>
              <a:srgbClr val="522A34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16682156-F286-7D26-BAD2-69FF0DFEF73C}"/>
                </a:ext>
              </a:extLst>
            </p:cNvPr>
            <p:cNvSpPr/>
            <p:nvPr/>
          </p:nvSpPr>
          <p:spPr>
            <a:xfrm>
              <a:off x="3795693" y="4522726"/>
              <a:ext cx="162570" cy="98126"/>
            </a:xfrm>
            <a:custGeom>
              <a:avLst/>
              <a:gdLst>
                <a:gd name="connsiteX0" fmla="*/ 150084 w 162570"/>
                <a:gd name="connsiteY0" fmla="*/ 86159 h 98126"/>
                <a:gd name="connsiteX1" fmla="*/ 8178 w 162570"/>
                <a:gd name="connsiteY1" fmla="*/ 91433 h 98126"/>
                <a:gd name="connsiteX2" fmla="*/ 32508 w 162570"/>
                <a:gd name="connsiteY2" fmla="*/ 34674 h 98126"/>
                <a:gd name="connsiteX3" fmla="*/ 51232 w 162570"/>
                <a:gd name="connsiteY3" fmla="*/ 28542 h 98126"/>
                <a:gd name="connsiteX4" fmla="*/ 53637 w 162570"/>
                <a:gd name="connsiteY4" fmla="*/ 29264 h 98126"/>
                <a:gd name="connsiteX5" fmla="*/ 16939 w 162570"/>
                <a:gd name="connsiteY5" fmla="*/ 4708 h 98126"/>
                <a:gd name="connsiteX6" fmla="*/ 88426 w 162570"/>
                <a:gd name="connsiteY6" fmla="*/ 18955 h 98126"/>
                <a:gd name="connsiteX7" fmla="*/ 150175 w 162570"/>
                <a:gd name="connsiteY7" fmla="*/ 24350 h 98126"/>
                <a:gd name="connsiteX8" fmla="*/ 150084 w 162570"/>
                <a:gd name="connsiteY8" fmla="*/ 86159 h 98126"/>
                <a:gd name="connsiteX9" fmla="*/ 150084 w 162570"/>
                <a:gd name="connsiteY9" fmla="*/ 86159 h 9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2570" h="98126">
                  <a:moveTo>
                    <a:pt x="150084" y="86159"/>
                  </a:moveTo>
                  <a:cubicBezTo>
                    <a:pt x="150084" y="86159"/>
                    <a:pt x="36054" y="109121"/>
                    <a:pt x="8178" y="91433"/>
                  </a:cubicBezTo>
                  <a:cubicBezTo>
                    <a:pt x="-12290" y="78449"/>
                    <a:pt x="9365" y="50347"/>
                    <a:pt x="32508" y="34674"/>
                  </a:cubicBezTo>
                  <a:cubicBezTo>
                    <a:pt x="40893" y="28993"/>
                    <a:pt x="40833" y="32961"/>
                    <a:pt x="51232" y="28542"/>
                  </a:cubicBezTo>
                  <a:cubicBezTo>
                    <a:pt x="90364" y="11967"/>
                    <a:pt x="53637" y="29264"/>
                    <a:pt x="53637" y="29264"/>
                  </a:cubicBezTo>
                  <a:cubicBezTo>
                    <a:pt x="53637" y="29264"/>
                    <a:pt x="10898" y="17301"/>
                    <a:pt x="16939" y="4708"/>
                  </a:cubicBezTo>
                  <a:cubicBezTo>
                    <a:pt x="22980" y="-7885"/>
                    <a:pt x="32929" y="7518"/>
                    <a:pt x="88426" y="18955"/>
                  </a:cubicBezTo>
                  <a:cubicBezTo>
                    <a:pt x="143923" y="30406"/>
                    <a:pt x="150175" y="24350"/>
                    <a:pt x="150175" y="24350"/>
                  </a:cubicBezTo>
                  <a:cubicBezTo>
                    <a:pt x="150175" y="24350"/>
                    <a:pt x="178126" y="71972"/>
                    <a:pt x="150084" y="86159"/>
                  </a:cubicBezTo>
                  <a:lnTo>
                    <a:pt x="150084" y="86159"/>
                  </a:lnTo>
                  <a:close/>
                </a:path>
              </a:pathLst>
            </a:custGeom>
            <a:solidFill>
              <a:srgbClr val="F6C1C4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85" name="图形 25">
              <a:extLst>
                <a:ext uri="{FF2B5EF4-FFF2-40B4-BE49-F238E27FC236}">
                  <a16:creationId xmlns:a16="http://schemas.microsoft.com/office/drawing/2014/main" id="{40082555-2186-5770-AE67-3A078BBA7D9F}"/>
                </a:ext>
              </a:extLst>
            </p:cNvPr>
            <p:cNvGrpSpPr/>
            <p:nvPr/>
          </p:nvGrpSpPr>
          <p:grpSpPr>
            <a:xfrm>
              <a:off x="4148246" y="4103717"/>
              <a:ext cx="407700" cy="690606"/>
              <a:chOff x="4148246" y="4103717"/>
              <a:chExt cx="407700" cy="690606"/>
            </a:xfrm>
          </p:grpSpPr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60F217D1-2BAE-1A94-8603-1D6532C5EC86}"/>
                  </a:ext>
                </a:extLst>
              </p:cNvPr>
              <p:cNvSpPr/>
              <p:nvPr/>
            </p:nvSpPr>
            <p:spPr>
              <a:xfrm>
                <a:off x="4268177" y="4103717"/>
                <a:ext cx="287769" cy="690606"/>
              </a:xfrm>
              <a:custGeom>
                <a:avLst/>
                <a:gdLst>
                  <a:gd name="connsiteX0" fmla="*/ 196267 w 287769"/>
                  <a:gd name="connsiteY0" fmla="*/ 41 h 690606"/>
                  <a:gd name="connsiteX1" fmla="*/ 278048 w 287769"/>
                  <a:gd name="connsiteY1" fmla="*/ 63323 h 690606"/>
                  <a:gd name="connsiteX2" fmla="*/ 287425 w 287769"/>
                  <a:gd name="connsiteY2" fmla="*/ 153203 h 690606"/>
                  <a:gd name="connsiteX3" fmla="*/ 98136 w 287769"/>
                  <a:gd name="connsiteY3" fmla="*/ 690580 h 690606"/>
                  <a:gd name="connsiteX4" fmla="*/ 1733 w 287769"/>
                  <a:gd name="connsiteY4" fmla="*/ 535103 h 690606"/>
                  <a:gd name="connsiteX5" fmla="*/ 7549 w 287769"/>
                  <a:gd name="connsiteY5" fmla="*/ 343800 h 690606"/>
                  <a:gd name="connsiteX6" fmla="*/ 4469 w 287769"/>
                  <a:gd name="connsiteY6" fmla="*/ 105085 h 690606"/>
                  <a:gd name="connsiteX7" fmla="*/ 196267 w 287769"/>
                  <a:gd name="connsiteY7" fmla="*/ 41 h 690606"/>
                  <a:gd name="connsiteX8" fmla="*/ 196267 w 287769"/>
                  <a:gd name="connsiteY8" fmla="*/ 41 h 690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7769" h="690606">
                    <a:moveTo>
                      <a:pt x="196267" y="41"/>
                    </a:moveTo>
                    <a:cubicBezTo>
                      <a:pt x="196267" y="41"/>
                      <a:pt x="265560" y="-3821"/>
                      <a:pt x="278048" y="63323"/>
                    </a:cubicBezTo>
                    <a:cubicBezTo>
                      <a:pt x="290536" y="130466"/>
                      <a:pt x="287425" y="153203"/>
                      <a:pt x="287425" y="153203"/>
                    </a:cubicBezTo>
                    <a:cubicBezTo>
                      <a:pt x="287425" y="153203"/>
                      <a:pt x="175048" y="694983"/>
                      <a:pt x="98136" y="690580"/>
                    </a:cubicBezTo>
                    <a:cubicBezTo>
                      <a:pt x="98136" y="690580"/>
                      <a:pt x="-15248" y="666415"/>
                      <a:pt x="1733" y="535103"/>
                    </a:cubicBezTo>
                    <a:cubicBezTo>
                      <a:pt x="18715" y="403791"/>
                      <a:pt x="7549" y="343800"/>
                      <a:pt x="7549" y="343800"/>
                    </a:cubicBezTo>
                    <a:lnTo>
                      <a:pt x="4469" y="105085"/>
                    </a:lnTo>
                    <a:cubicBezTo>
                      <a:pt x="4484" y="105070"/>
                      <a:pt x="126328" y="-740"/>
                      <a:pt x="196267" y="41"/>
                    </a:cubicBezTo>
                    <a:lnTo>
                      <a:pt x="196267" y="41"/>
                    </a:lnTo>
                    <a:close/>
                  </a:path>
                </a:pathLst>
              </a:custGeom>
              <a:solidFill>
                <a:srgbClr val="B9D3FF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564E4843-148A-48E8-93CA-B6DF24E97D10}"/>
                  </a:ext>
                </a:extLst>
              </p:cNvPr>
              <p:cNvSpPr/>
              <p:nvPr/>
            </p:nvSpPr>
            <p:spPr>
              <a:xfrm>
                <a:off x="4148246" y="4339557"/>
                <a:ext cx="181133" cy="444680"/>
              </a:xfrm>
              <a:custGeom>
                <a:avLst/>
                <a:gdLst>
                  <a:gd name="connsiteX0" fmla="*/ 121183 w 181133"/>
                  <a:gd name="connsiteY0" fmla="*/ 68197 h 444680"/>
                  <a:gd name="connsiteX1" fmla="*/ 156363 w 181133"/>
                  <a:gd name="connsiteY1" fmla="*/ 24421 h 444680"/>
                  <a:gd name="connsiteX2" fmla="*/ 166281 w 181133"/>
                  <a:gd name="connsiteY2" fmla="*/ 8447 h 444680"/>
                  <a:gd name="connsiteX3" fmla="*/ 170925 w 181133"/>
                  <a:gd name="connsiteY3" fmla="*/ 452 h 444680"/>
                  <a:gd name="connsiteX4" fmla="*/ 179912 w 181133"/>
                  <a:gd name="connsiteY4" fmla="*/ 100281 h 444680"/>
                  <a:gd name="connsiteX5" fmla="*/ 128577 w 181133"/>
                  <a:gd name="connsiteY5" fmla="*/ 398311 h 444680"/>
                  <a:gd name="connsiteX6" fmla="*/ 0 w 181133"/>
                  <a:gd name="connsiteY6" fmla="*/ 406050 h 444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1133" h="444680">
                    <a:moveTo>
                      <a:pt x="121183" y="68197"/>
                    </a:moveTo>
                    <a:cubicBezTo>
                      <a:pt x="134258" y="54792"/>
                      <a:pt x="146160" y="40741"/>
                      <a:pt x="156363" y="24421"/>
                    </a:cubicBezTo>
                    <a:cubicBezTo>
                      <a:pt x="159684" y="19116"/>
                      <a:pt x="163066" y="13841"/>
                      <a:pt x="166281" y="8447"/>
                    </a:cubicBezTo>
                    <a:cubicBezTo>
                      <a:pt x="167859" y="5802"/>
                      <a:pt x="169062" y="-1938"/>
                      <a:pt x="170925" y="452"/>
                    </a:cubicBezTo>
                    <a:cubicBezTo>
                      <a:pt x="184931" y="18530"/>
                      <a:pt x="180723" y="77048"/>
                      <a:pt x="179912" y="100281"/>
                    </a:cubicBezTo>
                    <a:cubicBezTo>
                      <a:pt x="176711" y="192040"/>
                      <a:pt x="178229" y="321263"/>
                      <a:pt x="128577" y="398311"/>
                    </a:cubicBezTo>
                    <a:cubicBezTo>
                      <a:pt x="96884" y="447511"/>
                      <a:pt x="29770" y="468385"/>
                      <a:pt x="0" y="406050"/>
                    </a:cubicBezTo>
                  </a:path>
                </a:pathLst>
              </a:custGeom>
              <a:solidFill>
                <a:srgbClr val="A8C8FF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3D6BEEB8-30C2-15C3-56C9-BEF794E80943}"/>
                </a:ext>
              </a:extLst>
            </p:cNvPr>
            <p:cNvSpPr/>
            <p:nvPr/>
          </p:nvSpPr>
          <p:spPr>
            <a:xfrm>
              <a:off x="3922379" y="4195079"/>
              <a:ext cx="421601" cy="420282"/>
            </a:xfrm>
            <a:custGeom>
              <a:avLst/>
              <a:gdLst>
                <a:gd name="connsiteX0" fmla="*/ 350281 w 421601"/>
                <a:gd name="connsiteY0" fmla="*/ 13708 h 420282"/>
                <a:gd name="connsiteX1" fmla="*/ 218217 w 421601"/>
                <a:gd name="connsiteY1" fmla="*/ 288324 h 420282"/>
                <a:gd name="connsiteX2" fmla="*/ 0 w 421601"/>
                <a:gd name="connsiteY2" fmla="*/ 344873 h 420282"/>
                <a:gd name="connsiteX3" fmla="*/ 4523 w 421601"/>
                <a:gd name="connsiteY3" fmla="*/ 420282 h 420282"/>
                <a:gd name="connsiteX4" fmla="*/ 237348 w 421601"/>
                <a:gd name="connsiteY4" fmla="*/ 401408 h 420282"/>
                <a:gd name="connsiteX5" fmla="*/ 406380 w 421601"/>
                <a:gd name="connsiteY5" fmla="*/ 142826 h 420282"/>
                <a:gd name="connsiteX6" fmla="*/ 350281 w 421601"/>
                <a:gd name="connsiteY6" fmla="*/ 13708 h 420282"/>
                <a:gd name="connsiteX7" fmla="*/ 350281 w 421601"/>
                <a:gd name="connsiteY7" fmla="*/ 13708 h 420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1601" h="420282">
                  <a:moveTo>
                    <a:pt x="350281" y="13708"/>
                  </a:moveTo>
                  <a:cubicBezTo>
                    <a:pt x="350281" y="13708"/>
                    <a:pt x="274301" y="65268"/>
                    <a:pt x="218217" y="288324"/>
                  </a:cubicBezTo>
                  <a:cubicBezTo>
                    <a:pt x="218217" y="288324"/>
                    <a:pt x="8295" y="349712"/>
                    <a:pt x="0" y="344873"/>
                  </a:cubicBezTo>
                  <a:cubicBezTo>
                    <a:pt x="0" y="344873"/>
                    <a:pt x="4779" y="387627"/>
                    <a:pt x="4523" y="420282"/>
                  </a:cubicBezTo>
                  <a:cubicBezTo>
                    <a:pt x="4523" y="420282"/>
                    <a:pt x="180663" y="417141"/>
                    <a:pt x="237348" y="401408"/>
                  </a:cubicBezTo>
                  <a:cubicBezTo>
                    <a:pt x="237348" y="401408"/>
                    <a:pt x="377196" y="278195"/>
                    <a:pt x="406380" y="142826"/>
                  </a:cubicBezTo>
                  <a:cubicBezTo>
                    <a:pt x="435548" y="7441"/>
                    <a:pt x="425886" y="-21472"/>
                    <a:pt x="350281" y="13708"/>
                  </a:cubicBezTo>
                  <a:lnTo>
                    <a:pt x="350281" y="13708"/>
                  </a:lnTo>
                  <a:close/>
                </a:path>
              </a:pathLst>
            </a:custGeom>
            <a:solidFill>
              <a:srgbClr val="B9D3F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B03952AF-A173-9941-F7BC-B0B40F480387}"/>
                </a:ext>
              </a:extLst>
            </p:cNvPr>
            <p:cNvSpPr/>
            <p:nvPr/>
          </p:nvSpPr>
          <p:spPr>
            <a:xfrm>
              <a:off x="4095394" y="5119917"/>
              <a:ext cx="620013" cy="262879"/>
            </a:xfrm>
            <a:custGeom>
              <a:avLst/>
              <a:gdLst>
                <a:gd name="connsiteX0" fmla="*/ 310007 w 620013"/>
                <a:gd name="connsiteY0" fmla="*/ 0 h 262879"/>
                <a:gd name="connsiteX1" fmla="*/ 0 w 620013"/>
                <a:gd name="connsiteY1" fmla="*/ 131447 h 262879"/>
                <a:gd name="connsiteX2" fmla="*/ 310007 w 620013"/>
                <a:gd name="connsiteY2" fmla="*/ 262880 h 262879"/>
                <a:gd name="connsiteX3" fmla="*/ 620013 w 620013"/>
                <a:gd name="connsiteY3" fmla="*/ 131447 h 262879"/>
                <a:gd name="connsiteX4" fmla="*/ 310007 w 620013"/>
                <a:gd name="connsiteY4" fmla="*/ 0 h 262879"/>
                <a:gd name="connsiteX5" fmla="*/ 310007 w 620013"/>
                <a:gd name="connsiteY5" fmla="*/ 0 h 26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13" h="262879">
                  <a:moveTo>
                    <a:pt x="310007" y="0"/>
                  </a:moveTo>
                  <a:cubicBezTo>
                    <a:pt x="138901" y="0"/>
                    <a:pt x="0" y="58894"/>
                    <a:pt x="0" y="131447"/>
                  </a:cubicBezTo>
                  <a:cubicBezTo>
                    <a:pt x="0" y="204001"/>
                    <a:pt x="138916" y="262880"/>
                    <a:pt x="310007" y="262880"/>
                  </a:cubicBezTo>
                  <a:cubicBezTo>
                    <a:pt x="481097" y="262880"/>
                    <a:pt x="620013" y="203986"/>
                    <a:pt x="620013" y="131447"/>
                  </a:cubicBezTo>
                  <a:cubicBezTo>
                    <a:pt x="620013" y="58909"/>
                    <a:pt x="481112" y="0"/>
                    <a:pt x="310007" y="0"/>
                  </a:cubicBezTo>
                  <a:lnTo>
                    <a:pt x="310007" y="0"/>
                  </a:lnTo>
                  <a:close/>
                </a:path>
              </a:pathLst>
            </a:custGeom>
            <a:solidFill>
              <a:srgbClr val="0E56C3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0A47D4A4-D267-3016-86AF-290BF0D1FB84}"/>
                </a:ext>
              </a:extLst>
            </p:cNvPr>
            <p:cNvSpPr/>
            <p:nvPr/>
          </p:nvSpPr>
          <p:spPr>
            <a:xfrm>
              <a:off x="4367080" y="5061970"/>
              <a:ext cx="77828" cy="189387"/>
            </a:xfrm>
            <a:custGeom>
              <a:avLst/>
              <a:gdLst>
                <a:gd name="connsiteX0" fmla="*/ 75198 w 77828"/>
                <a:gd name="connsiteY0" fmla="*/ 9002 h 189387"/>
                <a:gd name="connsiteX1" fmla="*/ 77828 w 77828"/>
                <a:gd name="connsiteY1" fmla="*/ 174111 h 189387"/>
                <a:gd name="connsiteX2" fmla="*/ 992 w 77828"/>
                <a:gd name="connsiteY2" fmla="*/ 173480 h 189387"/>
                <a:gd name="connsiteX3" fmla="*/ 0 w 77828"/>
                <a:gd name="connsiteY3" fmla="*/ 0 h 189387"/>
                <a:gd name="connsiteX4" fmla="*/ 75198 w 77828"/>
                <a:gd name="connsiteY4" fmla="*/ 9002 h 189387"/>
                <a:gd name="connsiteX5" fmla="*/ 75198 w 77828"/>
                <a:gd name="connsiteY5" fmla="*/ 9002 h 18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828" h="189387">
                  <a:moveTo>
                    <a:pt x="75198" y="9002"/>
                  </a:moveTo>
                  <a:lnTo>
                    <a:pt x="77828" y="174111"/>
                  </a:lnTo>
                  <a:cubicBezTo>
                    <a:pt x="77828" y="174111"/>
                    <a:pt x="34308" y="208900"/>
                    <a:pt x="992" y="173480"/>
                  </a:cubicBezTo>
                  <a:lnTo>
                    <a:pt x="0" y="0"/>
                  </a:lnTo>
                  <a:lnTo>
                    <a:pt x="75198" y="9002"/>
                  </a:lnTo>
                  <a:lnTo>
                    <a:pt x="75198" y="9002"/>
                  </a:lnTo>
                  <a:close/>
                </a:path>
              </a:pathLst>
            </a:custGeom>
            <a:solidFill>
              <a:srgbClr val="126BEF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9A1BD971-62FB-202D-C214-B6CD51A1E883}"/>
                </a:ext>
              </a:extLst>
            </p:cNvPr>
            <p:cNvSpPr/>
            <p:nvPr/>
          </p:nvSpPr>
          <p:spPr>
            <a:xfrm>
              <a:off x="4352428" y="5003662"/>
              <a:ext cx="105960" cy="88348"/>
            </a:xfrm>
            <a:custGeom>
              <a:avLst/>
              <a:gdLst>
                <a:gd name="connsiteX0" fmla="*/ 105915 w 105960"/>
                <a:gd name="connsiteY0" fmla="*/ 0 h 88348"/>
                <a:gd name="connsiteX1" fmla="*/ 105960 w 105960"/>
                <a:gd name="connsiteY1" fmla="*/ 70916 h 88348"/>
                <a:gd name="connsiteX2" fmla="*/ 1593 w 105960"/>
                <a:gd name="connsiteY2" fmla="*/ 74477 h 88348"/>
                <a:gd name="connsiteX3" fmla="*/ 0 w 105960"/>
                <a:gd name="connsiteY3" fmla="*/ 211 h 88348"/>
                <a:gd name="connsiteX4" fmla="*/ 105915 w 105960"/>
                <a:gd name="connsiteY4" fmla="*/ 0 h 88348"/>
                <a:gd name="connsiteX5" fmla="*/ 105915 w 105960"/>
                <a:gd name="connsiteY5" fmla="*/ 0 h 88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960" h="88348">
                  <a:moveTo>
                    <a:pt x="105915" y="0"/>
                  </a:moveTo>
                  <a:lnTo>
                    <a:pt x="105960" y="70916"/>
                  </a:lnTo>
                  <a:cubicBezTo>
                    <a:pt x="105960" y="70916"/>
                    <a:pt x="65686" y="107644"/>
                    <a:pt x="1593" y="74477"/>
                  </a:cubicBezTo>
                  <a:lnTo>
                    <a:pt x="0" y="211"/>
                  </a:lnTo>
                  <a:lnTo>
                    <a:pt x="105915" y="0"/>
                  </a:lnTo>
                  <a:lnTo>
                    <a:pt x="105915" y="0"/>
                  </a:lnTo>
                  <a:close/>
                </a:path>
              </a:pathLst>
            </a:custGeom>
            <a:solidFill>
              <a:srgbClr val="0E56C3"/>
            </a:solidFill>
            <a:ln w="15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2" name="图形 25">
              <a:extLst>
                <a:ext uri="{FF2B5EF4-FFF2-40B4-BE49-F238E27FC236}">
                  <a16:creationId xmlns:a16="http://schemas.microsoft.com/office/drawing/2014/main" id="{8EB6206F-2C4D-49C9-20FB-E768A8062802}"/>
                </a:ext>
              </a:extLst>
            </p:cNvPr>
            <p:cNvGrpSpPr/>
            <p:nvPr/>
          </p:nvGrpSpPr>
          <p:grpSpPr>
            <a:xfrm>
              <a:off x="4097885" y="3993710"/>
              <a:ext cx="772812" cy="1033644"/>
              <a:chOff x="4097885" y="3993710"/>
              <a:chExt cx="772812" cy="1033644"/>
            </a:xfrm>
          </p:grpSpPr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630354FB-E03C-1CDD-6DA4-4950B74F4344}"/>
                  </a:ext>
                </a:extLst>
              </p:cNvPr>
              <p:cNvSpPr/>
              <p:nvPr/>
            </p:nvSpPr>
            <p:spPr>
              <a:xfrm>
                <a:off x="4097885" y="4109198"/>
                <a:ext cx="772812" cy="918157"/>
              </a:xfrm>
              <a:custGeom>
                <a:avLst/>
                <a:gdLst>
                  <a:gd name="connsiteX0" fmla="*/ 713204 w 772812"/>
                  <a:gd name="connsiteY0" fmla="*/ 0 h 918157"/>
                  <a:gd name="connsiteX1" fmla="*/ 389537 w 772812"/>
                  <a:gd name="connsiteY1" fmla="*/ 177853 h 918157"/>
                  <a:gd name="connsiteX2" fmla="*/ 329441 w 772812"/>
                  <a:gd name="connsiteY2" fmla="*/ 497297 h 918157"/>
                  <a:gd name="connsiteX3" fmla="*/ 213112 w 772812"/>
                  <a:gd name="connsiteY3" fmla="*/ 756811 h 918157"/>
                  <a:gd name="connsiteX4" fmla="*/ 19 w 772812"/>
                  <a:gd name="connsiteY4" fmla="*/ 720203 h 918157"/>
                  <a:gd name="connsiteX5" fmla="*/ 241859 w 772812"/>
                  <a:gd name="connsiteY5" fmla="*/ 911130 h 918157"/>
                  <a:gd name="connsiteX6" fmla="*/ 408712 w 772812"/>
                  <a:gd name="connsiteY6" fmla="*/ 888273 h 918157"/>
                  <a:gd name="connsiteX7" fmla="*/ 667715 w 772812"/>
                  <a:gd name="connsiteY7" fmla="*/ 729550 h 918157"/>
                  <a:gd name="connsiteX8" fmla="*/ 743439 w 772812"/>
                  <a:gd name="connsiteY8" fmla="*/ 15960 h 918157"/>
                  <a:gd name="connsiteX9" fmla="*/ 713204 w 772812"/>
                  <a:gd name="connsiteY9" fmla="*/ 0 h 918157"/>
                  <a:gd name="connsiteX10" fmla="*/ 713204 w 772812"/>
                  <a:gd name="connsiteY10" fmla="*/ 0 h 9181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72812" h="918157">
                    <a:moveTo>
                      <a:pt x="713204" y="0"/>
                    </a:moveTo>
                    <a:cubicBezTo>
                      <a:pt x="713204" y="0"/>
                      <a:pt x="439804" y="49832"/>
                      <a:pt x="389537" y="177853"/>
                    </a:cubicBezTo>
                    <a:cubicBezTo>
                      <a:pt x="389537" y="177853"/>
                      <a:pt x="405211" y="395980"/>
                      <a:pt x="329441" y="497297"/>
                    </a:cubicBezTo>
                    <a:cubicBezTo>
                      <a:pt x="253686" y="598614"/>
                      <a:pt x="216072" y="729114"/>
                      <a:pt x="213112" y="756811"/>
                    </a:cubicBezTo>
                    <a:cubicBezTo>
                      <a:pt x="213112" y="756811"/>
                      <a:pt x="73143" y="740476"/>
                      <a:pt x="19" y="720203"/>
                    </a:cubicBezTo>
                    <a:cubicBezTo>
                      <a:pt x="19" y="720203"/>
                      <a:pt x="-6819" y="812083"/>
                      <a:pt x="241859" y="911130"/>
                    </a:cubicBezTo>
                    <a:cubicBezTo>
                      <a:pt x="241859" y="911130"/>
                      <a:pt x="317509" y="937429"/>
                      <a:pt x="408712" y="888273"/>
                    </a:cubicBezTo>
                    <a:cubicBezTo>
                      <a:pt x="499900" y="839118"/>
                      <a:pt x="641221" y="761139"/>
                      <a:pt x="667715" y="729550"/>
                    </a:cubicBezTo>
                    <a:cubicBezTo>
                      <a:pt x="694194" y="697962"/>
                      <a:pt x="832133" y="140825"/>
                      <a:pt x="743439" y="15960"/>
                    </a:cubicBezTo>
                    <a:lnTo>
                      <a:pt x="713204" y="0"/>
                    </a:lnTo>
                    <a:lnTo>
                      <a:pt x="713204" y="0"/>
                    </a:lnTo>
                    <a:close/>
                  </a:path>
                </a:pathLst>
              </a:custGeom>
              <a:solidFill>
                <a:srgbClr val="6EA4F5"/>
              </a:soli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7D5CBBD0-71FD-3EED-D4FC-928B8DC235D1}"/>
                  </a:ext>
                </a:extLst>
              </p:cNvPr>
              <p:cNvSpPr/>
              <p:nvPr/>
            </p:nvSpPr>
            <p:spPr>
              <a:xfrm>
                <a:off x="4136372" y="3993710"/>
                <a:ext cx="709670" cy="971239"/>
              </a:xfrm>
              <a:custGeom>
                <a:avLst/>
                <a:gdLst>
                  <a:gd name="connsiteX0" fmla="*/ 709671 w 709670"/>
                  <a:gd name="connsiteY0" fmla="*/ 130816 h 971239"/>
                  <a:gd name="connsiteX1" fmla="*/ 395561 w 709670"/>
                  <a:gd name="connsiteY1" fmla="*/ 288141 h 971239"/>
                  <a:gd name="connsiteX2" fmla="*/ 389250 w 709670"/>
                  <a:gd name="connsiteY2" fmla="*/ 414554 h 971239"/>
                  <a:gd name="connsiteX3" fmla="*/ 346826 w 709670"/>
                  <a:gd name="connsiteY3" fmla="*/ 673227 h 971239"/>
                  <a:gd name="connsiteX4" fmla="*/ 296483 w 709670"/>
                  <a:gd name="connsiteY4" fmla="*/ 790428 h 971239"/>
                  <a:gd name="connsiteX5" fmla="*/ 150775 w 709670"/>
                  <a:gd name="connsiteY5" fmla="*/ 965906 h 971239"/>
                  <a:gd name="connsiteX6" fmla="*/ 39570 w 709670"/>
                  <a:gd name="connsiteY6" fmla="*/ 886139 h 971239"/>
                  <a:gd name="connsiteX7" fmla="*/ 131163 w 709670"/>
                  <a:gd name="connsiteY7" fmla="*/ 591521 h 971239"/>
                  <a:gd name="connsiteX8" fmla="*/ 572122 w 709670"/>
                  <a:gd name="connsiteY8" fmla="*/ 0 h 971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09670" h="971239">
                    <a:moveTo>
                      <a:pt x="709671" y="130816"/>
                    </a:moveTo>
                    <a:cubicBezTo>
                      <a:pt x="579140" y="164088"/>
                      <a:pt x="488898" y="175944"/>
                      <a:pt x="395561" y="288141"/>
                    </a:cubicBezTo>
                    <a:cubicBezTo>
                      <a:pt x="377483" y="309871"/>
                      <a:pt x="389505" y="389653"/>
                      <a:pt x="389250" y="414554"/>
                    </a:cubicBezTo>
                    <a:cubicBezTo>
                      <a:pt x="388363" y="499416"/>
                      <a:pt x="379031" y="593610"/>
                      <a:pt x="346826" y="673227"/>
                    </a:cubicBezTo>
                    <a:cubicBezTo>
                      <a:pt x="330792" y="712839"/>
                      <a:pt x="310339" y="749778"/>
                      <a:pt x="296483" y="790428"/>
                    </a:cubicBezTo>
                    <a:cubicBezTo>
                      <a:pt x="272349" y="861223"/>
                      <a:pt x="260417" y="1000124"/>
                      <a:pt x="150775" y="965906"/>
                    </a:cubicBezTo>
                    <a:cubicBezTo>
                      <a:pt x="106518" y="952096"/>
                      <a:pt x="69264" y="920913"/>
                      <a:pt x="39570" y="886139"/>
                    </a:cubicBezTo>
                    <a:cubicBezTo>
                      <a:pt x="-68555" y="759425"/>
                      <a:pt x="72931" y="702320"/>
                      <a:pt x="131163" y="591521"/>
                    </a:cubicBezTo>
                    <a:cubicBezTo>
                      <a:pt x="231609" y="400398"/>
                      <a:pt x="404367" y="156664"/>
                      <a:pt x="572122" y="0"/>
                    </a:cubicBezTo>
                  </a:path>
                </a:pathLst>
              </a:custGeom>
              <a:gradFill>
                <a:gsLst>
                  <a:gs pos="0">
                    <a:schemeClr val="bg1">
                      <a:alpha val="0"/>
                    </a:schemeClr>
                  </a:gs>
                  <a:gs pos="69000">
                    <a:srgbClr val="A8C6F8"/>
                  </a:gs>
                </a:gsLst>
                <a:lin ang="5400000" scaled="1"/>
              </a:gradFill>
              <a:ln w="15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5" name="矩形: 圆角 194">
            <a:extLst>
              <a:ext uri="{FF2B5EF4-FFF2-40B4-BE49-F238E27FC236}">
                <a16:creationId xmlns:a16="http://schemas.microsoft.com/office/drawing/2014/main" id="{4C7DF270-045A-CBC5-0094-B883903C9E75}"/>
              </a:ext>
            </a:extLst>
          </p:cNvPr>
          <p:cNvSpPr/>
          <p:nvPr/>
        </p:nvSpPr>
        <p:spPr bwMode="auto">
          <a:xfrm rot="5400000">
            <a:off x="6304735" y="1571781"/>
            <a:ext cx="866467" cy="869036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3986B5CD-63B7-7AFD-D404-A3F6900C53FB}"/>
              </a:ext>
            </a:extLst>
          </p:cNvPr>
          <p:cNvSpPr txBox="1"/>
          <p:nvPr/>
        </p:nvSpPr>
        <p:spPr>
          <a:xfrm>
            <a:off x="6368315" y="1683133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01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572C47BB-5FF8-7AC8-B564-FE4203B185D8}"/>
              </a:ext>
            </a:extLst>
          </p:cNvPr>
          <p:cNvGrpSpPr/>
          <p:nvPr/>
        </p:nvGrpSpPr>
        <p:grpSpPr>
          <a:xfrm>
            <a:off x="7237352" y="1634128"/>
            <a:ext cx="3760848" cy="822113"/>
            <a:chOff x="7607073" y="1958721"/>
            <a:chExt cx="3760848" cy="822113"/>
          </a:xfrm>
        </p:grpSpPr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1C39C279-DB58-398A-E212-F5095ACC6A52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199" name="文本框 198">
              <a:extLst>
                <a:ext uri="{FF2B5EF4-FFF2-40B4-BE49-F238E27FC236}">
                  <a16:creationId xmlns:a16="http://schemas.microsoft.com/office/drawing/2014/main" id="{72E1C1E6-0B49-9825-A5B5-4283D0B3BBEF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cxnSp>
        <p:nvCxnSpPr>
          <p:cNvPr id="210" name="直接连接符 209">
            <a:extLst>
              <a:ext uri="{FF2B5EF4-FFF2-40B4-BE49-F238E27FC236}">
                <a16:creationId xmlns:a16="http://schemas.microsoft.com/office/drawing/2014/main" id="{DB9430E8-B93D-3F72-13A8-5126C50821E2}"/>
              </a:ext>
            </a:extLst>
          </p:cNvPr>
          <p:cNvCxnSpPr/>
          <p:nvPr/>
        </p:nvCxnSpPr>
        <p:spPr>
          <a:xfrm>
            <a:off x="6063515" y="2722625"/>
            <a:ext cx="49346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矩形: 圆角 210">
            <a:extLst>
              <a:ext uri="{FF2B5EF4-FFF2-40B4-BE49-F238E27FC236}">
                <a16:creationId xmlns:a16="http://schemas.microsoft.com/office/drawing/2014/main" id="{ABAE0958-FEDE-143B-4B48-69189D15313E}"/>
              </a:ext>
            </a:extLst>
          </p:cNvPr>
          <p:cNvSpPr/>
          <p:nvPr/>
        </p:nvSpPr>
        <p:spPr bwMode="auto">
          <a:xfrm rot="5400000">
            <a:off x="6304735" y="2918115"/>
            <a:ext cx="866467" cy="869036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id="{4BF5D4EF-89AC-ADA9-049A-0B988DF31AEF}"/>
              </a:ext>
            </a:extLst>
          </p:cNvPr>
          <p:cNvSpPr txBox="1"/>
          <p:nvPr/>
        </p:nvSpPr>
        <p:spPr>
          <a:xfrm>
            <a:off x="6368315" y="3029467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02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8EFB40AB-2227-8AB4-97C0-A573127260AA}"/>
              </a:ext>
            </a:extLst>
          </p:cNvPr>
          <p:cNvGrpSpPr/>
          <p:nvPr/>
        </p:nvGrpSpPr>
        <p:grpSpPr>
          <a:xfrm>
            <a:off x="7237352" y="2980462"/>
            <a:ext cx="3760848" cy="822113"/>
            <a:chOff x="7607073" y="1958721"/>
            <a:chExt cx="3760848" cy="822113"/>
          </a:xfrm>
        </p:grpSpPr>
        <p:sp>
          <p:nvSpPr>
            <p:cNvPr id="214" name="文本框 213">
              <a:extLst>
                <a:ext uri="{FF2B5EF4-FFF2-40B4-BE49-F238E27FC236}">
                  <a16:creationId xmlns:a16="http://schemas.microsoft.com/office/drawing/2014/main" id="{C9ED7632-8E02-1D68-360F-D236B1D798FF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15" name="文本框 214">
              <a:extLst>
                <a:ext uri="{FF2B5EF4-FFF2-40B4-BE49-F238E27FC236}">
                  <a16:creationId xmlns:a16="http://schemas.microsoft.com/office/drawing/2014/main" id="{4DAE1C55-E464-BB61-9AB2-7BFB603B9161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 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  <p:cxnSp>
        <p:nvCxnSpPr>
          <p:cNvPr id="216" name="直接连接符 215">
            <a:extLst>
              <a:ext uri="{FF2B5EF4-FFF2-40B4-BE49-F238E27FC236}">
                <a16:creationId xmlns:a16="http://schemas.microsoft.com/office/drawing/2014/main" id="{852B83E9-D30A-5E81-773C-9A1FE2BCB9B5}"/>
              </a:ext>
            </a:extLst>
          </p:cNvPr>
          <p:cNvCxnSpPr/>
          <p:nvPr/>
        </p:nvCxnSpPr>
        <p:spPr>
          <a:xfrm>
            <a:off x="6063515" y="4068959"/>
            <a:ext cx="49346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矩形: 圆角 216">
            <a:extLst>
              <a:ext uri="{FF2B5EF4-FFF2-40B4-BE49-F238E27FC236}">
                <a16:creationId xmlns:a16="http://schemas.microsoft.com/office/drawing/2014/main" id="{C08A54D5-A3A1-2A7F-BEFD-1AABFC4E8348}"/>
              </a:ext>
            </a:extLst>
          </p:cNvPr>
          <p:cNvSpPr/>
          <p:nvPr/>
        </p:nvSpPr>
        <p:spPr bwMode="auto">
          <a:xfrm rot="5400000">
            <a:off x="6304735" y="4264449"/>
            <a:ext cx="866467" cy="869036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文本框 217">
            <a:extLst>
              <a:ext uri="{FF2B5EF4-FFF2-40B4-BE49-F238E27FC236}">
                <a16:creationId xmlns:a16="http://schemas.microsoft.com/office/drawing/2014/main" id="{2D9B1601-31A3-D618-A79E-12AD9FA9FBB2}"/>
              </a:ext>
            </a:extLst>
          </p:cNvPr>
          <p:cNvSpPr txBox="1"/>
          <p:nvPr/>
        </p:nvSpPr>
        <p:spPr>
          <a:xfrm>
            <a:off x="6368315" y="4375801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03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32335C16-9304-D90D-216B-6D8195A471E5}"/>
              </a:ext>
            </a:extLst>
          </p:cNvPr>
          <p:cNvGrpSpPr/>
          <p:nvPr/>
        </p:nvGrpSpPr>
        <p:grpSpPr>
          <a:xfrm>
            <a:off x="7237352" y="4326796"/>
            <a:ext cx="3760848" cy="822113"/>
            <a:chOff x="7607073" y="1958721"/>
            <a:chExt cx="3760848" cy="822113"/>
          </a:xfrm>
        </p:grpSpPr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id="{9AF75B48-B5D7-2A77-1F93-D83150FF00D3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id="{4829C21E-590F-B6E7-8DB9-3ED14893BD63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67244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8CBDA751-18A8-5074-9311-2211E3F2568E}"/>
              </a:ext>
            </a:extLst>
          </p:cNvPr>
          <p:cNvSpPr/>
          <p:nvPr/>
        </p:nvSpPr>
        <p:spPr bwMode="auto">
          <a:xfrm rot="5400000">
            <a:off x="8111624" y="-201229"/>
            <a:ext cx="1034104" cy="4799371"/>
          </a:xfrm>
          <a:prstGeom prst="roundRect">
            <a:avLst>
              <a:gd name="adj" fmla="val 50000"/>
            </a:avLst>
          </a:prstGeom>
          <a:blipFill dpi="0" rotWithShape="0">
            <a:blip r:embed="rId4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35EB289-FBAA-B2AF-9AA9-9D9CE3FFF981}"/>
              </a:ext>
            </a:extLst>
          </p:cNvPr>
          <p:cNvSpPr/>
          <p:nvPr/>
        </p:nvSpPr>
        <p:spPr>
          <a:xfrm>
            <a:off x="6449741" y="1888483"/>
            <a:ext cx="631349" cy="63134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9" name="圆角矩形 109">
            <a:extLst>
              <a:ext uri="{FF2B5EF4-FFF2-40B4-BE49-F238E27FC236}">
                <a16:creationId xmlns:a16="http://schemas.microsoft.com/office/drawing/2014/main" id="{C70574D0-DECB-02E9-EB81-E15703B7319B}"/>
              </a:ext>
            </a:extLst>
          </p:cNvPr>
          <p:cNvSpPr/>
          <p:nvPr/>
        </p:nvSpPr>
        <p:spPr>
          <a:xfrm>
            <a:off x="1163638" y="1682164"/>
            <a:ext cx="4916880" cy="3493672"/>
          </a:xfrm>
          <a:prstGeom prst="roundRect">
            <a:avLst>
              <a:gd name="adj" fmla="val 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5DDE182-AA6C-4690-D9EB-379B9153C531}"/>
              </a:ext>
            </a:extLst>
          </p:cNvPr>
          <p:cNvGrpSpPr/>
          <p:nvPr/>
        </p:nvGrpSpPr>
        <p:grpSpPr>
          <a:xfrm>
            <a:off x="7229562" y="1817287"/>
            <a:ext cx="3341748" cy="784013"/>
            <a:chOff x="7607073" y="1958721"/>
            <a:chExt cx="3341748" cy="78401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E656E3C-48A7-78D3-CB85-4EABF18B8F8E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8ACDCFB-01EA-F2B1-D763-DB89A5DD078C}"/>
                </a:ext>
              </a:extLst>
            </p:cNvPr>
            <p:cNvSpPr txBox="1"/>
            <p:nvPr/>
          </p:nvSpPr>
          <p:spPr>
            <a:xfrm>
              <a:off x="7607073" y="2187004"/>
              <a:ext cx="33417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1F3BA98-2D90-12C7-3ECA-21FF49BBD830}"/>
              </a:ext>
            </a:extLst>
          </p:cNvPr>
          <p:cNvSpPr/>
          <p:nvPr/>
        </p:nvSpPr>
        <p:spPr bwMode="auto">
          <a:xfrm rot="5400000">
            <a:off x="8111625" y="1029315"/>
            <a:ext cx="1034104" cy="4799371"/>
          </a:xfrm>
          <a:prstGeom prst="roundRect">
            <a:avLst>
              <a:gd name="adj" fmla="val 50000"/>
            </a:avLst>
          </a:prstGeom>
          <a:blipFill dpi="0" rotWithShape="0">
            <a:blip r:embed="rId4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92D43D83-2DB7-D7E6-5640-7850C42DF9BB}"/>
              </a:ext>
            </a:extLst>
          </p:cNvPr>
          <p:cNvSpPr/>
          <p:nvPr/>
        </p:nvSpPr>
        <p:spPr>
          <a:xfrm>
            <a:off x="6449742" y="3119027"/>
            <a:ext cx="631349" cy="63134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375B134-B36A-C81C-09FF-F85D8EB37DCC}"/>
              </a:ext>
            </a:extLst>
          </p:cNvPr>
          <p:cNvGrpSpPr/>
          <p:nvPr/>
        </p:nvGrpSpPr>
        <p:grpSpPr>
          <a:xfrm>
            <a:off x="7229563" y="3047831"/>
            <a:ext cx="3341748" cy="784013"/>
            <a:chOff x="7607073" y="1958721"/>
            <a:chExt cx="3341748" cy="78401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3B76505-6C5D-0F2E-8E18-76387FF172F0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14ACE28-EA32-BCC8-154C-A3548E261F00}"/>
                </a:ext>
              </a:extLst>
            </p:cNvPr>
            <p:cNvSpPr txBox="1"/>
            <p:nvPr/>
          </p:nvSpPr>
          <p:spPr>
            <a:xfrm>
              <a:off x="7607073" y="2187004"/>
              <a:ext cx="33417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FCF890E5-84EC-7D36-0658-165D315C0498}"/>
              </a:ext>
            </a:extLst>
          </p:cNvPr>
          <p:cNvSpPr/>
          <p:nvPr/>
        </p:nvSpPr>
        <p:spPr bwMode="auto">
          <a:xfrm rot="5400000">
            <a:off x="8111626" y="2259859"/>
            <a:ext cx="1034104" cy="4799371"/>
          </a:xfrm>
          <a:prstGeom prst="roundRect">
            <a:avLst>
              <a:gd name="adj" fmla="val 50000"/>
            </a:avLst>
          </a:prstGeom>
          <a:blipFill dpi="0" rotWithShape="0">
            <a:blip r:embed="rId4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E9973FA-5AD3-BC66-CD10-CB45B9BED066}"/>
              </a:ext>
            </a:extLst>
          </p:cNvPr>
          <p:cNvSpPr/>
          <p:nvPr/>
        </p:nvSpPr>
        <p:spPr>
          <a:xfrm>
            <a:off x="6449743" y="4349571"/>
            <a:ext cx="631349" cy="63134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6B0A3C5-0284-6B5C-8C4F-46276FF62B5F}"/>
              </a:ext>
            </a:extLst>
          </p:cNvPr>
          <p:cNvGrpSpPr/>
          <p:nvPr/>
        </p:nvGrpSpPr>
        <p:grpSpPr>
          <a:xfrm>
            <a:off x="7229564" y="4278375"/>
            <a:ext cx="3341748" cy="784013"/>
            <a:chOff x="7607073" y="1958721"/>
            <a:chExt cx="3341748" cy="78401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EBEBDCD-4811-A4F4-F3C8-2EE9F8B7A6DE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9B026FF-8F06-3437-FCAC-A5A6F35D9538}"/>
                </a:ext>
              </a:extLst>
            </p:cNvPr>
            <p:cNvSpPr txBox="1"/>
            <p:nvPr/>
          </p:nvSpPr>
          <p:spPr>
            <a:xfrm>
              <a:off x="7607073" y="2187004"/>
              <a:ext cx="33417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04418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2" name="Shape 1452">
            <a:extLst>
              <a:ext uri="{FF2B5EF4-FFF2-40B4-BE49-F238E27FC236}">
                <a16:creationId xmlns:a16="http://schemas.microsoft.com/office/drawing/2014/main" id="{304FC8FE-364C-02BC-68C5-E29414E92E8D}"/>
              </a:ext>
            </a:extLst>
          </p:cNvPr>
          <p:cNvSpPr/>
          <p:nvPr/>
        </p:nvSpPr>
        <p:spPr>
          <a:xfrm>
            <a:off x="1138822" y="2583529"/>
            <a:ext cx="2292817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prstDash val="dash"/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sp>
        <p:nvSpPr>
          <p:cNvPr id="4" name="Shape 1454">
            <a:extLst>
              <a:ext uri="{FF2B5EF4-FFF2-40B4-BE49-F238E27FC236}">
                <a16:creationId xmlns:a16="http://schemas.microsoft.com/office/drawing/2014/main" id="{769E2322-93D2-6B04-0590-8900BD27DC65}"/>
              </a:ext>
            </a:extLst>
          </p:cNvPr>
          <p:cNvSpPr/>
          <p:nvPr/>
        </p:nvSpPr>
        <p:spPr>
          <a:xfrm>
            <a:off x="3686151" y="2583529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prstDash val="dash"/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sp>
        <p:nvSpPr>
          <p:cNvPr id="6" name="Shape 1456">
            <a:extLst>
              <a:ext uri="{FF2B5EF4-FFF2-40B4-BE49-F238E27FC236}">
                <a16:creationId xmlns:a16="http://schemas.microsoft.com/office/drawing/2014/main" id="{F14EC77E-C57D-253E-183A-9C70CE22880E}"/>
              </a:ext>
            </a:extLst>
          </p:cNvPr>
          <p:cNvSpPr/>
          <p:nvPr/>
        </p:nvSpPr>
        <p:spPr>
          <a:xfrm>
            <a:off x="6213032" y="2583529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prstDash val="dash"/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sp>
        <p:nvSpPr>
          <p:cNvPr id="7" name="Shape 1458">
            <a:extLst>
              <a:ext uri="{FF2B5EF4-FFF2-40B4-BE49-F238E27FC236}">
                <a16:creationId xmlns:a16="http://schemas.microsoft.com/office/drawing/2014/main" id="{A49D2B4E-F426-9E29-D431-FDE47D7EDE62}"/>
              </a:ext>
            </a:extLst>
          </p:cNvPr>
          <p:cNvSpPr/>
          <p:nvPr/>
        </p:nvSpPr>
        <p:spPr>
          <a:xfrm>
            <a:off x="8760361" y="2583529"/>
            <a:ext cx="2292819" cy="2612203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prstDash val="dash"/>
            <a:miter lim="400000"/>
          </a:ln>
        </p:spPr>
        <p:txBody>
          <a:bodyPr lIns="19051" tIns="19051" rIns="19051" bIns="19051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sp>
        <p:nvSpPr>
          <p:cNvPr id="8" name="Shape 1460">
            <a:extLst>
              <a:ext uri="{FF2B5EF4-FFF2-40B4-BE49-F238E27FC236}">
                <a16:creationId xmlns:a16="http://schemas.microsoft.com/office/drawing/2014/main" id="{6DBE5F5C-23F4-BD6E-7A06-0406CB70014D}"/>
              </a:ext>
            </a:extLst>
          </p:cNvPr>
          <p:cNvSpPr/>
          <p:nvPr/>
        </p:nvSpPr>
        <p:spPr>
          <a:xfrm>
            <a:off x="1441325" y="1744508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9" name="Group 20">
            <a:extLst>
              <a:ext uri="{FF2B5EF4-FFF2-40B4-BE49-F238E27FC236}">
                <a16:creationId xmlns:a16="http://schemas.microsoft.com/office/drawing/2014/main" id="{FE560C0B-39F1-2A6D-4C2F-FF7C2951D5AE}"/>
              </a:ext>
            </a:extLst>
          </p:cNvPr>
          <p:cNvGrpSpPr/>
          <p:nvPr/>
        </p:nvGrpSpPr>
        <p:grpSpPr>
          <a:xfrm>
            <a:off x="1369089" y="1784740"/>
            <a:ext cx="474017" cy="474017"/>
            <a:chOff x="1369087" y="2088729"/>
            <a:chExt cx="474017" cy="474016"/>
          </a:xfrm>
        </p:grpSpPr>
        <p:sp>
          <p:nvSpPr>
            <p:cNvPr id="10" name="Shape 1463">
              <a:extLst>
                <a:ext uri="{FF2B5EF4-FFF2-40B4-BE49-F238E27FC236}">
                  <a16:creationId xmlns:a16="http://schemas.microsoft.com/office/drawing/2014/main" id="{EFF30C13-7D02-8F3E-D5DB-B4A4D676F1CD}"/>
                </a:ext>
              </a:extLst>
            </p:cNvPr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 dirty="0">
                <a:sym typeface="+mn-lt"/>
              </a:endParaRPr>
            </a:p>
          </p:txBody>
        </p:sp>
        <p:sp>
          <p:nvSpPr>
            <p:cNvPr id="11" name="Shape 1464">
              <a:extLst>
                <a:ext uri="{FF2B5EF4-FFF2-40B4-BE49-F238E27FC236}">
                  <a16:creationId xmlns:a16="http://schemas.microsoft.com/office/drawing/2014/main" id="{B506982E-4EFB-F33B-88F2-A4C07D1DDC56}"/>
                </a:ext>
              </a:extLst>
            </p:cNvPr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735">
                <a:cs typeface="+mn-ea"/>
                <a:sym typeface="+mn-lt"/>
              </a:endParaRPr>
            </a:p>
          </p:txBody>
        </p:sp>
      </p:grpSp>
      <p:sp>
        <p:nvSpPr>
          <p:cNvPr id="12" name="Shape 1465">
            <a:extLst>
              <a:ext uri="{FF2B5EF4-FFF2-40B4-BE49-F238E27FC236}">
                <a16:creationId xmlns:a16="http://schemas.microsoft.com/office/drawing/2014/main" id="{F47D9DD8-A4CB-40DF-DDF6-CB9E702CB96E}"/>
              </a:ext>
            </a:extLst>
          </p:cNvPr>
          <p:cNvSpPr/>
          <p:nvPr/>
        </p:nvSpPr>
        <p:spPr>
          <a:xfrm>
            <a:off x="3988655" y="1744508"/>
            <a:ext cx="1687812" cy="16878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3" name="Shape 1468">
            <a:extLst>
              <a:ext uri="{FF2B5EF4-FFF2-40B4-BE49-F238E27FC236}">
                <a16:creationId xmlns:a16="http://schemas.microsoft.com/office/drawing/2014/main" id="{B37E37C1-859E-F761-FB52-F7C86BC14FB6}"/>
              </a:ext>
            </a:extLst>
          </p:cNvPr>
          <p:cNvSpPr/>
          <p:nvPr/>
        </p:nvSpPr>
        <p:spPr>
          <a:xfrm>
            <a:off x="6533405" y="1744645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14" name="Shape 1471">
            <a:extLst>
              <a:ext uri="{FF2B5EF4-FFF2-40B4-BE49-F238E27FC236}">
                <a16:creationId xmlns:a16="http://schemas.microsoft.com/office/drawing/2014/main" id="{5F5173D0-3541-AE22-BD52-DCA08DE3FD85}"/>
              </a:ext>
            </a:extLst>
          </p:cNvPr>
          <p:cNvSpPr/>
          <p:nvPr/>
        </p:nvSpPr>
        <p:spPr>
          <a:xfrm>
            <a:off x="9085044" y="1746235"/>
            <a:ext cx="1684355" cy="16843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grpSp>
        <p:nvGrpSpPr>
          <p:cNvPr id="15" name="Group 32">
            <a:extLst>
              <a:ext uri="{FF2B5EF4-FFF2-40B4-BE49-F238E27FC236}">
                <a16:creationId xmlns:a16="http://schemas.microsoft.com/office/drawing/2014/main" id="{636BF914-17FF-6226-8696-300D81785B66}"/>
              </a:ext>
            </a:extLst>
          </p:cNvPr>
          <p:cNvGrpSpPr/>
          <p:nvPr/>
        </p:nvGrpSpPr>
        <p:grpSpPr>
          <a:xfrm>
            <a:off x="3906592" y="1784739"/>
            <a:ext cx="474017" cy="474017"/>
            <a:chOff x="3906591" y="2088732"/>
            <a:chExt cx="474017" cy="474017"/>
          </a:xfrm>
          <a:solidFill>
            <a:schemeClr val="bg1"/>
          </a:solidFill>
        </p:grpSpPr>
        <p:sp>
          <p:nvSpPr>
            <p:cNvPr id="16" name="Shape 1474">
              <a:extLst>
                <a:ext uri="{FF2B5EF4-FFF2-40B4-BE49-F238E27FC236}">
                  <a16:creationId xmlns:a16="http://schemas.microsoft.com/office/drawing/2014/main" id="{7F68F7C6-C186-FD62-060D-B3EF62F10FA1}"/>
                </a:ext>
              </a:extLst>
            </p:cNvPr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grpSp>
          <p:nvGrpSpPr>
            <p:cNvPr id="17" name="Group 1479">
              <a:extLst>
                <a:ext uri="{FF2B5EF4-FFF2-40B4-BE49-F238E27FC236}">
                  <a16:creationId xmlns:a16="http://schemas.microsoft.com/office/drawing/2014/main" id="{824C4C92-4AF2-D1E3-DB9A-B2285E494700}"/>
                </a:ext>
              </a:extLst>
            </p:cNvPr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  <a:grpFill/>
          </p:grpSpPr>
          <p:sp>
            <p:nvSpPr>
              <p:cNvPr id="18" name="Shape 1477">
                <a:extLst>
                  <a:ext uri="{FF2B5EF4-FFF2-40B4-BE49-F238E27FC236}">
                    <a16:creationId xmlns:a16="http://schemas.microsoft.com/office/drawing/2014/main" id="{3E58AAC4-08A9-BB66-AA84-8FD7CA532989}"/>
                  </a:ext>
                </a:extLst>
              </p:cNvPr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 sz="1735">
                  <a:cs typeface="+mn-ea"/>
                  <a:sym typeface="+mn-lt"/>
                </a:endParaRPr>
              </a:p>
            </p:txBody>
          </p:sp>
          <p:sp>
            <p:nvSpPr>
              <p:cNvPr id="19" name="Shape 1478">
                <a:extLst>
                  <a:ext uri="{FF2B5EF4-FFF2-40B4-BE49-F238E27FC236}">
                    <a16:creationId xmlns:a16="http://schemas.microsoft.com/office/drawing/2014/main" id="{26099E15-A618-C69D-679B-CC7AC4269B04}"/>
                  </a:ext>
                </a:extLst>
              </p:cNvPr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 sz="1735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Group 40">
            <a:extLst>
              <a:ext uri="{FF2B5EF4-FFF2-40B4-BE49-F238E27FC236}">
                <a16:creationId xmlns:a16="http://schemas.microsoft.com/office/drawing/2014/main" id="{F03B4B54-84FA-F920-6DA6-EF7C956DF533}"/>
              </a:ext>
            </a:extLst>
          </p:cNvPr>
          <p:cNvGrpSpPr/>
          <p:nvPr/>
        </p:nvGrpSpPr>
        <p:grpSpPr>
          <a:xfrm>
            <a:off x="8994966" y="1784739"/>
            <a:ext cx="474017" cy="474017"/>
            <a:chOff x="8994965" y="2088732"/>
            <a:chExt cx="474017" cy="474017"/>
          </a:xfrm>
          <a:solidFill>
            <a:schemeClr val="bg1"/>
          </a:solidFill>
        </p:grpSpPr>
        <p:sp>
          <p:nvSpPr>
            <p:cNvPr id="21" name="Shape 1476">
              <a:extLst>
                <a:ext uri="{FF2B5EF4-FFF2-40B4-BE49-F238E27FC236}">
                  <a16:creationId xmlns:a16="http://schemas.microsoft.com/office/drawing/2014/main" id="{0E78E248-BCC6-F349-B987-99C3D67F51E4}"/>
                </a:ext>
              </a:extLst>
            </p:cNvPr>
            <p:cNvSpPr/>
            <p:nvPr/>
          </p:nvSpPr>
          <p:spPr>
            <a:xfrm>
              <a:off x="8994965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5727700" ty="292100" sx="100000" sy="100000" flip="none" algn="tl"/>
            </a:blipFill>
            <a:ln w="25400">
              <a:noFill/>
            </a:ln>
            <a:effectLst/>
          </p:spPr>
          <p:txBody>
            <a:bodyPr rtlCol="0" anchor="ctr"/>
            <a:lstStyle/>
            <a:p>
              <a:pPr algn="ctr"/>
              <a:endParaRPr>
                <a:sym typeface="+mn-lt"/>
              </a:endParaRPr>
            </a:p>
          </p:txBody>
        </p:sp>
        <p:sp>
          <p:nvSpPr>
            <p:cNvPr id="22" name="Shape 1481">
              <a:extLst>
                <a:ext uri="{FF2B5EF4-FFF2-40B4-BE49-F238E27FC236}">
                  <a16:creationId xmlns:a16="http://schemas.microsoft.com/office/drawing/2014/main" id="{2096F6A9-55EF-88E5-6A6F-86378B83E5E0}"/>
                </a:ext>
              </a:extLst>
            </p:cNvPr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735">
                <a:cs typeface="+mn-ea"/>
                <a:sym typeface="+mn-lt"/>
              </a:endParaRPr>
            </a:p>
          </p:txBody>
        </p:sp>
      </p:grp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08D264BB-FCF1-4C2D-35E4-421CF597AF7D}"/>
              </a:ext>
            </a:extLst>
          </p:cNvPr>
          <p:cNvSpPr txBox="1"/>
          <p:nvPr/>
        </p:nvSpPr>
        <p:spPr>
          <a:xfrm>
            <a:off x="1403729" y="2299472"/>
            <a:ext cx="1698820" cy="57788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52314BBC-AA37-CD06-D6D8-5BAFB62481FD}"/>
              </a:ext>
            </a:extLst>
          </p:cNvPr>
          <p:cNvSpPr txBox="1"/>
          <p:nvPr/>
        </p:nvSpPr>
        <p:spPr>
          <a:xfrm>
            <a:off x="4076442" y="2299472"/>
            <a:ext cx="1579981" cy="577887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>
                <a:sym typeface="+mn-lt"/>
              </a:rPr>
              <a:t>添加标题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0C94624D-783B-DDE8-ADE3-8D21BA7CC25B}"/>
              </a:ext>
            </a:extLst>
          </p:cNvPr>
          <p:cNvSpPr txBox="1"/>
          <p:nvPr/>
        </p:nvSpPr>
        <p:spPr>
          <a:xfrm>
            <a:off x="9171102" y="2299472"/>
            <a:ext cx="1579981" cy="577887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>
                <a:sym typeface="+mn-lt"/>
              </a:rPr>
              <a:t>添加标题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F2C6DDDD-7526-AAD8-26E4-B20798CA2D23}"/>
              </a:ext>
            </a:extLst>
          </p:cNvPr>
          <p:cNvSpPr txBox="1"/>
          <p:nvPr/>
        </p:nvSpPr>
        <p:spPr>
          <a:xfrm>
            <a:off x="6614486" y="2299472"/>
            <a:ext cx="1579981" cy="577887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indent="0" algn="ctr">
              <a:spcBef>
                <a:spcPct val="20000"/>
              </a:spcBef>
              <a:buFont typeface="Arial" panose="020B0604020202020204" pitchFamily="34" charset="0"/>
              <a:buNone/>
              <a:defRPr>
                <a:solidFill>
                  <a:schemeClr val="bg1"/>
                </a:solidFill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/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/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>
                <a:sym typeface="+mn-lt"/>
              </a:rPr>
              <a:t>添加标题</a:t>
            </a:r>
          </a:p>
        </p:txBody>
      </p:sp>
      <p:sp>
        <p:nvSpPr>
          <p:cNvPr id="31" name="Shape 1475">
            <a:extLst>
              <a:ext uri="{FF2B5EF4-FFF2-40B4-BE49-F238E27FC236}">
                <a16:creationId xmlns:a16="http://schemas.microsoft.com/office/drawing/2014/main" id="{1E21F7FE-94FD-5A90-05C0-F6FA19776E87}"/>
              </a:ext>
            </a:extLst>
          </p:cNvPr>
          <p:cNvSpPr/>
          <p:nvPr/>
        </p:nvSpPr>
        <p:spPr>
          <a:xfrm>
            <a:off x="6450780" y="1784739"/>
            <a:ext cx="474017" cy="4740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>
              <a:sym typeface="+mn-lt"/>
            </a:endParaRPr>
          </a:p>
        </p:txBody>
      </p:sp>
      <p:sp>
        <p:nvSpPr>
          <p:cNvPr id="32" name="Shape 1480">
            <a:extLst>
              <a:ext uri="{FF2B5EF4-FFF2-40B4-BE49-F238E27FC236}">
                <a16:creationId xmlns:a16="http://schemas.microsoft.com/office/drawing/2014/main" id="{A0697056-D228-9530-A11A-EE12096B2F61}"/>
              </a:ext>
            </a:extLst>
          </p:cNvPr>
          <p:cNvSpPr/>
          <p:nvPr/>
        </p:nvSpPr>
        <p:spPr>
          <a:xfrm>
            <a:off x="6594292" y="1907797"/>
            <a:ext cx="186347" cy="1863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35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527219C-5BEF-F7F2-3007-F1D65D174673}"/>
              </a:ext>
            </a:extLst>
          </p:cNvPr>
          <p:cNvGrpSpPr/>
          <p:nvPr/>
        </p:nvGrpSpPr>
        <p:grpSpPr>
          <a:xfrm>
            <a:off x="1280727" y="3716377"/>
            <a:ext cx="1944824" cy="1064487"/>
            <a:chOff x="7607073" y="1958721"/>
            <a:chExt cx="1944824" cy="106448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0AB85D7-3E47-7BD1-EC20-A1CD177BFC27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8BB3009-2C0F-497A-F8A2-4BC65DA7D081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B79F1E0-D0D5-A637-1C03-F6EE2464524B}"/>
              </a:ext>
            </a:extLst>
          </p:cNvPr>
          <p:cNvGrpSpPr/>
          <p:nvPr/>
        </p:nvGrpSpPr>
        <p:grpSpPr>
          <a:xfrm>
            <a:off x="3860148" y="3716377"/>
            <a:ext cx="1944824" cy="1064487"/>
            <a:chOff x="7607073" y="1958721"/>
            <a:chExt cx="1944824" cy="106448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F9508E2-AB10-1962-4952-1B60C0C6390D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86662A8-BE29-2574-916E-EB0D6BABD174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6AB6234-4004-91A5-1BDA-D5D145F9F306}"/>
              </a:ext>
            </a:extLst>
          </p:cNvPr>
          <p:cNvGrpSpPr/>
          <p:nvPr/>
        </p:nvGrpSpPr>
        <p:grpSpPr>
          <a:xfrm>
            <a:off x="6387029" y="3716377"/>
            <a:ext cx="1944824" cy="1306861"/>
            <a:chOff x="7607073" y="1958721"/>
            <a:chExt cx="1944824" cy="130686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16E2047-5AD1-FEDB-2F85-D6E64295958F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7CF9C95-F725-1A21-CF40-2FCF028C73D8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10404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 免费下载！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F9CDE42-13D9-1CCE-B23A-9655C36A13BC}"/>
              </a:ext>
            </a:extLst>
          </p:cNvPr>
          <p:cNvGrpSpPr/>
          <p:nvPr/>
        </p:nvGrpSpPr>
        <p:grpSpPr>
          <a:xfrm>
            <a:off x="8934358" y="3716377"/>
            <a:ext cx="1944824" cy="1064487"/>
            <a:chOff x="7607073" y="1958721"/>
            <a:chExt cx="1944824" cy="106448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8001A2A-EA85-BF47-64D9-4DC1EF92B300}"/>
                </a:ext>
              </a:extLst>
            </p:cNvPr>
            <p:cNvSpPr txBox="1"/>
            <p:nvPr/>
          </p:nvSpPr>
          <p:spPr>
            <a:xfrm>
              <a:off x="764116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ctr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A25178D-0A32-0AD8-0B6C-01492259CD13}"/>
                </a:ext>
              </a:extLst>
            </p:cNvPr>
            <p:cNvSpPr txBox="1"/>
            <p:nvPr/>
          </p:nvSpPr>
          <p:spPr>
            <a:xfrm>
              <a:off x="7607073" y="2225104"/>
              <a:ext cx="1944824" cy="79810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96562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01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sp>
        <p:nvSpPr>
          <p:cNvPr id="2" name="Freeform 10">
            <a:extLst>
              <a:ext uri="{FF2B5EF4-FFF2-40B4-BE49-F238E27FC236}">
                <a16:creationId xmlns:a16="http://schemas.microsoft.com/office/drawing/2014/main" id="{1ADB2E4D-06CD-F808-50C6-5EB54EBB50C1}"/>
              </a:ext>
            </a:extLst>
          </p:cNvPr>
          <p:cNvSpPr/>
          <p:nvPr/>
        </p:nvSpPr>
        <p:spPr bwMode="auto">
          <a:xfrm>
            <a:off x="4510012" y="2030604"/>
            <a:ext cx="2495516" cy="1398396"/>
          </a:xfrm>
          <a:custGeom>
            <a:avLst/>
            <a:gdLst>
              <a:gd name="T0" fmla="*/ 69 w 466"/>
              <a:gd name="T1" fmla="*/ 164 h 262"/>
              <a:gd name="T2" fmla="*/ 178 w 466"/>
              <a:gd name="T3" fmla="*/ 150 h 262"/>
              <a:gd name="T4" fmla="*/ 178 w 466"/>
              <a:gd name="T5" fmla="*/ 150 h 262"/>
              <a:gd name="T6" fmla="*/ 187 w 466"/>
              <a:gd name="T7" fmla="*/ 154 h 262"/>
              <a:gd name="T8" fmla="*/ 229 w 466"/>
              <a:gd name="T9" fmla="*/ 173 h 262"/>
              <a:gd name="T10" fmla="*/ 364 w 466"/>
              <a:gd name="T11" fmla="*/ 173 h 262"/>
              <a:gd name="T12" fmla="*/ 405 w 466"/>
              <a:gd name="T13" fmla="*/ 154 h 262"/>
              <a:gd name="T14" fmla="*/ 445 w 466"/>
              <a:gd name="T15" fmla="*/ 180 h 262"/>
              <a:gd name="T16" fmla="*/ 445 w 466"/>
              <a:gd name="T17" fmla="*/ 180 h 262"/>
              <a:gd name="T18" fmla="*/ 430 w 466"/>
              <a:gd name="T19" fmla="*/ 71 h 262"/>
              <a:gd name="T20" fmla="*/ 332 w 466"/>
              <a:gd name="T21" fmla="*/ 2 h 262"/>
              <a:gd name="T22" fmla="*/ 296 w 466"/>
              <a:gd name="T23" fmla="*/ 0 h 262"/>
              <a:gd name="T24" fmla="*/ 0 w 466"/>
              <a:gd name="T25" fmla="*/ 262 h 262"/>
              <a:gd name="T26" fmla="*/ 69 w 466"/>
              <a:gd name="T27" fmla="*/ 16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66" h="262">
                <a:moveTo>
                  <a:pt x="69" y="164"/>
                </a:moveTo>
                <a:cubicBezTo>
                  <a:pt x="125" y="129"/>
                  <a:pt x="178" y="150"/>
                  <a:pt x="178" y="150"/>
                </a:cubicBezTo>
                <a:cubicBezTo>
                  <a:pt x="178" y="150"/>
                  <a:pt x="178" y="150"/>
                  <a:pt x="178" y="150"/>
                </a:cubicBezTo>
                <a:cubicBezTo>
                  <a:pt x="181" y="151"/>
                  <a:pt x="184" y="152"/>
                  <a:pt x="187" y="154"/>
                </a:cubicBezTo>
                <a:cubicBezTo>
                  <a:pt x="229" y="173"/>
                  <a:pt x="229" y="173"/>
                  <a:pt x="229" y="173"/>
                </a:cubicBezTo>
                <a:cubicBezTo>
                  <a:pt x="266" y="190"/>
                  <a:pt x="327" y="190"/>
                  <a:pt x="364" y="173"/>
                </a:cubicBezTo>
                <a:cubicBezTo>
                  <a:pt x="405" y="154"/>
                  <a:pt x="405" y="154"/>
                  <a:pt x="405" y="154"/>
                </a:cubicBezTo>
                <a:cubicBezTo>
                  <a:pt x="439" y="138"/>
                  <a:pt x="455" y="150"/>
                  <a:pt x="445" y="180"/>
                </a:cubicBezTo>
                <a:cubicBezTo>
                  <a:pt x="445" y="180"/>
                  <a:pt x="445" y="180"/>
                  <a:pt x="445" y="180"/>
                </a:cubicBezTo>
                <a:cubicBezTo>
                  <a:pt x="445" y="180"/>
                  <a:pt x="466" y="127"/>
                  <a:pt x="430" y="71"/>
                </a:cubicBezTo>
                <a:cubicBezTo>
                  <a:pt x="393" y="13"/>
                  <a:pt x="340" y="3"/>
                  <a:pt x="332" y="2"/>
                </a:cubicBezTo>
                <a:cubicBezTo>
                  <a:pt x="320" y="0"/>
                  <a:pt x="308" y="0"/>
                  <a:pt x="296" y="0"/>
                </a:cubicBezTo>
                <a:cubicBezTo>
                  <a:pt x="143" y="0"/>
                  <a:pt x="17" y="114"/>
                  <a:pt x="0" y="262"/>
                </a:cubicBezTo>
                <a:cubicBezTo>
                  <a:pt x="1" y="254"/>
                  <a:pt x="11" y="201"/>
                  <a:pt x="69" y="164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EF17CBE0-C623-D373-2C9A-05E8B8D717BC}"/>
              </a:ext>
            </a:extLst>
          </p:cNvPr>
          <p:cNvSpPr/>
          <p:nvPr/>
        </p:nvSpPr>
        <p:spPr bwMode="auto">
          <a:xfrm>
            <a:off x="6289275" y="2041973"/>
            <a:ext cx="1406925" cy="2489827"/>
          </a:xfrm>
          <a:custGeom>
            <a:avLst/>
            <a:gdLst>
              <a:gd name="T0" fmla="*/ 0 w 263"/>
              <a:gd name="T1" fmla="*/ 0 h 466"/>
              <a:gd name="T2" fmla="*/ 98 w 263"/>
              <a:gd name="T3" fmla="*/ 69 h 466"/>
              <a:gd name="T4" fmla="*/ 113 w 263"/>
              <a:gd name="T5" fmla="*/ 178 h 466"/>
              <a:gd name="T6" fmla="*/ 113 w 263"/>
              <a:gd name="T7" fmla="*/ 178 h 466"/>
              <a:gd name="T8" fmla="*/ 109 w 263"/>
              <a:gd name="T9" fmla="*/ 187 h 466"/>
              <a:gd name="T10" fmla="*/ 90 w 263"/>
              <a:gd name="T11" fmla="*/ 229 h 466"/>
              <a:gd name="T12" fmla="*/ 90 w 263"/>
              <a:gd name="T13" fmla="*/ 364 h 466"/>
              <a:gd name="T14" fmla="*/ 109 w 263"/>
              <a:gd name="T15" fmla="*/ 405 h 466"/>
              <a:gd name="T16" fmla="*/ 82 w 263"/>
              <a:gd name="T17" fmla="*/ 445 h 466"/>
              <a:gd name="T18" fmla="*/ 82 w 263"/>
              <a:gd name="T19" fmla="*/ 445 h 466"/>
              <a:gd name="T20" fmla="*/ 192 w 263"/>
              <a:gd name="T21" fmla="*/ 430 h 466"/>
              <a:gd name="T22" fmla="*/ 261 w 263"/>
              <a:gd name="T23" fmla="*/ 332 h 466"/>
              <a:gd name="T24" fmla="*/ 263 w 263"/>
              <a:gd name="T25" fmla="*/ 296 h 466"/>
              <a:gd name="T26" fmla="*/ 0 w 263"/>
              <a:gd name="T27" fmla="*/ 0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3" h="466">
                <a:moveTo>
                  <a:pt x="0" y="0"/>
                </a:moveTo>
                <a:cubicBezTo>
                  <a:pt x="8" y="1"/>
                  <a:pt x="61" y="11"/>
                  <a:pt x="98" y="69"/>
                </a:cubicBezTo>
                <a:cubicBezTo>
                  <a:pt x="134" y="125"/>
                  <a:pt x="113" y="178"/>
                  <a:pt x="113" y="178"/>
                </a:cubicBezTo>
                <a:cubicBezTo>
                  <a:pt x="113" y="178"/>
                  <a:pt x="113" y="178"/>
                  <a:pt x="113" y="178"/>
                </a:cubicBezTo>
                <a:cubicBezTo>
                  <a:pt x="112" y="181"/>
                  <a:pt x="110" y="184"/>
                  <a:pt x="109" y="187"/>
                </a:cubicBezTo>
                <a:cubicBezTo>
                  <a:pt x="90" y="229"/>
                  <a:pt x="90" y="229"/>
                  <a:pt x="90" y="229"/>
                </a:cubicBezTo>
                <a:cubicBezTo>
                  <a:pt x="72" y="266"/>
                  <a:pt x="72" y="327"/>
                  <a:pt x="90" y="364"/>
                </a:cubicBezTo>
                <a:cubicBezTo>
                  <a:pt x="109" y="405"/>
                  <a:pt x="109" y="405"/>
                  <a:pt x="109" y="405"/>
                </a:cubicBezTo>
                <a:cubicBezTo>
                  <a:pt x="125" y="439"/>
                  <a:pt x="113" y="456"/>
                  <a:pt x="82" y="445"/>
                </a:cubicBezTo>
                <a:cubicBezTo>
                  <a:pt x="82" y="445"/>
                  <a:pt x="82" y="445"/>
                  <a:pt x="82" y="445"/>
                </a:cubicBezTo>
                <a:cubicBezTo>
                  <a:pt x="82" y="445"/>
                  <a:pt x="135" y="466"/>
                  <a:pt x="192" y="430"/>
                </a:cubicBezTo>
                <a:cubicBezTo>
                  <a:pt x="250" y="393"/>
                  <a:pt x="260" y="340"/>
                  <a:pt x="261" y="332"/>
                </a:cubicBezTo>
                <a:cubicBezTo>
                  <a:pt x="262" y="320"/>
                  <a:pt x="263" y="308"/>
                  <a:pt x="263" y="296"/>
                </a:cubicBezTo>
                <a:cubicBezTo>
                  <a:pt x="263" y="143"/>
                  <a:pt x="148" y="17"/>
                  <a:pt x="0" y="0"/>
                </a:cubicBez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9197835F-CEEE-92B9-BF81-3BFB87AF4194}"/>
              </a:ext>
            </a:extLst>
          </p:cNvPr>
          <p:cNvSpPr/>
          <p:nvPr/>
        </p:nvSpPr>
        <p:spPr bwMode="auto">
          <a:xfrm>
            <a:off x="5192157" y="3815549"/>
            <a:ext cx="2492674" cy="1404081"/>
          </a:xfrm>
          <a:custGeom>
            <a:avLst/>
            <a:gdLst>
              <a:gd name="T0" fmla="*/ 397 w 466"/>
              <a:gd name="T1" fmla="*/ 98 h 263"/>
              <a:gd name="T2" fmla="*/ 287 w 466"/>
              <a:gd name="T3" fmla="*/ 113 h 263"/>
              <a:gd name="T4" fmla="*/ 287 w 466"/>
              <a:gd name="T5" fmla="*/ 113 h 263"/>
              <a:gd name="T6" fmla="*/ 278 w 466"/>
              <a:gd name="T7" fmla="*/ 109 h 263"/>
              <a:gd name="T8" fmla="*/ 237 w 466"/>
              <a:gd name="T9" fmla="*/ 90 h 263"/>
              <a:gd name="T10" fmla="*/ 102 w 466"/>
              <a:gd name="T11" fmla="*/ 90 h 263"/>
              <a:gd name="T12" fmla="*/ 60 w 466"/>
              <a:gd name="T13" fmla="*/ 109 h 263"/>
              <a:gd name="T14" fmla="*/ 21 w 466"/>
              <a:gd name="T15" fmla="*/ 82 h 263"/>
              <a:gd name="T16" fmla="*/ 21 w 466"/>
              <a:gd name="T17" fmla="*/ 82 h 263"/>
              <a:gd name="T18" fmla="*/ 35 w 466"/>
              <a:gd name="T19" fmla="*/ 192 h 263"/>
              <a:gd name="T20" fmla="*/ 133 w 466"/>
              <a:gd name="T21" fmla="*/ 261 h 263"/>
              <a:gd name="T22" fmla="*/ 169 w 466"/>
              <a:gd name="T23" fmla="*/ 263 h 263"/>
              <a:gd name="T24" fmla="*/ 466 w 466"/>
              <a:gd name="T25" fmla="*/ 0 h 263"/>
              <a:gd name="T26" fmla="*/ 397 w 466"/>
              <a:gd name="T27" fmla="*/ 98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66" h="263">
                <a:moveTo>
                  <a:pt x="397" y="98"/>
                </a:moveTo>
                <a:cubicBezTo>
                  <a:pt x="340" y="134"/>
                  <a:pt x="287" y="113"/>
                  <a:pt x="287" y="113"/>
                </a:cubicBezTo>
                <a:cubicBezTo>
                  <a:pt x="287" y="113"/>
                  <a:pt x="287" y="113"/>
                  <a:pt x="287" y="113"/>
                </a:cubicBezTo>
                <a:cubicBezTo>
                  <a:pt x="284" y="112"/>
                  <a:pt x="281" y="111"/>
                  <a:pt x="278" y="109"/>
                </a:cubicBezTo>
                <a:cubicBezTo>
                  <a:pt x="237" y="90"/>
                  <a:pt x="237" y="90"/>
                  <a:pt x="237" y="90"/>
                </a:cubicBezTo>
                <a:cubicBezTo>
                  <a:pt x="200" y="72"/>
                  <a:pt x="139" y="72"/>
                  <a:pt x="102" y="90"/>
                </a:cubicBezTo>
                <a:cubicBezTo>
                  <a:pt x="60" y="109"/>
                  <a:pt x="60" y="109"/>
                  <a:pt x="60" y="109"/>
                </a:cubicBezTo>
                <a:cubicBezTo>
                  <a:pt x="26" y="125"/>
                  <a:pt x="10" y="113"/>
                  <a:pt x="21" y="82"/>
                </a:cubicBezTo>
                <a:cubicBezTo>
                  <a:pt x="21" y="82"/>
                  <a:pt x="21" y="82"/>
                  <a:pt x="21" y="82"/>
                </a:cubicBezTo>
                <a:cubicBezTo>
                  <a:pt x="21" y="82"/>
                  <a:pt x="0" y="136"/>
                  <a:pt x="35" y="192"/>
                </a:cubicBezTo>
                <a:cubicBezTo>
                  <a:pt x="72" y="250"/>
                  <a:pt x="125" y="260"/>
                  <a:pt x="133" y="261"/>
                </a:cubicBezTo>
                <a:cubicBezTo>
                  <a:pt x="145" y="262"/>
                  <a:pt x="157" y="263"/>
                  <a:pt x="169" y="263"/>
                </a:cubicBezTo>
                <a:cubicBezTo>
                  <a:pt x="322" y="263"/>
                  <a:pt x="448" y="148"/>
                  <a:pt x="466" y="0"/>
                </a:cubicBezTo>
                <a:cubicBezTo>
                  <a:pt x="465" y="8"/>
                  <a:pt x="455" y="61"/>
                  <a:pt x="397" y="9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EBC61FC6-6E3F-EFFB-A893-9F00100793B7}"/>
              </a:ext>
            </a:extLst>
          </p:cNvPr>
          <p:cNvSpPr/>
          <p:nvPr/>
        </p:nvSpPr>
        <p:spPr bwMode="auto">
          <a:xfrm>
            <a:off x="4495800" y="2721275"/>
            <a:ext cx="1406925" cy="2486986"/>
          </a:xfrm>
          <a:custGeom>
            <a:avLst/>
            <a:gdLst>
              <a:gd name="T0" fmla="*/ 165 w 263"/>
              <a:gd name="T1" fmla="*/ 397 h 466"/>
              <a:gd name="T2" fmla="*/ 151 w 263"/>
              <a:gd name="T3" fmla="*/ 287 h 466"/>
              <a:gd name="T4" fmla="*/ 151 w 263"/>
              <a:gd name="T5" fmla="*/ 287 h 466"/>
              <a:gd name="T6" fmla="*/ 154 w 263"/>
              <a:gd name="T7" fmla="*/ 278 h 466"/>
              <a:gd name="T8" fmla="*/ 174 w 263"/>
              <a:gd name="T9" fmla="*/ 237 h 466"/>
              <a:gd name="T10" fmla="*/ 174 w 263"/>
              <a:gd name="T11" fmla="*/ 102 h 466"/>
              <a:gd name="T12" fmla="*/ 154 w 263"/>
              <a:gd name="T13" fmla="*/ 60 h 466"/>
              <a:gd name="T14" fmla="*/ 181 w 263"/>
              <a:gd name="T15" fmla="*/ 21 h 466"/>
              <a:gd name="T16" fmla="*/ 181 w 263"/>
              <a:gd name="T17" fmla="*/ 21 h 466"/>
              <a:gd name="T18" fmla="*/ 72 w 263"/>
              <a:gd name="T19" fmla="*/ 35 h 466"/>
              <a:gd name="T20" fmla="*/ 3 w 263"/>
              <a:gd name="T21" fmla="*/ 133 h 466"/>
              <a:gd name="T22" fmla="*/ 0 w 263"/>
              <a:gd name="T23" fmla="*/ 169 h 466"/>
              <a:gd name="T24" fmla="*/ 263 w 263"/>
              <a:gd name="T25" fmla="*/ 466 h 466"/>
              <a:gd name="T26" fmla="*/ 165 w 263"/>
              <a:gd name="T27" fmla="*/ 397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63" h="466">
                <a:moveTo>
                  <a:pt x="165" y="397"/>
                </a:moveTo>
                <a:cubicBezTo>
                  <a:pt x="130" y="341"/>
                  <a:pt x="151" y="287"/>
                  <a:pt x="151" y="287"/>
                </a:cubicBezTo>
                <a:cubicBezTo>
                  <a:pt x="151" y="287"/>
                  <a:pt x="151" y="287"/>
                  <a:pt x="151" y="287"/>
                </a:cubicBezTo>
                <a:cubicBezTo>
                  <a:pt x="152" y="284"/>
                  <a:pt x="153" y="281"/>
                  <a:pt x="154" y="278"/>
                </a:cubicBezTo>
                <a:cubicBezTo>
                  <a:pt x="174" y="237"/>
                  <a:pt x="174" y="237"/>
                  <a:pt x="174" y="237"/>
                </a:cubicBezTo>
                <a:cubicBezTo>
                  <a:pt x="191" y="200"/>
                  <a:pt x="191" y="139"/>
                  <a:pt x="174" y="102"/>
                </a:cubicBezTo>
                <a:cubicBezTo>
                  <a:pt x="154" y="60"/>
                  <a:pt x="154" y="60"/>
                  <a:pt x="154" y="60"/>
                </a:cubicBezTo>
                <a:cubicBezTo>
                  <a:pt x="138" y="26"/>
                  <a:pt x="151" y="10"/>
                  <a:pt x="181" y="21"/>
                </a:cubicBezTo>
                <a:cubicBezTo>
                  <a:pt x="181" y="21"/>
                  <a:pt x="181" y="21"/>
                  <a:pt x="181" y="21"/>
                </a:cubicBezTo>
                <a:cubicBezTo>
                  <a:pt x="181" y="21"/>
                  <a:pt x="128" y="0"/>
                  <a:pt x="72" y="35"/>
                </a:cubicBezTo>
                <a:cubicBezTo>
                  <a:pt x="14" y="72"/>
                  <a:pt x="4" y="125"/>
                  <a:pt x="3" y="133"/>
                </a:cubicBezTo>
                <a:cubicBezTo>
                  <a:pt x="1" y="145"/>
                  <a:pt x="0" y="157"/>
                  <a:pt x="0" y="169"/>
                </a:cubicBezTo>
                <a:cubicBezTo>
                  <a:pt x="0" y="322"/>
                  <a:pt x="115" y="448"/>
                  <a:pt x="263" y="466"/>
                </a:cubicBezTo>
                <a:cubicBezTo>
                  <a:pt x="255" y="465"/>
                  <a:pt x="202" y="455"/>
                  <a:pt x="165" y="397"/>
                </a:cubicBezTo>
                <a:close/>
              </a:path>
            </a:pathLst>
          </a:custGeom>
          <a:blipFill dpi="0" rotWithShape="1">
            <a:blip r:embed="rId4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20FD951-3B66-5F50-6900-E38206FF5E24}"/>
              </a:ext>
            </a:extLst>
          </p:cNvPr>
          <p:cNvGrpSpPr/>
          <p:nvPr/>
        </p:nvGrpSpPr>
        <p:grpSpPr>
          <a:xfrm>
            <a:off x="7595039" y="2154995"/>
            <a:ext cx="3760848" cy="822113"/>
            <a:chOff x="7607073" y="1958721"/>
            <a:chExt cx="3760848" cy="82211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2DA655B-9592-CB5F-32F5-C485ED81195A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5AB6368-9DDB-DCB4-28BF-347580C5E19E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模板 网 唯一访问网址：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www.51pptmoban.com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754B62F8-F0F9-8DDC-C512-84D6BF8850EE}"/>
              </a:ext>
            </a:extLst>
          </p:cNvPr>
          <p:cNvSpPr txBox="1"/>
          <p:nvPr/>
        </p:nvSpPr>
        <p:spPr>
          <a:xfrm>
            <a:off x="5798564" y="2335220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09F1FD-56CA-A631-A2D4-5376427227B8}"/>
              </a:ext>
            </a:extLst>
          </p:cNvPr>
          <p:cNvSpPr txBox="1"/>
          <p:nvPr/>
        </p:nvSpPr>
        <p:spPr>
          <a:xfrm>
            <a:off x="5798564" y="4470055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612286-F79E-2C0C-2F22-87CDA5C8AA4B}"/>
              </a:ext>
            </a:extLst>
          </p:cNvPr>
          <p:cNvSpPr txBox="1"/>
          <p:nvPr/>
        </p:nvSpPr>
        <p:spPr>
          <a:xfrm>
            <a:off x="6942882" y="3391442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EDCA5EC-B6FD-4C4E-2E89-C58F003ED175}"/>
              </a:ext>
            </a:extLst>
          </p:cNvPr>
          <p:cNvSpPr txBox="1"/>
          <p:nvPr/>
        </p:nvSpPr>
        <p:spPr>
          <a:xfrm>
            <a:off x="4689447" y="3391442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01088F6-7CB4-37BB-F8A2-8C2192D6A5F3}"/>
              </a:ext>
            </a:extLst>
          </p:cNvPr>
          <p:cNvGrpSpPr/>
          <p:nvPr/>
        </p:nvGrpSpPr>
        <p:grpSpPr>
          <a:xfrm>
            <a:off x="7255011" y="4783506"/>
            <a:ext cx="3760848" cy="822113"/>
            <a:chOff x="7607073" y="1958721"/>
            <a:chExt cx="3760848" cy="822113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4EAE218-395B-392F-E47D-5CB1E99593C8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21ED4ADD-E87C-4967-497E-DE80F216DB62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02D00B6-8467-916E-3E35-CDB59363909C}"/>
              </a:ext>
            </a:extLst>
          </p:cNvPr>
          <p:cNvGrpSpPr/>
          <p:nvPr/>
        </p:nvGrpSpPr>
        <p:grpSpPr>
          <a:xfrm>
            <a:off x="940484" y="4531800"/>
            <a:ext cx="3760848" cy="822113"/>
            <a:chOff x="7607073" y="1958721"/>
            <a:chExt cx="3760848" cy="82211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E911138-BC32-BBAB-3FC4-DC376B97FFCE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2D9817B-2B6E-93B0-52A3-954920825211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D4D1907-D032-8C31-81E5-147B793E9671}"/>
              </a:ext>
            </a:extLst>
          </p:cNvPr>
          <p:cNvGrpSpPr/>
          <p:nvPr/>
        </p:nvGrpSpPr>
        <p:grpSpPr>
          <a:xfrm>
            <a:off x="1082910" y="1743939"/>
            <a:ext cx="3760848" cy="822113"/>
            <a:chOff x="7607073" y="1958721"/>
            <a:chExt cx="3760848" cy="82211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1A8A995-DD30-F8E1-D371-FC1A73EA7835}"/>
                </a:ext>
              </a:extLst>
            </p:cNvPr>
            <p:cNvSpPr txBox="1"/>
            <p:nvPr/>
          </p:nvSpPr>
          <p:spPr>
            <a:xfrm>
              <a:off x="9400897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r>
                <a:rPr lang="zh-CN" altLang="en-US" dirty="0">
                  <a:blipFill>
                    <a:blip r:embed="rId4"/>
                    <a:tile tx="0" ty="0" sx="100000" sy="100000" flip="none" algn="tl"/>
                  </a:blipFill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CD2E698-D746-140A-503C-7A089D590E0F}"/>
                </a:ext>
              </a:extLst>
            </p:cNvPr>
            <p:cNvSpPr txBox="1"/>
            <p:nvPr/>
          </p:nvSpPr>
          <p:spPr>
            <a:xfrm>
              <a:off x="7607073" y="2225104"/>
              <a:ext cx="3760848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466972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4B1B21B-6BE3-F0A6-ECA5-E366E55818A5}"/>
              </a:ext>
            </a:extLst>
          </p:cNvPr>
          <p:cNvSpPr/>
          <p:nvPr/>
        </p:nvSpPr>
        <p:spPr bwMode="auto">
          <a:xfrm>
            <a:off x="1878797" y="655749"/>
            <a:ext cx="2632576" cy="5503240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-3784600" ty="0" sx="100000" sy="100000" flip="none" algn="tl"/>
          </a:blipFill>
          <a:ln w="127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593B90A-5B18-33B0-3B3D-B88F29B4E24D}"/>
              </a:ext>
            </a:extLst>
          </p:cNvPr>
          <p:cNvSpPr/>
          <p:nvPr/>
        </p:nvSpPr>
        <p:spPr bwMode="auto">
          <a:xfrm rot="5400000">
            <a:off x="9477709" y="-3140512"/>
            <a:ext cx="1269364" cy="6195091"/>
          </a:xfrm>
          <a:prstGeom prst="roundRect">
            <a:avLst>
              <a:gd name="adj" fmla="val 50000"/>
            </a:avLst>
          </a:prstGeom>
          <a:blipFill dpi="0" rotWithShape="0">
            <a:blip r:embed="rId5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F86FE8F-19E3-E0E7-EA94-37A60BEE2F71}"/>
              </a:ext>
            </a:extLst>
          </p:cNvPr>
          <p:cNvSpPr/>
          <p:nvPr/>
        </p:nvSpPr>
        <p:spPr bwMode="auto">
          <a:xfrm rot="5400000">
            <a:off x="980565" y="1001771"/>
            <a:ext cx="2202622" cy="2209152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4D974A98-6DDA-17C8-764B-5991E81D08A2}"/>
              </a:ext>
            </a:extLst>
          </p:cNvPr>
          <p:cNvSpPr/>
          <p:nvPr/>
        </p:nvSpPr>
        <p:spPr bwMode="auto">
          <a:xfrm rot="5400000">
            <a:off x="5989616" y="655618"/>
            <a:ext cx="212763" cy="12192001"/>
          </a:xfrm>
          <a:prstGeom prst="roundRect">
            <a:avLst>
              <a:gd name="adj" fmla="val 0"/>
            </a:avLst>
          </a:prstGeom>
          <a:blipFill dpi="0" rotWithShape="0">
            <a:blip r:embed="rId5">
              <a:alphaModFix amt="81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B50AF34-6F07-B194-693F-AACF1072074D}"/>
              </a:ext>
            </a:extLst>
          </p:cNvPr>
          <p:cNvGrpSpPr/>
          <p:nvPr/>
        </p:nvGrpSpPr>
        <p:grpSpPr>
          <a:xfrm>
            <a:off x="5275379" y="2469139"/>
            <a:ext cx="5167084" cy="584776"/>
            <a:chOff x="3476897" y="2167670"/>
            <a:chExt cx="5167084" cy="584776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1A38A16-CC6D-620F-C4EB-5F2E377B419A}"/>
                </a:ext>
              </a:extLst>
            </p:cNvPr>
            <p:cNvSpPr/>
            <p:nvPr/>
          </p:nvSpPr>
          <p:spPr bwMode="auto">
            <a:xfrm rot="5400000">
              <a:off x="5768051" y="-123484"/>
              <a:ext cx="584776" cy="5167084"/>
            </a:xfrm>
            <a:prstGeom prst="roundRect">
              <a:avLst>
                <a:gd name="adj" fmla="val 0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 w="12700">
              <a:solidFill>
                <a:schemeClr val="bg1"/>
              </a:solidFill>
              <a:prstDash val="solid"/>
            </a:ln>
            <a:effectLst>
              <a:outerShdw blurRad="50800" dist="101600" dir="2700000" algn="tl" rotWithShape="0">
                <a:prstClr val="black">
                  <a:alpha val="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BBEAACD-9FBE-A263-9479-99475F47EAD5}"/>
                </a:ext>
              </a:extLst>
            </p:cNvPr>
            <p:cNvSpPr txBox="1"/>
            <p:nvPr/>
          </p:nvSpPr>
          <p:spPr>
            <a:xfrm>
              <a:off x="4685703" y="2194819"/>
              <a:ext cx="2749471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F2A5D0E-8E7C-0EFA-E969-441C9ED813E6}"/>
              </a:ext>
            </a:extLst>
          </p:cNvPr>
          <p:cNvSpPr/>
          <p:nvPr/>
        </p:nvSpPr>
        <p:spPr bwMode="auto">
          <a:xfrm rot="5400000">
            <a:off x="4107383" y="4442827"/>
            <a:ext cx="969872" cy="972748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5727700" ty="292100" sx="100000" sy="100000" flip="none" algn="tl"/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1311477" y="1448395"/>
            <a:ext cx="15408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</a:rPr>
              <a:t>02</a:t>
            </a:r>
            <a:endParaRPr lang="zh-CN" altLang="en-US" sz="88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D68098-CB1E-4F84-A1F7-6B27613B3447}"/>
              </a:ext>
            </a:extLst>
          </p:cNvPr>
          <p:cNvSpPr txBox="1"/>
          <p:nvPr/>
        </p:nvSpPr>
        <p:spPr>
          <a:xfrm>
            <a:off x="5275379" y="3285612"/>
            <a:ext cx="5167084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6" name="图形 2" descr="药品 纯色填充">
            <a:extLst>
              <a:ext uri="{FF2B5EF4-FFF2-40B4-BE49-F238E27FC236}">
                <a16:creationId xmlns:a16="http://schemas.microsoft.com/office/drawing/2014/main" id="{0491D4A4-C1E5-D506-A390-410A77497162}"/>
              </a:ext>
            </a:extLst>
          </p:cNvPr>
          <p:cNvGrpSpPr/>
          <p:nvPr/>
        </p:nvGrpSpPr>
        <p:grpSpPr>
          <a:xfrm>
            <a:off x="4426102" y="4675313"/>
            <a:ext cx="399898" cy="571283"/>
            <a:chOff x="5829300" y="5033137"/>
            <a:chExt cx="533400" cy="762000"/>
          </a:xfrm>
          <a:solidFill>
            <a:schemeClr val="bg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E44FD31-6873-2714-9F5F-A304A58F6C8C}"/>
                </a:ext>
              </a:extLst>
            </p:cNvPr>
            <p:cNvSpPr/>
            <p:nvPr/>
          </p:nvSpPr>
          <p:spPr>
            <a:xfrm>
              <a:off x="5829300" y="5033137"/>
              <a:ext cx="419100" cy="685800"/>
            </a:xfrm>
            <a:custGeom>
              <a:avLst/>
              <a:gdLst>
                <a:gd name="connsiteX0" fmla="*/ 419100 w 419100"/>
                <a:gd name="connsiteY0" fmla="*/ 571500 h 685800"/>
                <a:gd name="connsiteX1" fmla="*/ 419100 w 419100"/>
                <a:gd name="connsiteY1" fmla="*/ 495300 h 685800"/>
                <a:gd name="connsiteX2" fmla="*/ 95250 w 419100"/>
                <a:gd name="connsiteY2" fmla="*/ 495300 h 685800"/>
                <a:gd name="connsiteX3" fmla="*/ 76200 w 419100"/>
                <a:gd name="connsiteY3" fmla="*/ 476250 h 685800"/>
                <a:gd name="connsiteX4" fmla="*/ 76200 w 419100"/>
                <a:gd name="connsiteY4" fmla="*/ 285750 h 685800"/>
                <a:gd name="connsiteX5" fmla="*/ 95250 w 419100"/>
                <a:gd name="connsiteY5" fmla="*/ 266700 h 685800"/>
                <a:gd name="connsiteX6" fmla="*/ 419100 w 419100"/>
                <a:gd name="connsiteY6" fmla="*/ 266700 h 685800"/>
                <a:gd name="connsiteX7" fmla="*/ 419100 w 419100"/>
                <a:gd name="connsiteY7" fmla="*/ 190500 h 685800"/>
                <a:gd name="connsiteX8" fmla="*/ 381000 w 419100"/>
                <a:gd name="connsiteY8" fmla="*/ 152400 h 685800"/>
                <a:gd name="connsiteX9" fmla="*/ 347663 w 419100"/>
                <a:gd name="connsiteY9" fmla="*/ 152400 h 685800"/>
                <a:gd name="connsiteX10" fmla="*/ 342900 w 419100"/>
                <a:gd name="connsiteY10" fmla="*/ 147638 h 685800"/>
                <a:gd name="connsiteX11" fmla="*/ 342900 w 419100"/>
                <a:gd name="connsiteY11" fmla="*/ 119063 h 685800"/>
                <a:gd name="connsiteX12" fmla="*/ 347663 w 419100"/>
                <a:gd name="connsiteY12" fmla="*/ 114300 h 685800"/>
                <a:gd name="connsiteX13" fmla="*/ 371475 w 419100"/>
                <a:gd name="connsiteY13" fmla="*/ 114300 h 685800"/>
                <a:gd name="connsiteX14" fmla="*/ 381000 w 419100"/>
                <a:gd name="connsiteY14" fmla="*/ 104775 h 685800"/>
                <a:gd name="connsiteX15" fmla="*/ 381000 w 419100"/>
                <a:gd name="connsiteY15" fmla="*/ 38100 h 685800"/>
                <a:gd name="connsiteX16" fmla="*/ 342900 w 419100"/>
                <a:gd name="connsiteY16" fmla="*/ 0 h 685800"/>
                <a:gd name="connsiteX17" fmla="*/ 76200 w 419100"/>
                <a:gd name="connsiteY17" fmla="*/ 0 h 685800"/>
                <a:gd name="connsiteX18" fmla="*/ 38100 w 419100"/>
                <a:gd name="connsiteY18" fmla="*/ 38100 h 685800"/>
                <a:gd name="connsiteX19" fmla="*/ 38100 w 419100"/>
                <a:gd name="connsiteY19" fmla="*/ 104775 h 685800"/>
                <a:gd name="connsiteX20" fmla="*/ 47625 w 419100"/>
                <a:gd name="connsiteY20" fmla="*/ 114300 h 685800"/>
                <a:gd name="connsiteX21" fmla="*/ 71438 w 419100"/>
                <a:gd name="connsiteY21" fmla="*/ 114300 h 685800"/>
                <a:gd name="connsiteX22" fmla="*/ 76200 w 419100"/>
                <a:gd name="connsiteY22" fmla="*/ 119063 h 685800"/>
                <a:gd name="connsiteX23" fmla="*/ 76200 w 419100"/>
                <a:gd name="connsiteY23" fmla="*/ 147638 h 685800"/>
                <a:gd name="connsiteX24" fmla="*/ 71438 w 419100"/>
                <a:gd name="connsiteY24" fmla="*/ 152400 h 685800"/>
                <a:gd name="connsiteX25" fmla="*/ 38100 w 419100"/>
                <a:gd name="connsiteY25" fmla="*/ 152400 h 685800"/>
                <a:gd name="connsiteX26" fmla="*/ 0 w 419100"/>
                <a:gd name="connsiteY26" fmla="*/ 190500 h 685800"/>
                <a:gd name="connsiteX27" fmla="*/ 0 w 419100"/>
                <a:gd name="connsiteY27" fmla="*/ 647700 h 685800"/>
                <a:gd name="connsiteX28" fmla="*/ 38100 w 419100"/>
                <a:gd name="connsiteY28" fmla="*/ 685800 h 685800"/>
                <a:gd name="connsiteX29" fmla="*/ 171450 w 419100"/>
                <a:gd name="connsiteY29" fmla="*/ 685800 h 685800"/>
                <a:gd name="connsiteX30" fmla="*/ 285750 w 419100"/>
                <a:gd name="connsiteY30" fmla="*/ 571500 h 685800"/>
                <a:gd name="connsiteX31" fmla="*/ 419100 w 419100"/>
                <a:gd name="connsiteY31" fmla="*/ 5715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19100" h="685800">
                  <a:moveTo>
                    <a:pt x="419100" y="571500"/>
                  </a:moveTo>
                  <a:lnTo>
                    <a:pt x="419100" y="495300"/>
                  </a:lnTo>
                  <a:lnTo>
                    <a:pt x="95250" y="495300"/>
                  </a:lnTo>
                  <a:cubicBezTo>
                    <a:pt x="84773" y="495300"/>
                    <a:pt x="76200" y="486728"/>
                    <a:pt x="76200" y="476250"/>
                  </a:cubicBezTo>
                  <a:lnTo>
                    <a:pt x="76200" y="285750"/>
                  </a:lnTo>
                  <a:cubicBezTo>
                    <a:pt x="76200" y="275273"/>
                    <a:pt x="84773" y="266700"/>
                    <a:pt x="95250" y="266700"/>
                  </a:cubicBezTo>
                  <a:lnTo>
                    <a:pt x="419100" y="266700"/>
                  </a:lnTo>
                  <a:lnTo>
                    <a:pt x="419100" y="190500"/>
                  </a:lnTo>
                  <a:cubicBezTo>
                    <a:pt x="419100" y="169545"/>
                    <a:pt x="401955" y="152400"/>
                    <a:pt x="381000" y="152400"/>
                  </a:cubicBezTo>
                  <a:lnTo>
                    <a:pt x="347663" y="152400"/>
                  </a:lnTo>
                  <a:cubicBezTo>
                    <a:pt x="344805" y="152400"/>
                    <a:pt x="342900" y="150495"/>
                    <a:pt x="342900" y="147638"/>
                  </a:cubicBezTo>
                  <a:lnTo>
                    <a:pt x="342900" y="119063"/>
                  </a:lnTo>
                  <a:cubicBezTo>
                    <a:pt x="342900" y="116205"/>
                    <a:pt x="344805" y="114300"/>
                    <a:pt x="347663" y="114300"/>
                  </a:cubicBezTo>
                  <a:lnTo>
                    <a:pt x="371475" y="114300"/>
                  </a:lnTo>
                  <a:cubicBezTo>
                    <a:pt x="377190" y="114300"/>
                    <a:pt x="381000" y="110490"/>
                    <a:pt x="381000" y="104775"/>
                  </a:cubicBezTo>
                  <a:lnTo>
                    <a:pt x="381000" y="38100"/>
                  </a:lnTo>
                  <a:cubicBezTo>
                    <a:pt x="381000" y="17145"/>
                    <a:pt x="363855" y="0"/>
                    <a:pt x="342900" y="0"/>
                  </a:cubicBezTo>
                  <a:lnTo>
                    <a:pt x="76200" y="0"/>
                  </a:lnTo>
                  <a:cubicBezTo>
                    <a:pt x="55245" y="0"/>
                    <a:pt x="38100" y="17145"/>
                    <a:pt x="38100" y="38100"/>
                  </a:cubicBezTo>
                  <a:lnTo>
                    <a:pt x="38100" y="104775"/>
                  </a:lnTo>
                  <a:cubicBezTo>
                    <a:pt x="38100" y="110490"/>
                    <a:pt x="41910" y="114300"/>
                    <a:pt x="47625" y="114300"/>
                  </a:cubicBezTo>
                  <a:lnTo>
                    <a:pt x="71438" y="114300"/>
                  </a:lnTo>
                  <a:cubicBezTo>
                    <a:pt x="74295" y="114300"/>
                    <a:pt x="76200" y="116205"/>
                    <a:pt x="76200" y="119063"/>
                  </a:cubicBezTo>
                  <a:lnTo>
                    <a:pt x="76200" y="147638"/>
                  </a:lnTo>
                  <a:cubicBezTo>
                    <a:pt x="76200" y="150495"/>
                    <a:pt x="74295" y="152400"/>
                    <a:pt x="71438" y="152400"/>
                  </a:cubicBezTo>
                  <a:lnTo>
                    <a:pt x="38100" y="152400"/>
                  </a:lnTo>
                  <a:cubicBezTo>
                    <a:pt x="17145" y="152400"/>
                    <a:pt x="0" y="169545"/>
                    <a:pt x="0" y="190500"/>
                  </a:cubicBezTo>
                  <a:lnTo>
                    <a:pt x="0" y="647700"/>
                  </a:lnTo>
                  <a:cubicBezTo>
                    <a:pt x="0" y="668655"/>
                    <a:pt x="17145" y="685800"/>
                    <a:pt x="38100" y="685800"/>
                  </a:cubicBezTo>
                  <a:lnTo>
                    <a:pt x="171450" y="685800"/>
                  </a:lnTo>
                  <a:cubicBezTo>
                    <a:pt x="171450" y="622935"/>
                    <a:pt x="222885" y="571500"/>
                    <a:pt x="285750" y="571500"/>
                  </a:cubicBezTo>
                  <a:lnTo>
                    <a:pt x="419100" y="5715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13F1E6C-63DB-4D7D-CAF8-892D97518E82}"/>
                </a:ext>
              </a:extLst>
            </p:cNvPr>
            <p:cNvSpPr/>
            <p:nvPr/>
          </p:nvSpPr>
          <p:spPr>
            <a:xfrm>
              <a:off x="5943600" y="5337937"/>
              <a:ext cx="304800" cy="152400"/>
            </a:xfrm>
            <a:custGeom>
              <a:avLst/>
              <a:gdLst>
                <a:gd name="connsiteX0" fmla="*/ 0 w 304800"/>
                <a:gd name="connsiteY0" fmla="*/ 9525 h 152400"/>
                <a:gd name="connsiteX1" fmla="*/ 0 w 304800"/>
                <a:gd name="connsiteY1" fmla="*/ 142875 h 152400"/>
                <a:gd name="connsiteX2" fmla="*/ 9525 w 304800"/>
                <a:gd name="connsiteY2" fmla="*/ 152400 h 152400"/>
                <a:gd name="connsiteX3" fmla="*/ 304800 w 304800"/>
                <a:gd name="connsiteY3" fmla="*/ 152400 h 152400"/>
                <a:gd name="connsiteX4" fmla="*/ 304800 w 304800"/>
                <a:gd name="connsiteY4" fmla="*/ 0 h 152400"/>
                <a:gd name="connsiteX5" fmla="*/ 9525 w 304800"/>
                <a:gd name="connsiteY5" fmla="*/ 0 h 152400"/>
                <a:gd name="connsiteX6" fmla="*/ 0 w 304800"/>
                <a:gd name="connsiteY6" fmla="*/ 9525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4800" h="152400">
                  <a:moveTo>
                    <a:pt x="0" y="9525"/>
                  </a:moveTo>
                  <a:lnTo>
                    <a:pt x="0" y="142875"/>
                  </a:lnTo>
                  <a:cubicBezTo>
                    <a:pt x="0" y="148590"/>
                    <a:pt x="3810" y="152400"/>
                    <a:pt x="9525" y="152400"/>
                  </a:cubicBezTo>
                  <a:lnTo>
                    <a:pt x="304800" y="152400"/>
                  </a:lnTo>
                  <a:lnTo>
                    <a:pt x="304800" y="0"/>
                  </a:lnTo>
                  <a:lnTo>
                    <a:pt x="9525" y="0"/>
                  </a:lnTo>
                  <a:cubicBezTo>
                    <a:pt x="3810" y="0"/>
                    <a:pt x="0" y="3810"/>
                    <a:pt x="0" y="95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1B476E8-C10A-CBC9-57FA-3CB2E99CFD5A}"/>
                </a:ext>
              </a:extLst>
            </p:cNvPr>
            <p:cNvSpPr/>
            <p:nvPr/>
          </p:nvSpPr>
          <p:spPr>
            <a:xfrm>
              <a:off x="6038850" y="5642737"/>
              <a:ext cx="323850" cy="152400"/>
            </a:xfrm>
            <a:custGeom>
              <a:avLst/>
              <a:gdLst>
                <a:gd name="connsiteX0" fmla="*/ 161925 w 323850"/>
                <a:gd name="connsiteY0" fmla="*/ 114300 h 152400"/>
                <a:gd name="connsiteX1" fmla="*/ 76200 w 323850"/>
                <a:gd name="connsiteY1" fmla="*/ 114300 h 152400"/>
                <a:gd name="connsiteX2" fmla="*/ 38100 w 323850"/>
                <a:gd name="connsiteY2" fmla="*/ 76200 h 152400"/>
                <a:gd name="connsiteX3" fmla="*/ 76200 w 323850"/>
                <a:gd name="connsiteY3" fmla="*/ 38100 h 152400"/>
                <a:gd name="connsiteX4" fmla="*/ 161925 w 323850"/>
                <a:gd name="connsiteY4" fmla="*/ 38100 h 152400"/>
                <a:gd name="connsiteX5" fmla="*/ 161925 w 323850"/>
                <a:gd name="connsiteY5" fmla="*/ 114300 h 152400"/>
                <a:gd name="connsiteX6" fmla="*/ 247650 w 323850"/>
                <a:gd name="connsiteY6" fmla="*/ 0 h 152400"/>
                <a:gd name="connsiteX7" fmla="*/ 76200 w 323850"/>
                <a:gd name="connsiteY7" fmla="*/ 0 h 152400"/>
                <a:gd name="connsiteX8" fmla="*/ 0 w 323850"/>
                <a:gd name="connsiteY8" fmla="*/ 76200 h 152400"/>
                <a:gd name="connsiteX9" fmla="*/ 76200 w 323850"/>
                <a:gd name="connsiteY9" fmla="*/ 152400 h 152400"/>
                <a:gd name="connsiteX10" fmla="*/ 247650 w 323850"/>
                <a:gd name="connsiteY10" fmla="*/ 152400 h 152400"/>
                <a:gd name="connsiteX11" fmla="*/ 323850 w 323850"/>
                <a:gd name="connsiteY11" fmla="*/ 76200 h 152400"/>
                <a:gd name="connsiteX12" fmla="*/ 247650 w 323850"/>
                <a:gd name="connsiteY12" fmla="*/ 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3850" h="152400">
                  <a:moveTo>
                    <a:pt x="161925" y="114300"/>
                  </a:moveTo>
                  <a:lnTo>
                    <a:pt x="76200" y="114300"/>
                  </a:lnTo>
                  <a:cubicBezTo>
                    <a:pt x="55245" y="114300"/>
                    <a:pt x="38100" y="97155"/>
                    <a:pt x="38100" y="76200"/>
                  </a:cubicBezTo>
                  <a:cubicBezTo>
                    <a:pt x="38100" y="55245"/>
                    <a:pt x="55245" y="38100"/>
                    <a:pt x="76200" y="38100"/>
                  </a:cubicBezTo>
                  <a:lnTo>
                    <a:pt x="161925" y="38100"/>
                  </a:lnTo>
                  <a:lnTo>
                    <a:pt x="161925" y="114300"/>
                  </a:lnTo>
                  <a:close/>
                  <a:moveTo>
                    <a:pt x="247650" y="0"/>
                  </a:moveTo>
                  <a:lnTo>
                    <a:pt x="76200" y="0"/>
                  </a:lnTo>
                  <a:cubicBezTo>
                    <a:pt x="34290" y="0"/>
                    <a:pt x="0" y="34290"/>
                    <a:pt x="0" y="76200"/>
                  </a:cubicBezTo>
                  <a:cubicBezTo>
                    <a:pt x="0" y="118110"/>
                    <a:pt x="34290" y="152400"/>
                    <a:pt x="76200" y="152400"/>
                  </a:cubicBezTo>
                  <a:lnTo>
                    <a:pt x="247650" y="152400"/>
                  </a:lnTo>
                  <a:cubicBezTo>
                    <a:pt x="289560" y="152400"/>
                    <a:pt x="323850" y="118110"/>
                    <a:pt x="323850" y="76200"/>
                  </a:cubicBezTo>
                  <a:cubicBezTo>
                    <a:pt x="323850" y="34290"/>
                    <a:pt x="289560" y="0"/>
                    <a:pt x="2476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36722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677AD2C8-A37C-6C6F-5D26-4E731047CD35}"/>
              </a:ext>
            </a:extLst>
          </p:cNvPr>
          <p:cNvSpPr txBox="1"/>
          <p:nvPr/>
        </p:nvSpPr>
        <p:spPr>
          <a:xfrm>
            <a:off x="650633" y="133168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</a:rPr>
              <a:t>02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9F0F04-F20A-6765-2E50-1D8382C6ACFF}"/>
              </a:ext>
            </a:extLst>
          </p:cNvPr>
          <p:cNvSpPr txBox="1"/>
          <p:nvPr/>
        </p:nvSpPr>
        <p:spPr>
          <a:xfrm>
            <a:off x="1711150" y="301166"/>
            <a:ext cx="3644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gradFill>
                  <a:gsLst>
                    <a:gs pos="0">
                      <a:srgbClr val="436AE6"/>
                    </a:gs>
                    <a:gs pos="100000">
                      <a:srgbClr val="A8C6F8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</a:defRPr>
            </a:lvl1pPr>
          </a:lstStyle>
          <a:p>
            <a:r>
              <a:rPr lang="zh-CN" altLang="en-US" sz="3200" dirty="0"/>
              <a:t>单击此处添加标题文本</a:t>
            </a:r>
          </a:p>
        </p:txBody>
      </p:sp>
      <p:grpSp>
        <p:nvGrpSpPr>
          <p:cNvPr id="7" name="图形 1">
            <a:extLst>
              <a:ext uri="{FF2B5EF4-FFF2-40B4-BE49-F238E27FC236}">
                <a16:creationId xmlns:a16="http://schemas.microsoft.com/office/drawing/2014/main" id="{D0944DA3-FE9F-EFC0-ABA8-84DFD79C1CB1}"/>
              </a:ext>
            </a:extLst>
          </p:cNvPr>
          <p:cNvGrpSpPr/>
          <p:nvPr/>
        </p:nvGrpSpPr>
        <p:grpSpPr>
          <a:xfrm>
            <a:off x="955352" y="1593622"/>
            <a:ext cx="6052199" cy="4378717"/>
            <a:chOff x="955352" y="2178397"/>
            <a:chExt cx="6052199" cy="4378717"/>
          </a:xfrm>
        </p:grpSpPr>
        <p:grpSp>
          <p:nvGrpSpPr>
            <p:cNvPr id="8" name="图形 1">
              <a:extLst>
                <a:ext uri="{FF2B5EF4-FFF2-40B4-BE49-F238E27FC236}">
                  <a16:creationId xmlns:a16="http://schemas.microsoft.com/office/drawing/2014/main" id="{227E748E-20F1-D84C-854C-81DA41EF1F52}"/>
                </a:ext>
              </a:extLst>
            </p:cNvPr>
            <p:cNvGrpSpPr/>
            <p:nvPr/>
          </p:nvGrpSpPr>
          <p:grpSpPr>
            <a:xfrm>
              <a:off x="4669750" y="2568551"/>
              <a:ext cx="1353493" cy="1877041"/>
              <a:chOff x="4669750" y="2568551"/>
              <a:chExt cx="1353493" cy="1877041"/>
            </a:xfrm>
          </p:grpSpPr>
          <p:grpSp>
            <p:nvGrpSpPr>
              <p:cNvPr id="9" name="图形 1">
                <a:extLst>
                  <a:ext uri="{FF2B5EF4-FFF2-40B4-BE49-F238E27FC236}">
                    <a16:creationId xmlns:a16="http://schemas.microsoft.com/office/drawing/2014/main" id="{5D7771AE-D1D1-B1C9-9232-51CADB49E8EA}"/>
                  </a:ext>
                </a:extLst>
              </p:cNvPr>
              <p:cNvGrpSpPr/>
              <p:nvPr/>
            </p:nvGrpSpPr>
            <p:grpSpPr>
              <a:xfrm>
                <a:off x="4669843" y="2568551"/>
                <a:ext cx="1353400" cy="1877041"/>
                <a:chOff x="4669843" y="2568551"/>
                <a:chExt cx="1353400" cy="1877041"/>
              </a:xfrm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C73835FD-7156-9072-D001-C0086D0BC1FE}"/>
                    </a:ext>
                  </a:extLst>
                </p:cNvPr>
                <p:cNvSpPr/>
                <p:nvPr/>
              </p:nvSpPr>
              <p:spPr>
                <a:xfrm>
                  <a:off x="4669843" y="2623515"/>
                  <a:ext cx="1353400" cy="1822078"/>
                </a:xfrm>
                <a:custGeom>
                  <a:avLst/>
                  <a:gdLst>
                    <a:gd name="connsiteX0" fmla="*/ 1253255 w 1353400"/>
                    <a:gd name="connsiteY0" fmla="*/ 1822079 h 1822078"/>
                    <a:gd name="connsiteX1" fmla="*/ 97723 w 1353400"/>
                    <a:gd name="connsiteY1" fmla="*/ 1820588 h 1822078"/>
                    <a:gd name="connsiteX2" fmla="*/ 0 w 1353400"/>
                    <a:gd name="connsiteY2" fmla="*/ 1722586 h 1822078"/>
                    <a:gd name="connsiteX3" fmla="*/ 2143 w 1353400"/>
                    <a:gd name="connsiteY3" fmla="*/ 97723 h 1822078"/>
                    <a:gd name="connsiteX4" fmla="*/ 100145 w 1353400"/>
                    <a:gd name="connsiteY4" fmla="*/ 0 h 1822078"/>
                    <a:gd name="connsiteX5" fmla="*/ 1255678 w 1353400"/>
                    <a:gd name="connsiteY5" fmla="*/ 1491 h 1822078"/>
                    <a:gd name="connsiteX6" fmla="*/ 1353400 w 1353400"/>
                    <a:gd name="connsiteY6" fmla="*/ 99493 h 1822078"/>
                    <a:gd name="connsiteX7" fmla="*/ 1351258 w 1353400"/>
                    <a:gd name="connsiteY7" fmla="*/ 1724356 h 1822078"/>
                    <a:gd name="connsiteX8" fmla="*/ 1253255 w 1353400"/>
                    <a:gd name="connsiteY8" fmla="*/ 1822079 h 1822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3400" h="1822078">
                      <a:moveTo>
                        <a:pt x="1253255" y="1822079"/>
                      </a:moveTo>
                      <a:lnTo>
                        <a:pt x="97723" y="1820588"/>
                      </a:lnTo>
                      <a:cubicBezTo>
                        <a:pt x="43691" y="1820495"/>
                        <a:pt x="-93" y="1776618"/>
                        <a:pt x="0" y="1722586"/>
                      </a:cubicBezTo>
                      <a:lnTo>
                        <a:pt x="2143" y="97723"/>
                      </a:lnTo>
                      <a:cubicBezTo>
                        <a:pt x="2236" y="43691"/>
                        <a:pt x="46114" y="-93"/>
                        <a:pt x="100145" y="0"/>
                      </a:cubicBezTo>
                      <a:lnTo>
                        <a:pt x="1255678" y="1491"/>
                      </a:lnTo>
                      <a:cubicBezTo>
                        <a:pt x="1309710" y="1584"/>
                        <a:pt x="1353494" y="45461"/>
                        <a:pt x="1353400" y="99493"/>
                      </a:cubicBezTo>
                      <a:lnTo>
                        <a:pt x="1351258" y="1724356"/>
                      </a:lnTo>
                      <a:cubicBezTo>
                        <a:pt x="1351165" y="1778388"/>
                        <a:pt x="1307287" y="1822172"/>
                        <a:pt x="1253255" y="1822079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EA00D5F7-051A-9362-7DD6-15C814EB9A68}"/>
                    </a:ext>
                  </a:extLst>
                </p:cNvPr>
                <p:cNvSpPr/>
                <p:nvPr/>
              </p:nvSpPr>
              <p:spPr>
                <a:xfrm rot="4450">
                  <a:off x="4733008" y="2758688"/>
                  <a:ext cx="1226985" cy="1622162"/>
                </a:xfrm>
                <a:custGeom>
                  <a:avLst/>
                  <a:gdLst>
                    <a:gd name="connsiteX0" fmla="*/ 0 w 1226985"/>
                    <a:gd name="connsiteY0" fmla="*/ 0 h 1622162"/>
                    <a:gd name="connsiteX1" fmla="*/ 1226986 w 1226985"/>
                    <a:gd name="connsiteY1" fmla="*/ 0 h 1622162"/>
                    <a:gd name="connsiteX2" fmla="*/ 1226986 w 1226985"/>
                    <a:gd name="connsiteY2" fmla="*/ 1622163 h 1622162"/>
                    <a:gd name="connsiteX3" fmla="*/ 0 w 1226985"/>
                    <a:gd name="connsiteY3" fmla="*/ 1622163 h 1622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6985" h="1622162">
                      <a:moveTo>
                        <a:pt x="0" y="0"/>
                      </a:moveTo>
                      <a:lnTo>
                        <a:pt x="1226986" y="0"/>
                      </a:lnTo>
                      <a:lnTo>
                        <a:pt x="1226986" y="1622163"/>
                      </a:lnTo>
                      <a:lnTo>
                        <a:pt x="0" y="16221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095EAED5-20C4-6AAF-E895-BA9F626FE2A2}"/>
                    </a:ext>
                  </a:extLst>
                </p:cNvPr>
                <p:cNvSpPr/>
                <p:nvPr/>
              </p:nvSpPr>
              <p:spPr>
                <a:xfrm>
                  <a:off x="5118399" y="2725895"/>
                  <a:ext cx="458244" cy="145513"/>
                </a:xfrm>
                <a:custGeom>
                  <a:avLst/>
                  <a:gdLst>
                    <a:gd name="connsiteX0" fmla="*/ 393407 w 458244"/>
                    <a:gd name="connsiteY0" fmla="*/ 145513 h 145513"/>
                    <a:gd name="connsiteX1" fmla="*/ 64652 w 458244"/>
                    <a:gd name="connsiteY1" fmla="*/ 145047 h 145513"/>
                    <a:gd name="connsiteX2" fmla="*/ 0 w 458244"/>
                    <a:gd name="connsiteY2" fmla="*/ 80209 h 145513"/>
                    <a:gd name="connsiteX3" fmla="*/ 93 w 458244"/>
                    <a:gd name="connsiteY3" fmla="*/ 0 h 145513"/>
                    <a:gd name="connsiteX4" fmla="*/ 458245 w 458244"/>
                    <a:gd name="connsiteY4" fmla="*/ 559 h 145513"/>
                    <a:gd name="connsiteX5" fmla="*/ 458152 w 458244"/>
                    <a:gd name="connsiteY5" fmla="*/ 80768 h 145513"/>
                    <a:gd name="connsiteX6" fmla="*/ 393407 w 458244"/>
                    <a:gd name="connsiteY6" fmla="*/ 145513 h 145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8244" h="145513">
                      <a:moveTo>
                        <a:pt x="393407" y="145513"/>
                      </a:moveTo>
                      <a:lnTo>
                        <a:pt x="64652" y="145047"/>
                      </a:lnTo>
                      <a:cubicBezTo>
                        <a:pt x="28879" y="145047"/>
                        <a:pt x="0" y="115982"/>
                        <a:pt x="0" y="80209"/>
                      </a:cubicBezTo>
                      <a:lnTo>
                        <a:pt x="93" y="0"/>
                      </a:lnTo>
                      <a:lnTo>
                        <a:pt x="458245" y="559"/>
                      </a:lnTo>
                      <a:lnTo>
                        <a:pt x="458152" y="80768"/>
                      </a:lnTo>
                      <a:cubicBezTo>
                        <a:pt x="458152" y="116634"/>
                        <a:pt x="429086" y="145606"/>
                        <a:pt x="393407" y="145513"/>
                      </a:cubicBezTo>
                      <a:close/>
                    </a:path>
                  </a:pathLst>
                </a:custGeom>
                <a:noFill/>
                <a:ln w="15516" cap="flat">
                  <a:solidFill>
                    <a:srgbClr val="525556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7434C3ED-3A99-AA9F-B41F-1A86885652E3}"/>
                    </a:ext>
                  </a:extLst>
                </p:cNvPr>
                <p:cNvSpPr/>
                <p:nvPr/>
              </p:nvSpPr>
              <p:spPr>
                <a:xfrm>
                  <a:off x="5025241" y="2568551"/>
                  <a:ext cx="644746" cy="230566"/>
                </a:xfrm>
                <a:custGeom>
                  <a:avLst/>
                  <a:gdLst>
                    <a:gd name="connsiteX0" fmla="*/ 602453 w 644746"/>
                    <a:gd name="connsiteY0" fmla="*/ 230566 h 230566"/>
                    <a:gd name="connsiteX1" fmla="*/ 42014 w 644746"/>
                    <a:gd name="connsiteY1" fmla="*/ 229821 h 230566"/>
                    <a:gd name="connsiteX2" fmla="*/ 0 w 644746"/>
                    <a:gd name="connsiteY2" fmla="*/ 187714 h 230566"/>
                    <a:gd name="connsiteX3" fmla="*/ 186 w 644746"/>
                    <a:gd name="connsiteY3" fmla="*/ 42014 h 230566"/>
                    <a:gd name="connsiteX4" fmla="*/ 42294 w 644746"/>
                    <a:gd name="connsiteY4" fmla="*/ 0 h 230566"/>
                    <a:gd name="connsiteX5" fmla="*/ 602733 w 644746"/>
                    <a:gd name="connsiteY5" fmla="*/ 745 h 230566"/>
                    <a:gd name="connsiteX6" fmla="*/ 644747 w 644746"/>
                    <a:gd name="connsiteY6" fmla="*/ 42853 h 230566"/>
                    <a:gd name="connsiteX7" fmla="*/ 644561 w 644746"/>
                    <a:gd name="connsiteY7" fmla="*/ 188552 h 230566"/>
                    <a:gd name="connsiteX8" fmla="*/ 602453 w 644746"/>
                    <a:gd name="connsiteY8" fmla="*/ 230566 h 230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4746" h="230566">
                      <a:moveTo>
                        <a:pt x="602453" y="230566"/>
                      </a:moveTo>
                      <a:lnTo>
                        <a:pt x="42014" y="229821"/>
                      </a:lnTo>
                      <a:cubicBezTo>
                        <a:pt x="18818" y="229821"/>
                        <a:pt x="0" y="210910"/>
                        <a:pt x="0" y="187714"/>
                      </a:cubicBezTo>
                      <a:lnTo>
                        <a:pt x="186" y="42014"/>
                      </a:lnTo>
                      <a:cubicBezTo>
                        <a:pt x="186" y="18818"/>
                        <a:pt x="19098" y="0"/>
                        <a:pt x="42294" y="0"/>
                      </a:cubicBezTo>
                      <a:lnTo>
                        <a:pt x="602733" y="745"/>
                      </a:lnTo>
                      <a:cubicBezTo>
                        <a:pt x="625929" y="745"/>
                        <a:pt x="644747" y="19656"/>
                        <a:pt x="644747" y="42853"/>
                      </a:cubicBezTo>
                      <a:lnTo>
                        <a:pt x="644561" y="188552"/>
                      </a:lnTo>
                      <a:cubicBezTo>
                        <a:pt x="644561" y="211841"/>
                        <a:pt x="625743" y="230566"/>
                        <a:pt x="602453" y="230566"/>
                      </a:cubicBezTo>
                      <a:close/>
                    </a:path>
                  </a:pathLst>
                </a:custGeom>
                <a:solidFill>
                  <a:srgbClr val="76BEDD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06C391F-8B1A-6653-45BF-0005E620FFA8}"/>
                  </a:ext>
                </a:extLst>
              </p:cNvPr>
              <p:cNvSpPr/>
              <p:nvPr/>
            </p:nvSpPr>
            <p:spPr>
              <a:xfrm>
                <a:off x="4925601" y="3013195"/>
                <a:ext cx="842116" cy="1217296"/>
              </a:xfrm>
              <a:custGeom>
                <a:avLst/>
                <a:gdLst>
                  <a:gd name="connsiteX0" fmla="*/ 800562 w 842116"/>
                  <a:gd name="connsiteY0" fmla="*/ 1044395 h 1217296"/>
                  <a:gd name="connsiteX1" fmla="*/ 535806 w 842116"/>
                  <a:gd name="connsiteY1" fmla="*/ 926271 h 1217296"/>
                  <a:gd name="connsiteX2" fmla="*/ 518572 w 842116"/>
                  <a:gd name="connsiteY2" fmla="*/ 761381 h 1217296"/>
                  <a:gd name="connsiteX3" fmla="*/ 518759 w 842116"/>
                  <a:gd name="connsiteY3" fmla="*/ 759890 h 1217296"/>
                  <a:gd name="connsiteX4" fmla="*/ 688027 w 842116"/>
                  <a:gd name="connsiteY4" fmla="*/ 536031 h 1217296"/>
                  <a:gd name="connsiteX5" fmla="*/ 688027 w 842116"/>
                  <a:gd name="connsiteY5" fmla="*/ 525691 h 1217296"/>
                  <a:gd name="connsiteX6" fmla="*/ 729296 w 842116"/>
                  <a:gd name="connsiteY6" fmla="*/ 365180 h 1217296"/>
                  <a:gd name="connsiteX7" fmla="*/ 725383 w 842116"/>
                  <a:gd name="connsiteY7" fmla="*/ 365180 h 1217296"/>
                  <a:gd name="connsiteX8" fmla="*/ 705261 w 842116"/>
                  <a:gd name="connsiteY8" fmla="*/ 141321 h 1217296"/>
                  <a:gd name="connsiteX9" fmla="*/ 422712 w 842116"/>
                  <a:gd name="connsiteY9" fmla="*/ 0 h 1217296"/>
                  <a:gd name="connsiteX10" fmla="*/ 422712 w 842116"/>
                  <a:gd name="connsiteY10" fmla="*/ 0 h 1217296"/>
                  <a:gd name="connsiteX11" fmla="*/ 421036 w 842116"/>
                  <a:gd name="connsiteY11" fmla="*/ 0 h 1217296"/>
                  <a:gd name="connsiteX12" fmla="*/ 419359 w 842116"/>
                  <a:gd name="connsiteY12" fmla="*/ 0 h 1217296"/>
                  <a:gd name="connsiteX13" fmla="*/ 419359 w 842116"/>
                  <a:gd name="connsiteY13" fmla="*/ 0 h 1217296"/>
                  <a:gd name="connsiteX14" fmla="*/ 136810 w 842116"/>
                  <a:gd name="connsiteY14" fmla="*/ 141321 h 1217296"/>
                  <a:gd name="connsiteX15" fmla="*/ 116688 w 842116"/>
                  <a:gd name="connsiteY15" fmla="*/ 365180 h 1217296"/>
                  <a:gd name="connsiteX16" fmla="*/ 112776 w 842116"/>
                  <a:gd name="connsiteY16" fmla="*/ 365180 h 1217296"/>
                  <a:gd name="connsiteX17" fmla="*/ 154045 w 842116"/>
                  <a:gd name="connsiteY17" fmla="*/ 525691 h 1217296"/>
                  <a:gd name="connsiteX18" fmla="*/ 154045 w 842116"/>
                  <a:gd name="connsiteY18" fmla="*/ 536031 h 1217296"/>
                  <a:gd name="connsiteX19" fmla="*/ 323313 w 842116"/>
                  <a:gd name="connsiteY19" fmla="*/ 759890 h 1217296"/>
                  <a:gd name="connsiteX20" fmla="*/ 327319 w 842116"/>
                  <a:gd name="connsiteY20" fmla="*/ 855377 h 1217296"/>
                  <a:gd name="connsiteX21" fmla="*/ 306172 w 842116"/>
                  <a:gd name="connsiteY21" fmla="*/ 926271 h 1217296"/>
                  <a:gd name="connsiteX22" fmla="*/ 41417 w 842116"/>
                  <a:gd name="connsiteY22" fmla="*/ 1044395 h 1217296"/>
                  <a:gd name="connsiteX23" fmla="*/ 986 w 842116"/>
                  <a:gd name="connsiteY23" fmla="*/ 1217296 h 1217296"/>
                  <a:gd name="connsiteX24" fmla="*/ 421129 w 842116"/>
                  <a:gd name="connsiteY24" fmla="*/ 1217296 h 1217296"/>
                  <a:gd name="connsiteX25" fmla="*/ 841272 w 842116"/>
                  <a:gd name="connsiteY25" fmla="*/ 1217296 h 1217296"/>
                  <a:gd name="connsiteX26" fmla="*/ 800562 w 842116"/>
                  <a:gd name="connsiteY26" fmla="*/ 1044395 h 1217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42116" h="1217296">
                    <a:moveTo>
                      <a:pt x="800562" y="1044395"/>
                    </a:moveTo>
                    <a:cubicBezTo>
                      <a:pt x="749138" y="954684"/>
                      <a:pt x="574095" y="961205"/>
                      <a:pt x="535806" y="926271"/>
                    </a:cubicBezTo>
                    <a:cubicBezTo>
                      <a:pt x="506834" y="899814"/>
                      <a:pt x="513542" y="805631"/>
                      <a:pt x="518572" y="761381"/>
                    </a:cubicBezTo>
                    <a:cubicBezTo>
                      <a:pt x="518665" y="760822"/>
                      <a:pt x="518665" y="760356"/>
                      <a:pt x="518759" y="759890"/>
                    </a:cubicBezTo>
                    <a:cubicBezTo>
                      <a:pt x="616388" y="732222"/>
                      <a:pt x="688027" y="642511"/>
                      <a:pt x="688027" y="536031"/>
                    </a:cubicBezTo>
                    <a:lnTo>
                      <a:pt x="688027" y="525691"/>
                    </a:lnTo>
                    <a:cubicBezTo>
                      <a:pt x="798512" y="459456"/>
                      <a:pt x="760224" y="366670"/>
                      <a:pt x="729296" y="365180"/>
                    </a:cubicBezTo>
                    <a:cubicBezTo>
                      <a:pt x="727899" y="365086"/>
                      <a:pt x="726688" y="365180"/>
                      <a:pt x="725383" y="365180"/>
                    </a:cubicBezTo>
                    <a:cubicBezTo>
                      <a:pt x="731997" y="301087"/>
                      <a:pt x="734606" y="206438"/>
                      <a:pt x="705261" y="141321"/>
                    </a:cubicBezTo>
                    <a:cubicBezTo>
                      <a:pt x="657285" y="35121"/>
                      <a:pt x="568412" y="466"/>
                      <a:pt x="422712" y="0"/>
                    </a:cubicBezTo>
                    <a:lnTo>
                      <a:pt x="422712" y="0"/>
                    </a:lnTo>
                    <a:cubicBezTo>
                      <a:pt x="422154" y="0"/>
                      <a:pt x="421595" y="0"/>
                      <a:pt x="421036" y="0"/>
                    </a:cubicBezTo>
                    <a:cubicBezTo>
                      <a:pt x="420477" y="0"/>
                      <a:pt x="419918" y="0"/>
                      <a:pt x="419359" y="0"/>
                    </a:cubicBezTo>
                    <a:lnTo>
                      <a:pt x="419359" y="0"/>
                    </a:lnTo>
                    <a:cubicBezTo>
                      <a:pt x="273660" y="559"/>
                      <a:pt x="184787" y="35214"/>
                      <a:pt x="136810" y="141321"/>
                    </a:cubicBezTo>
                    <a:cubicBezTo>
                      <a:pt x="107373" y="206438"/>
                      <a:pt x="110074" y="301087"/>
                      <a:pt x="116688" y="365180"/>
                    </a:cubicBezTo>
                    <a:cubicBezTo>
                      <a:pt x="115384" y="365180"/>
                      <a:pt x="114173" y="365086"/>
                      <a:pt x="112776" y="365180"/>
                    </a:cubicBezTo>
                    <a:cubicBezTo>
                      <a:pt x="81847" y="366670"/>
                      <a:pt x="43559" y="459456"/>
                      <a:pt x="154045" y="525691"/>
                    </a:cubicBezTo>
                    <a:lnTo>
                      <a:pt x="154045" y="536031"/>
                    </a:lnTo>
                    <a:cubicBezTo>
                      <a:pt x="154045" y="642511"/>
                      <a:pt x="225590" y="732222"/>
                      <a:pt x="323313" y="759890"/>
                    </a:cubicBezTo>
                    <a:cubicBezTo>
                      <a:pt x="325921" y="782994"/>
                      <a:pt x="329275" y="820909"/>
                      <a:pt x="327319" y="855377"/>
                    </a:cubicBezTo>
                    <a:cubicBezTo>
                      <a:pt x="325642" y="885840"/>
                      <a:pt x="319959" y="913694"/>
                      <a:pt x="306172" y="926271"/>
                    </a:cubicBezTo>
                    <a:cubicBezTo>
                      <a:pt x="267884" y="961298"/>
                      <a:pt x="92840" y="954684"/>
                      <a:pt x="41417" y="1044395"/>
                    </a:cubicBezTo>
                    <a:cubicBezTo>
                      <a:pt x="-10007" y="1134106"/>
                      <a:pt x="986" y="1217296"/>
                      <a:pt x="986" y="1217296"/>
                    </a:cubicBezTo>
                    <a:lnTo>
                      <a:pt x="421129" y="1217296"/>
                    </a:lnTo>
                    <a:lnTo>
                      <a:pt x="841272" y="1217296"/>
                    </a:lnTo>
                    <a:cubicBezTo>
                      <a:pt x="841085" y="1217203"/>
                      <a:pt x="851985" y="1134106"/>
                      <a:pt x="800562" y="1044395"/>
                    </a:cubicBezTo>
                    <a:close/>
                  </a:path>
                </a:pathLst>
              </a:custGeom>
              <a:solidFill>
                <a:srgbClr val="D9E5E8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2997D071-EBEC-9774-F640-532EDB7A1EF6}"/>
                  </a:ext>
                </a:extLst>
              </p:cNvPr>
              <p:cNvSpPr/>
              <p:nvPr/>
            </p:nvSpPr>
            <p:spPr>
              <a:xfrm>
                <a:off x="4669750" y="2568551"/>
                <a:ext cx="678004" cy="1876296"/>
              </a:xfrm>
              <a:custGeom>
                <a:avLst/>
                <a:gdLst>
                  <a:gd name="connsiteX0" fmla="*/ 678005 w 678004"/>
                  <a:gd name="connsiteY0" fmla="*/ 373 h 1876296"/>
                  <a:gd name="connsiteX1" fmla="*/ 397785 w 678004"/>
                  <a:gd name="connsiteY1" fmla="*/ 0 h 1876296"/>
                  <a:gd name="connsiteX2" fmla="*/ 355678 w 678004"/>
                  <a:gd name="connsiteY2" fmla="*/ 42014 h 1876296"/>
                  <a:gd name="connsiteX3" fmla="*/ 355678 w 678004"/>
                  <a:gd name="connsiteY3" fmla="*/ 55336 h 1876296"/>
                  <a:gd name="connsiteX4" fmla="*/ 100145 w 678004"/>
                  <a:gd name="connsiteY4" fmla="*/ 54963 h 1876296"/>
                  <a:gd name="connsiteX5" fmla="*/ 2143 w 678004"/>
                  <a:gd name="connsiteY5" fmla="*/ 152686 h 1876296"/>
                  <a:gd name="connsiteX6" fmla="*/ 0 w 678004"/>
                  <a:gd name="connsiteY6" fmla="*/ 1777549 h 1876296"/>
                  <a:gd name="connsiteX7" fmla="*/ 97723 w 678004"/>
                  <a:gd name="connsiteY7" fmla="*/ 1875551 h 1876296"/>
                  <a:gd name="connsiteX8" fmla="*/ 675489 w 678004"/>
                  <a:gd name="connsiteY8" fmla="*/ 1876297 h 1876296"/>
                  <a:gd name="connsiteX9" fmla="*/ 678005 w 678004"/>
                  <a:gd name="connsiteY9" fmla="*/ 373 h 1876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78004" h="1876296">
                    <a:moveTo>
                      <a:pt x="678005" y="373"/>
                    </a:moveTo>
                    <a:lnTo>
                      <a:pt x="397785" y="0"/>
                    </a:lnTo>
                    <a:cubicBezTo>
                      <a:pt x="374589" y="0"/>
                      <a:pt x="355678" y="18725"/>
                      <a:pt x="355678" y="42014"/>
                    </a:cubicBezTo>
                    <a:lnTo>
                      <a:pt x="355678" y="55336"/>
                    </a:lnTo>
                    <a:lnTo>
                      <a:pt x="100145" y="54963"/>
                    </a:lnTo>
                    <a:cubicBezTo>
                      <a:pt x="46114" y="54870"/>
                      <a:pt x="2236" y="98654"/>
                      <a:pt x="2143" y="152686"/>
                    </a:cubicBezTo>
                    <a:lnTo>
                      <a:pt x="0" y="1777549"/>
                    </a:lnTo>
                    <a:cubicBezTo>
                      <a:pt x="-93" y="1831581"/>
                      <a:pt x="43691" y="1875458"/>
                      <a:pt x="97723" y="1875551"/>
                    </a:cubicBezTo>
                    <a:lnTo>
                      <a:pt x="675489" y="1876297"/>
                    </a:lnTo>
                    <a:lnTo>
                      <a:pt x="678005" y="373"/>
                    </a:lnTo>
                    <a:close/>
                  </a:path>
                </a:pathLst>
              </a:custGeom>
              <a:solidFill>
                <a:srgbClr val="2D3638">
                  <a:alpha val="10000"/>
                </a:srgbClr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C2407CE9-6C40-9898-E6B6-E71283A61394}"/>
                  </a:ext>
                </a:extLst>
              </p:cNvPr>
              <p:cNvSpPr/>
              <p:nvPr/>
            </p:nvSpPr>
            <p:spPr>
              <a:xfrm>
                <a:off x="5520656" y="3506746"/>
                <a:ext cx="306024" cy="115050"/>
              </a:xfrm>
              <a:custGeom>
                <a:avLst/>
                <a:gdLst>
                  <a:gd name="connsiteX0" fmla="*/ 0 w 306024"/>
                  <a:gd name="connsiteY0" fmla="*/ 115050 h 115050"/>
                  <a:gd name="connsiteX1" fmla="*/ 212121 w 306024"/>
                  <a:gd name="connsiteY1" fmla="*/ 115050 h 115050"/>
                  <a:gd name="connsiteX2" fmla="*/ 306024 w 306024"/>
                  <a:gd name="connsiteY2" fmla="*/ 0 h 11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6024" h="115050">
                    <a:moveTo>
                      <a:pt x="0" y="115050"/>
                    </a:moveTo>
                    <a:lnTo>
                      <a:pt x="212121" y="115050"/>
                    </a:lnTo>
                    <a:lnTo>
                      <a:pt x="306024" y="0"/>
                    </a:lnTo>
                  </a:path>
                </a:pathLst>
              </a:custGeom>
              <a:noFill/>
              <a:ln w="12106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4532B8C2-C095-8192-A7EC-712662717731}"/>
                  </a:ext>
                </a:extLst>
              </p:cNvPr>
              <p:cNvSpPr/>
              <p:nvPr/>
            </p:nvSpPr>
            <p:spPr>
              <a:xfrm>
                <a:off x="4923419" y="3240501"/>
                <a:ext cx="236714" cy="9315"/>
              </a:xfrm>
              <a:custGeom>
                <a:avLst/>
                <a:gdLst>
                  <a:gd name="connsiteX0" fmla="*/ 236715 w 236714"/>
                  <a:gd name="connsiteY0" fmla="*/ 0 h 9315"/>
                  <a:gd name="connsiteX1" fmla="*/ 0 w 236714"/>
                  <a:gd name="connsiteY1" fmla="*/ 0 h 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6714" h="9315">
                    <a:moveTo>
                      <a:pt x="236715" y="0"/>
                    </a:moveTo>
                    <a:lnTo>
                      <a:pt x="0" y="0"/>
                    </a:lnTo>
                  </a:path>
                </a:pathLst>
              </a:custGeom>
              <a:ln w="12106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7D745BA-21AA-77CF-43F4-6D4A6BA22486}"/>
                  </a:ext>
                </a:extLst>
              </p:cNvPr>
              <p:cNvSpPr/>
              <p:nvPr/>
            </p:nvSpPr>
            <p:spPr>
              <a:xfrm>
                <a:off x="4851129" y="3914872"/>
                <a:ext cx="287858" cy="111696"/>
              </a:xfrm>
              <a:custGeom>
                <a:avLst/>
                <a:gdLst>
                  <a:gd name="connsiteX0" fmla="*/ 287858 w 287858"/>
                  <a:gd name="connsiteY0" fmla="*/ 111697 h 111696"/>
                  <a:gd name="connsiteX1" fmla="*/ 70986 w 287858"/>
                  <a:gd name="connsiteY1" fmla="*/ 111697 h 111696"/>
                  <a:gd name="connsiteX2" fmla="*/ 0 w 287858"/>
                  <a:gd name="connsiteY2" fmla="*/ 0 h 111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7858" h="111696">
                    <a:moveTo>
                      <a:pt x="287858" y="111697"/>
                    </a:moveTo>
                    <a:lnTo>
                      <a:pt x="70986" y="111697"/>
                    </a:lnTo>
                    <a:lnTo>
                      <a:pt x="0" y="0"/>
                    </a:lnTo>
                  </a:path>
                </a:pathLst>
              </a:custGeom>
              <a:noFill/>
              <a:ln w="12106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718418D-D13D-F5ED-B304-5982C8C88BDC}"/>
                  </a:ext>
                </a:extLst>
              </p:cNvPr>
              <p:cNvSpPr/>
              <p:nvPr/>
            </p:nvSpPr>
            <p:spPr>
              <a:xfrm>
                <a:off x="5543945" y="3340459"/>
                <a:ext cx="282734" cy="9315"/>
              </a:xfrm>
              <a:custGeom>
                <a:avLst/>
                <a:gdLst>
                  <a:gd name="connsiteX0" fmla="*/ 0 w 282734"/>
                  <a:gd name="connsiteY0" fmla="*/ 0 h 9315"/>
                  <a:gd name="connsiteX1" fmla="*/ 282735 w 282734"/>
                  <a:gd name="connsiteY1" fmla="*/ 0 h 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2734" h="9315">
                    <a:moveTo>
                      <a:pt x="0" y="0"/>
                    </a:moveTo>
                    <a:lnTo>
                      <a:pt x="282735" y="0"/>
                    </a:lnTo>
                  </a:path>
                </a:pathLst>
              </a:custGeom>
              <a:ln w="12106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456D9192-B54C-52EC-D4F1-A8899A60689C}"/>
                  </a:ext>
                </a:extLst>
              </p:cNvPr>
              <p:cNvSpPr/>
              <p:nvPr/>
            </p:nvSpPr>
            <p:spPr>
              <a:xfrm>
                <a:off x="5520656" y="4116559"/>
                <a:ext cx="326239" cy="9315"/>
              </a:xfrm>
              <a:custGeom>
                <a:avLst/>
                <a:gdLst>
                  <a:gd name="connsiteX0" fmla="*/ 0 w 326239"/>
                  <a:gd name="connsiteY0" fmla="*/ 0 h 9315"/>
                  <a:gd name="connsiteX1" fmla="*/ 326239 w 326239"/>
                  <a:gd name="connsiteY1" fmla="*/ 0 h 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26239" h="9315">
                    <a:moveTo>
                      <a:pt x="0" y="0"/>
                    </a:moveTo>
                    <a:lnTo>
                      <a:pt x="326239" y="0"/>
                    </a:lnTo>
                  </a:path>
                </a:pathLst>
              </a:custGeom>
              <a:ln w="12106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24B07918-6E7B-6F01-C4F3-6A058E93A8EB}"/>
                  </a:ext>
                </a:extLst>
              </p:cNvPr>
              <p:cNvSpPr/>
              <p:nvPr/>
            </p:nvSpPr>
            <p:spPr>
              <a:xfrm>
                <a:off x="5592387" y="4011384"/>
                <a:ext cx="193861" cy="9315"/>
              </a:xfrm>
              <a:custGeom>
                <a:avLst/>
                <a:gdLst>
                  <a:gd name="connsiteX0" fmla="*/ 0 w 193861"/>
                  <a:gd name="connsiteY0" fmla="*/ 0 h 9315"/>
                  <a:gd name="connsiteX1" fmla="*/ 193862 w 193861"/>
                  <a:gd name="connsiteY1" fmla="*/ 0 h 9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3861" h="9315">
                    <a:moveTo>
                      <a:pt x="0" y="0"/>
                    </a:moveTo>
                    <a:lnTo>
                      <a:pt x="193862" y="0"/>
                    </a:lnTo>
                  </a:path>
                </a:pathLst>
              </a:custGeom>
              <a:ln w="12106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0DBE64D-3C54-360C-DD2F-DF7BF57E6BB5}"/>
                  </a:ext>
                </a:extLst>
              </p:cNvPr>
              <p:cNvSpPr/>
              <p:nvPr/>
            </p:nvSpPr>
            <p:spPr>
              <a:xfrm>
                <a:off x="5422747" y="2992048"/>
                <a:ext cx="323165" cy="224231"/>
              </a:xfrm>
              <a:custGeom>
                <a:avLst/>
                <a:gdLst>
                  <a:gd name="connsiteX0" fmla="*/ 0 w 323165"/>
                  <a:gd name="connsiteY0" fmla="*/ 224232 h 224231"/>
                  <a:gd name="connsiteX1" fmla="*/ 169640 w 323165"/>
                  <a:gd name="connsiteY1" fmla="*/ 0 h 224231"/>
                  <a:gd name="connsiteX2" fmla="*/ 323165 w 323165"/>
                  <a:gd name="connsiteY2" fmla="*/ 0 h 224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165" h="224231">
                    <a:moveTo>
                      <a:pt x="0" y="224232"/>
                    </a:moveTo>
                    <a:lnTo>
                      <a:pt x="169640" y="0"/>
                    </a:lnTo>
                    <a:lnTo>
                      <a:pt x="323165" y="0"/>
                    </a:lnTo>
                  </a:path>
                </a:pathLst>
              </a:custGeom>
              <a:noFill/>
              <a:ln w="12106" cap="flat">
                <a:solidFill>
                  <a:srgbClr val="76BEDD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1">
              <a:extLst>
                <a:ext uri="{FF2B5EF4-FFF2-40B4-BE49-F238E27FC236}">
                  <a16:creationId xmlns:a16="http://schemas.microsoft.com/office/drawing/2014/main" id="{DD29EEC4-536C-8B86-6A52-865CF7673CFD}"/>
                </a:ext>
              </a:extLst>
            </p:cNvPr>
            <p:cNvGrpSpPr/>
            <p:nvPr/>
          </p:nvGrpSpPr>
          <p:grpSpPr>
            <a:xfrm>
              <a:off x="1452436" y="4761246"/>
              <a:ext cx="1466047" cy="1795868"/>
              <a:chOff x="1452436" y="4761246"/>
              <a:chExt cx="1466047" cy="1795868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768D18D-E2A5-C086-109C-B4ADDB8687A0}"/>
                  </a:ext>
                </a:extLst>
              </p:cNvPr>
              <p:cNvSpPr/>
              <p:nvPr/>
            </p:nvSpPr>
            <p:spPr>
              <a:xfrm>
                <a:off x="2114681" y="5437466"/>
                <a:ext cx="658618" cy="609270"/>
              </a:xfrm>
              <a:custGeom>
                <a:avLst/>
                <a:gdLst>
                  <a:gd name="connsiteX0" fmla="*/ 131842 w 658618"/>
                  <a:gd name="connsiteY0" fmla="*/ 489341 h 609270"/>
                  <a:gd name="connsiteX1" fmla="*/ 33374 w 658618"/>
                  <a:gd name="connsiteY1" fmla="*/ 123230 h 609270"/>
                  <a:gd name="connsiteX2" fmla="*/ 357471 w 658618"/>
                  <a:gd name="connsiteY2" fmla="*/ 19172 h 609270"/>
                  <a:gd name="connsiteX3" fmla="*/ 340982 w 658618"/>
                  <a:gd name="connsiteY3" fmla="*/ 86432 h 609270"/>
                  <a:gd name="connsiteX4" fmla="*/ 418396 w 658618"/>
                  <a:gd name="connsiteY4" fmla="*/ 45908 h 609270"/>
                  <a:gd name="connsiteX5" fmla="*/ 598564 w 658618"/>
                  <a:gd name="connsiteY5" fmla="*/ 247409 h 609270"/>
                  <a:gd name="connsiteX6" fmla="*/ 502797 w 658618"/>
                  <a:gd name="connsiteY6" fmla="*/ 281132 h 609270"/>
                  <a:gd name="connsiteX7" fmla="*/ 640019 w 658618"/>
                  <a:gd name="connsiteY7" fmla="*/ 357802 h 609270"/>
                  <a:gd name="connsiteX8" fmla="*/ 657067 w 658618"/>
                  <a:gd name="connsiteY8" fmla="*/ 461207 h 609270"/>
                  <a:gd name="connsiteX9" fmla="*/ 633684 w 658618"/>
                  <a:gd name="connsiteY9" fmla="*/ 542627 h 609270"/>
                  <a:gd name="connsiteX10" fmla="*/ 617102 w 658618"/>
                  <a:gd name="connsiteY10" fmla="*/ 607838 h 609270"/>
                  <a:gd name="connsiteX11" fmla="*/ 525155 w 658618"/>
                  <a:gd name="connsiteY11" fmla="*/ 592374 h 609270"/>
                  <a:gd name="connsiteX12" fmla="*/ 411502 w 658618"/>
                  <a:gd name="connsiteY12" fmla="*/ 487757 h 609270"/>
                  <a:gd name="connsiteX13" fmla="*/ 432183 w 658618"/>
                  <a:gd name="connsiteY13" fmla="*/ 603459 h 609270"/>
                  <a:gd name="connsiteX14" fmla="*/ 208325 w 658618"/>
                  <a:gd name="connsiteY14" fmla="*/ 536293 h 609270"/>
                  <a:gd name="connsiteX15" fmla="*/ 201431 w 658618"/>
                  <a:gd name="connsiteY15" fmla="*/ 437359 h 609270"/>
                  <a:gd name="connsiteX16" fmla="*/ 131842 w 658618"/>
                  <a:gd name="connsiteY16" fmla="*/ 489341 h 609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58618" h="609270">
                    <a:moveTo>
                      <a:pt x="131842" y="489341"/>
                    </a:moveTo>
                    <a:cubicBezTo>
                      <a:pt x="131842" y="489341"/>
                      <a:pt x="-80000" y="312620"/>
                      <a:pt x="33374" y="123230"/>
                    </a:cubicBezTo>
                    <a:cubicBezTo>
                      <a:pt x="146747" y="-66161"/>
                      <a:pt x="357471" y="19172"/>
                      <a:pt x="357471" y="19172"/>
                    </a:cubicBezTo>
                    <a:cubicBezTo>
                      <a:pt x="357471" y="19172"/>
                      <a:pt x="283317" y="88575"/>
                      <a:pt x="340982" y="86432"/>
                    </a:cubicBezTo>
                    <a:cubicBezTo>
                      <a:pt x="398646" y="84290"/>
                      <a:pt x="418396" y="45908"/>
                      <a:pt x="418396" y="45908"/>
                    </a:cubicBezTo>
                    <a:cubicBezTo>
                      <a:pt x="418396" y="45908"/>
                      <a:pt x="572107" y="119037"/>
                      <a:pt x="598564" y="247409"/>
                    </a:cubicBezTo>
                    <a:cubicBezTo>
                      <a:pt x="598564" y="247409"/>
                      <a:pt x="496462" y="227474"/>
                      <a:pt x="502797" y="281132"/>
                    </a:cubicBezTo>
                    <a:cubicBezTo>
                      <a:pt x="509225" y="334792"/>
                      <a:pt x="640019" y="357802"/>
                      <a:pt x="640019" y="357802"/>
                    </a:cubicBezTo>
                    <a:cubicBezTo>
                      <a:pt x="640019" y="357802"/>
                      <a:pt x="664985" y="410063"/>
                      <a:pt x="657067" y="461207"/>
                    </a:cubicBezTo>
                    <a:cubicBezTo>
                      <a:pt x="657067" y="461207"/>
                      <a:pt x="564375" y="466238"/>
                      <a:pt x="633684" y="542627"/>
                    </a:cubicBezTo>
                    <a:cubicBezTo>
                      <a:pt x="633684" y="542627"/>
                      <a:pt x="646074" y="600572"/>
                      <a:pt x="617102" y="607838"/>
                    </a:cubicBezTo>
                    <a:cubicBezTo>
                      <a:pt x="588130" y="615104"/>
                      <a:pt x="525155" y="592374"/>
                      <a:pt x="525155" y="592374"/>
                    </a:cubicBezTo>
                    <a:cubicBezTo>
                      <a:pt x="525155" y="592374"/>
                      <a:pt x="457057" y="479000"/>
                      <a:pt x="411502" y="487757"/>
                    </a:cubicBezTo>
                    <a:cubicBezTo>
                      <a:pt x="365948" y="496514"/>
                      <a:pt x="432183" y="603459"/>
                      <a:pt x="432183" y="603459"/>
                    </a:cubicBezTo>
                    <a:cubicBezTo>
                      <a:pt x="432183" y="603459"/>
                      <a:pt x="243166" y="599174"/>
                      <a:pt x="208325" y="536293"/>
                    </a:cubicBezTo>
                    <a:cubicBezTo>
                      <a:pt x="208325" y="536293"/>
                      <a:pt x="219690" y="444159"/>
                      <a:pt x="201431" y="437359"/>
                    </a:cubicBezTo>
                    <a:cubicBezTo>
                      <a:pt x="183172" y="430558"/>
                      <a:pt x="131842" y="489341"/>
                      <a:pt x="131842" y="489341"/>
                    </a:cubicBezTo>
                    <a:close/>
                  </a:path>
                </a:pathLst>
              </a:custGeom>
              <a:solidFill>
                <a:srgbClr val="28684C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4B20F77A-804C-9E58-E3C1-4184A806A850}"/>
                  </a:ext>
                </a:extLst>
              </p:cNvPr>
              <p:cNvSpPr/>
              <p:nvPr/>
            </p:nvSpPr>
            <p:spPr>
              <a:xfrm>
                <a:off x="1870723" y="5971895"/>
                <a:ext cx="741817" cy="585219"/>
              </a:xfrm>
              <a:custGeom>
                <a:avLst/>
                <a:gdLst>
                  <a:gd name="connsiteX0" fmla="*/ 673719 w 741817"/>
                  <a:gd name="connsiteY0" fmla="*/ 585219 h 585219"/>
                  <a:gd name="connsiteX1" fmla="*/ 68005 w 741817"/>
                  <a:gd name="connsiteY1" fmla="*/ 585219 h 585219"/>
                  <a:gd name="connsiteX2" fmla="*/ 0 w 741817"/>
                  <a:gd name="connsiteY2" fmla="*/ 0 h 585219"/>
                  <a:gd name="connsiteX3" fmla="*/ 741818 w 741817"/>
                  <a:gd name="connsiteY3" fmla="*/ 0 h 585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1817" h="585219">
                    <a:moveTo>
                      <a:pt x="673719" y="585219"/>
                    </a:moveTo>
                    <a:lnTo>
                      <a:pt x="68005" y="585219"/>
                    </a:lnTo>
                    <a:lnTo>
                      <a:pt x="0" y="0"/>
                    </a:lnTo>
                    <a:lnTo>
                      <a:pt x="741818" y="0"/>
                    </a:lnTo>
                    <a:close/>
                  </a:path>
                </a:pathLst>
              </a:custGeom>
              <a:solidFill>
                <a:srgbClr val="0DB7BD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339A8EB-E5B1-023B-2B21-76FB64F6909C}"/>
                  </a:ext>
                </a:extLst>
              </p:cNvPr>
              <p:cNvSpPr/>
              <p:nvPr/>
            </p:nvSpPr>
            <p:spPr>
              <a:xfrm>
                <a:off x="1826473" y="5896996"/>
                <a:ext cx="830317" cy="149704"/>
              </a:xfrm>
              <a:custGeom>
                <a:avLst/>
                <a:gdLst>
                  <a:gd name="connsiteX0" fmla="*/ 786068 w 830317"/>
                  <a:gd name="connsiteY0" fmla="*/ 149705 h 149704"/>
                  <a:gd name="connsiteX1" fmla="*/ 44250 w 830317"/>
                  <a:gd name="connsiteY1" fmla="*/ 149705 h 149704"/>
                  <a:gd name="connsiteX2" fmla="*/ 0 w 830317"/>
                  <a:gd name="connsiteY2" fmla="*/ 105455 h 149704"/>
                  <a:gd name="connsiteX3" fmla="*/ 0 w 830317"/>
                  <a:gd name="connsiteY3" fmla="*/ 44250 h 149704"/>
                  <a:gd name="connsiteX4" fmla="*/ 44250 w 830317"/>
                  <a:gd name="connsiteY4" fmla="*/ 0 h 149704"/>
                  <a:gd name="connsiteX5" fmla="*/ 786068 w 830317"/>
                  <a:gd name="connsiteY5" fmla="*/ 0 h 149704"/>
                  <a:gd name="connsiteX6" fmla="*/ 830318 w 830317"/>
                  <a:gd name="connsiteY6" fmla="*/ 44250 h 149704"/>
                  <a:gd name="connsiteX7" fmla="*/ 830318 w 830317"/>
                  <a:gd name="connsiteY7" fmla="*/ 105455 h 149704"/>
                  <a:gd name="connsiteX8" fmla="*/ 786068 w 830317"/>
                  <a:gd name="connsiteY8" fmla="*/ 149705 h 149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30317" h="149704">
                    <a:moveTo>
                      <a:pt x="786068" y="149705"/>
                    </a:moveTo>
                    <a:lnTo>
                      <a:pt x="44250" y="149705"/>
                    </a:lnTo>
                    <a:cubicBezTo>
                      <a:pt x="19843" y="149705"/>
                      <a:pt x="0" y="129862"/>
                      <a:pt x="0" y="105455"/>
                    </a:cubicBezTo>
                    <a:lnTo>
                      <a:pt x="0" y="44250"/>
                    </a:lnTo>
                    <a:cubicBezTo>
                      <a:pt x="0" y="19842"/>
                      <a:pt x="19843" y="0"/>
                      <a:pt x="44250" y="0"/>
                    </a:cubicBezTo>
                    <a:lnTo>
                      <a:pt x="786068" y="0"/>
                    </a:lnTo>
                    <a:cubicBezTo>
                      <a:pt x="810475" y="0"/>
                      <a:pt x="830318" y="19842"/>
                      <a:pt x="830318" y="44250"/>
                    </a:cubicBezTo>
                    <a:lnTo>
                      <a:pt x="830318" y="105455"/>
                    </a:lnTo>
                    <a:cubicBezTo>
                      <a:pt x="830318" y="129955"/>
                      <a:pt x="810475" y="149705"/>
                      <a:pt x="786068" y="149705"/>
                    </a:cubicBezTo>
                    <a:close/>
                  </a:path>
                </a:pathLst>
              </a:custGeom>
              <a:solidFill>
                <a:srgbClr val="13A5A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5DE4782E-6B65-4FD8-37D0-5606EFB7B9E7}"/>
                  </a:ext>
                </a:extLst>
              </p:cNvPr>
              <p:cNvSpPr/>
              <p:nvPr/>
            </p:nvSpPr>
            <p:spPr>
              <a:xfrm>
                <a:off x="2196846" y="5765456"/>
                <a:ext cx="209410" cy="298603"/>
              </a:xfrm>
              <a:custGeom>
                <a:avLst/>
                <a:gdLst>
                  <a:gd name="connsiteX0" fmla="*/ 955 w 209410"/>
                  <a:gd name="connsiteY0" fmla="*/ 112629 h 298603"/>
                  <a:gd name="connsiteX1" fmla="*/ 98398 w 209410"/>
                  <a:gd name="connsiteY1" fmla="*/ 187 h 298603"/>
                  <a:gd name="connsiteX2" fmla="*/ 203481 w 209410"/>
                  <a:gd name="connsiteY2" fmla="*/ 82725 h 298603"/>
                  <a:gd name="connsiteX3" fmla="*/ 177955 w 209410"/>
                  <a:gd name="connsiteY3" fmla="*/ 92134 h 298603"/>
                  <a:gd name="connsiteX4" fmla="*/ 208139 w 209410"/>
                  <a:gd name="connsiteY4" fmla="*/ 108437 h 298603"/>
                  <a:gd name="connsiteX5" fmla="*/ 182241 w 209410"/>
                  <a:gd name="connsiteY5" fmla="*/ 211283 h 298603"/>
                  <a:gd name="connsiteX6" fmla="*/ 150194 w 209410"/>
                  <a:gd name="connsiteY6" fmla="*/ 187528 h 298603"/>
                  <a:gd name="connsiteX7" fmla="*/ 155411 w 209410"/>
                  <a:gd name="connsiteY7" fmla="*/ 249012 h 298603"/>
                  <a:gd name="connsiteX8" fmla="*/ 125507 w 209410"/>
                  <a:gd name="connsiteY8" fmla="*/ 277239 h 298603"/>
                  <a:gd name="connsiteX9" fmla="*/ 93927 w 209410"/>
                  <a:gd name="connsiteY9" fmla="*/ 287580 h 298603"/>
                  <a:gd name="connsiteX10" fmla="*/ 69054 w 209410"/>
                  <a:gd name="connsiteY10" fmla="*/ 296523 h 298603"/>
                  <a:gd name="connsiteX11" fmla="*/ 53869 w 209410"/>
                  <a:gd name="connsiteY11" fmla="*/ 263172 h 298603"/>
                  <a:gd name="connsiteX12" fmla="*/ 62905 w 209410"/>
                  <a:gd name="connsiteY12" fmla="*/ 203272 h 298603"/>
                  <a:gd name="connsiteX13" fmla="*/ 29834 w 209410"/>
                  <a:gd name="connsiteY13" fmla="*/ 235411 h 298603"/>
                  <a:gd name="connsiteX14" fmla="*/ 2539 w 209410"/>
                  <a:gd name="connsiteY14" fmla="*/ 147843 h 298603"/>
                  <a:gd name="connsiteX15" fmla="*/ 33188 w 209410"/>
                  <a:gd name="connsiteY15" fmla="*/ 123901 h 298603"/>
                  <a:gd name="connsiteX16" fmla="*/ 955 w 209410"/>
                  <a:gd name="connsiteY16" fmla="*/ 112629 h 298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09410" h="298603">
                    <a:moveTo>
                      <a:pt x="955" y="112629"/>
                    </a:moveTo>
                    <a:cubicBezTo>
                      <a:pt x="955" y="112629"/>
                      <a:pt x="11855" y="4845"/>
                      <a:pt x="98398" y="187"/>
                    </a:cubicBezTo>
                    <a:cubicBezTo>
                      <a:pt x="184942" y="-4564"/>
                      <a:pt x="203481" y="82725"/>
                      <a:pt x="203481" y="82725"/>
                    </a:cubicBezTo>
                    <a:cubicBezTo>
                      <a:pt x="203481" y="82725"/>
                      <a:pt x="164634" y="73875"/>
                      <a:pt x="177955" y="92134"/>
                    </a:cubicBezTo>
                    <a:cubicBezTo>
                      <a:pt x="191277" y="110393"/>
                      <a:pt x="208139" y="108437"/>
                      <a:pt x="208139" y="108437"/>
                    </a:cubicBezTo>
                    <a:cubicBezTo>
                      <a:pt x="208139" y="108437"/>
                      <a:pt x="218107" y="174486"/>
                      <a:pt x="182241" y="211283"/>
                    </a:cubicBezTo>
                    <a:cubicBezTo>
                      <a:pt x="182241" y="211283"/>
                      <a:pt x="166311" y="173647"/>
                      <a:pt x="150194" y="187528"/>
                    </a:cubicBezTo>
                    <a:cubicBezTo>
                      <a:pt x="134078" y="201409"/>
                      <a:pt x="155411" y="249012"/>
                      <a:pt x="155411" y="249012"/>
                    </a:cubicBezTo>
                    <a:cubicBezTo>
                      <a:pt x="155411" y="249012"/>
                      <a:pt x="143860" y="268576"/>
                      <a:pt x="125507" y="277239"/>
                    </a:cubicBezTo>
                    <a:cubicBezTo>
                      <a:pt x="125507" y="277239"/>
                      <a:pt x="103522" y="248174"/>
                      <a:pt x="93927" y="287580"/>
                    </a:cubicBezTo>
                    <a:cubicBezTo>
                      <a:pt x="93927" y="287580"/>
                      <a:pt x="77810" y="304348"/>
                      <a:pt x="69054" y="296523"/>
                    </a:cubicBezTo>
                    <a:cubicBezTo>
                      <a:pt x="60297" y="288698"/>
                      <a:pt x="53869" y="263172"/>
                      <a:pt x="53869" y="263172"/>
                    </a:cubicBezTo>
                    <a:cubicBezTo>
                      <a:pt x="53869" y="263172"/>
                      <a:pt x="75761" y="216127"/>
                      <a:pt x="62905" y="203272"/>
                    </a:cubicBezTo>
                    <a:cubicBezTo>
                      <a:pt x="50049" y="190416"/>
                      <a:pt x="29834" y="235411"/>
                      <a:pt x="29834" y="235411"/>
                    </a:cubicBezTo>
                    <a:cubicBezTo>
                      <a:pt x="29834" y="235411"/>
                      <a:pt x="-10317" y="172995"/>
                      <a:pt x="2539" y="147843"/>
                    </a:cubicBezTo>
                    <a:cubicBezTo>
                      <a:pt x="2539" y="147843"/>
                      <a:pt x="34958" y="131261"/>
                      <a:pt x="33188" y="123901"/>
                    </a:cubicBezTo>
                    <a:cubicBezTo>
                      <a:pt x="31325" y="116448"/>
                      <a:pt x="955" y="112629"/>
                      <a:pt x="955" y="112629"/>
                    </a:cubicBezTo>
                    <a:close/>
                  </a:path>
                </a:pathLst>
              </a:custGeom>
              <a:solidFill>
                <a:srgbClr val="28684C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18F4081A-EF9D-4801-407A-27202625542A}"/>
                  </a:ext>
                </a:extLst>
              </p:cNvPr>
              <p:cNvSpPr/>
              <p:nvPr/>
            </p:nvSpPr>
            <p:spPr>
              <a:xfrm>
                <a:off x="1452436" y="5228008"/>
                <a:ext cx="773921" cy="637277"/>
              </a:xfrm>
              <a:custGeom>
                <a:avLst/>
                <a:gdLst>
                  <a:gd name="connsiteX0" fmla="*/ 98941 w 773921"/>
                  <a:gd name="connsiteY0" fmla="*/ 229561 h 637277"/>
                  <a:gd name="connsiteX1" fmla="*/ 6156 w 773921"/>
                  <a:gd name="connsiteY1" fmla="*/ 482858 h 637277"/>
                  <a:gd name="connsiteX2" fmla="*/ 256937 w 773921"/>
                  <a:gd name="connsiteY2" fmla="*/ 608062 h 637277"/>
                  <a:gd name="connsiteX3" fmla="*/ 335470 w 773921"/>
                  <a:gd name="connsiteY3" fmla="*/ 492453 h 637277"/>
                  <a:gd name="connsiteX4" fmla="*/ 381583 w 773921"/>
                  <a:gd name="connsiteY4" fmla="*/ 635264 h 637277"/>
                  <a:gd name="connsiteX5" fmla="*/ 611311 w 773921"/>
                  <a:gd name="connsiteY5" fmla="*/ 551050 h 637277"/>
                  <a:gd name="connsiteX6" fmla="*/ 652393 w 773921"/>
                  <a:gd name="connsiteY6" fmla="*/ 433577 h 637277"/>
                  <a:gd name="connsiteX7" fmla="*/ 679875 w 773921"/>
                  <a:gd name="connsiteY7" fmla="*/ 481274 h 637277"/>
                  <a:gd name="connsiteX8" fmla="*/ 749371 w 773921"/>
                  <a:gd name="connsiteY8" fmla="*/ 166679 h 637277"/>
                  <a:gd name="connsiteX9" fmla="*/ 493745 w 773921"/>
                  <a:gd name="connsiteY9" fmla="*/ 1696 h 637277"/>
                  <a:gd name="connsiteX10" fmla="*/ 471853 w 773921"/>
                  <a:gd name="connsiteY10" fmla="*/ 126249 h 637277"/>
                  <a:gd name="connsiteX11" fmla="*/ 350095 w 773921"/>
                  <a:gd name="connsiteY11" fmla="*/ 61876 h 637277"/>
                  <a:gd name="connsiteX12" fmla="*/ 213898 w 773921"/>
                  <a:gd name="connsiteY12" fmla="*/ 140502 h 637277"/>
                  <a:gd name="connsiteX13" fmla="*/ 266067 w 773921"/>
                  <a:gd name="connsiteY13" fmla="*/ 257136 h 637277"/>
                  <a:gd name="connsiteX14" fmla="*/ 98941 w 773921"/>
                  <a:gd name="connsiteY14" fmla="*/ 229561 h 637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73921" h="637277">
                    <a:moveTo>
                      <a:pt x="98941" y="229561"/>
                    </a:moveTo>
                    <a:cubicBezTo>
                      <a:pt x="98941" y="229561"/>
                      <a:pt x="-29151" y="442707"/>
                      <a:pt x="6156" y="482858"/>
                    </a:cubicBezTo>
                    <a:cubicBezTo>
                      <a:pt x="41463" y="523009"/>
                      <a:pt x="249857" y="621943"/>
                      <a:pt x="256937" y="608062"/>
                    </a:cubicBezTo>
                    <a:cubicBezTo>
                      <a:pt x="264017" y="594182"/>
                      <a:pt x="335470" y="492453"/>
                      <a:pt x="335470" y="492453"/>
                    </a:cubicBezTo>
                    <a:cubicBezTo>
                      <a:pt x="335470" y="492453"/>
                      <a:pt x="364349" y="621011"/>
                      <a:pt x="381583" y="635264"/>
                    </a:cubicBezTo>
                    <a:cubicBezTo>
                      <a:pt x="398910" y="649517"/>
                      <a:pt x="600411" y="584586"/>
                      <a:pt x="611311" y="551050"/>
                    </a:cubicBezTo>
                    <a:cubicBezTo>
                      <a:pt x="622210" y="517513"/>
                      <a:pt x="617086" y="450905"/>
                      <a:pt x="652393" y="433577"/>
                    </a:cubicBezTo>
                    <a:cubicBezTo>
                      <a:pt x="652393" y="433577"/>
                      <a:pt x="667857" y="476057"/>
                      <a:pt x="679875" y="481274"/>
                    </a:cubicBezTo>
                    <a:cubicBezTo>
                      <a:pt x="679875" y="481274"/>
                      <a:pt x="831909" y="361938"/>
                      <a:pt x="749371" y="166679"/>
                    </a:cubicBezTo>
                    <a:cubicBezTo>
                      <a:pt x="666926" y="-28580"/>
                      <a:pt x="493745" y="1696"/>
                      <a:pt x="493745" y="1696"/>
                    </a:cubicBezTo>
                    <a:cubicBezTo>
                      <a:pt x="493745" y="1696"/>
                      <a:pt x="496260" y="121311"/>
                      <a:pt x="471853" y="126249"/>
                    </a:cubicBezTo>
                    <a:cubicBezTo>
                      <a:pt x="447446" y="131186"/>
                      <a:pt x="350095" y="61876"/>
                      <a:pt x="350095" y="61876"/>
                    </a:cubicBezTo>
                    <a:lnTo>
                      <a:pt x="213898" y="140502"/>
                    </a:lnTo>
                    <a:cubicBezTo>
                      <a:pt x="213898" y="140502"/>
                      <a:pt x="285257" y="243069"/>
                      <a:pt x="266067" y="257136"/>
                    </a:cubicBezTo>
                    <a:cubicBezTo>
                      <a:pt x="247063" y="271203"/>
                      <a:pt x="129404" y="208973"/>
                      <a:pt x="98941" y="229561"/>
                    </a:cubicBezTo>
                    <a:close/>
                  </a:path>
                </a:pathLst>
              </a:custGeom>
              <a:solidFill>
                <a:srgbClr val="28684C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CEAC4BB-5DA0-3E97-7C00-61308A23FD54}"/>
                  </a:ext>
                </a:extLst>
              </p:cNvPr>
              <p:cNvSpPr/>
              <p:nvPr/>
            </p:nvSpPr>
            <p:spPr>
              <a:xfrm>
                <a:off x="1675719" y="5504772"/>
                <a:ext cx="590400" cy="474555"/>
              </a:xfrm>
              <a:custGeom>
                <a:avLst/>
                <a:gdLst>
                  <a:gd name="connsiteX0" fmla="*/ 231987 w 590400"/>
                  <a:gd name="connsiteY0" fmla="*/ 42229 h 474555"/>
                  <a:gd name="connsiteX1" fmla="*/ 543228 w 590400"/>
                  <a:gd name="connsiteY1" fmla="*/ 72039 h 474555"/>
                  <a:gd name="connsiteX2" fmla="*/ 529813 w 590400"/>
                  <a:gd name="connsiteY2" fmla="*/ 352445 h 474555"/>
                  <a:gd name="connsiteX3" fmla="*/ 482675 w 590400"/>
                  <a:gd name="connsiteY3" fmla="*/ 320212 h 474555"/>
                  <a:gd name="connsiteX4" fmla="*/ 491525 w 590400"/>
                  <a:gd name="connsiteY4" fmla="*/ 391758 h 474555"/>
                  <a:gd name="connsiteX5" fmla="*/ 283783 w 590400"/>
                  <a:gd name="connsiteY5" fmla="*/ 472619 h 474555"/>
                  <a:gd name="connsiteX6" fmla="*/ 285460 w 590400"/>
                  <a:gd name="connsiteY6" fmla="*/ 388963 h 474555"/>
                  <a:gd name="connsiteX7" fmla="*/ 186619 w 590400"/>
                  <a:gd name="connsiteY7" fmla="*/ 472712 h 474555"/>
                  <a:gd name="connsiteX8" fmla="*/ 101845 w 590400"/>
                  <a:gd name="connsiteY8" fmla="*/ 455944 h 474555"/>
                  <a:gd name="connsiteX9" fmla="*/ 45671 w 590400"/>
                  <a:gd name="connsiteY9" fmla="*/ 414395 h 474555"/>
                  <a:gd name="connsiteX10" fmla="*/ 117 w 590400"/>
                  <a:gd name="connsiteY10" fmla="*/ 382721 h 474555"/>
                  <a:gd name="connsiteX11" fmla="*/ 38684 w 590400"/>
                  <a:gd name="connsiteY11" fmla="*/ 316113 h 474555"/>
                  <a:gd name="connsiteX12" fmla="*/ 152337 w 590400"/>
                  <a:gd name="connsiteY12" fmla="*/ 258635 h 474555"/>
                  <a:gd name="connsiteX13" fmla="*/ 56943 w 590400"/>
                  <a:gd name="connsiteY13" fmla="*/ 241121 h 474555"/>
                  <a:gd name="connsiteX14" fmla="*/ 173577 w 590400"/>
                  <a:gd name="connsiteY14" fmla="*/ 87690 h 474555"/>
                  <a:gd name="connsiteX15" fmla="*/ 252016 w 590400"/>
                  <a:gd name="connsiteY15" fmla="*/ 110979 h 474555"/>
                  <a:gd name="connsiteX16" fmla="*/ 231987 w 590400"/>
                  <a:gd name="connsiteY16" fmla="*/ 42229 h 474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90400" h="474555">
                    <a:moveTo>
                      <a:pt x="231987" y="42229"/>
                    </a:moveTo>
                    <a:cubicBezTo>
                      <a:pt x="231987" y="42229"/>
                      <a:pt x="429762" y="-70306"/>
                      <a:pt x="543228" y="72039"/>
                    </a:cubicBezTo>
                    <a:cubicBezTo>
                      <a:pt x="656695" y="214385"/>
                      <a:pt x="529813" y="352445"/>
                      <a:pt x="529813" y="352445"/>
                    </a:cubicBezTo>
                    <a:cubicBezTo>
                      <a:pt x="529813" y="352445"/>
                      <a:pt x="497674" y="275124"/>
                      <a:pt x="482675" y="320212"/>
                    </a:cubicBezTo>
                    <a:cubicBezTo>
                      <a:pt x="467677" y="365394"/>
                      <a:pt x="491525" y="391758"/>
                      <a:pt x="491525" y="391758"/>
                    </a:cubicBezTo>
                    <a:cubicBezTo>
                      <a:pt x="491525" y="391758"/>
                      <a:pt x="390542" y="489388"/>
                      <a:pt x="283783" y="472619"/>
                    </a:cubicBezTo>
                    <a:cubicBezTo>
                      <a:pt x="283783" y="472619"/>
                      <a:pt x="328685" y="399490"/>
                      <a:pt x="285460" y="388963"/>
                    </a:cubicBezTo>
                    <a:cubicBezTo>
                      <a:pt x="242141" y="378343"/>
                      <a:pt x="186619" y="472712"/>
                      <a:pt x="186619" y="472712"/>
                    </a:cubicBezTo>
                    <a:cubicBezTo>
                      <a:pt x="186619" y="472712"/>
                      <a:pt x="139015" y="476904"/>
                      <a:pt x="101845" y="455944"/>
                    </a:cubicBezTo>
                    <a:cubicBezTo>
                      <a:pt x="101845" y="455944"/>
                      <a:pt x="124762" y="382908"/>
                      <a:pt x="45671" y="414395"/>
                    </a:cubicBezTo>
                    <a:cubicBezTo>
                      <a:pt x="45671" y="414395"/>
                      <a:pt x="-2678" y="407222"/>
                      <a:pt x="117" y="382721"/>
                    </a:cubicBezTo>
                    <a:cubicBezTo>
                      <a:pt x="2911" y="358221"/>
                      <a:pt x="38684" y="316113"/>
                      <a:pt x="38684" y="316113"/>
                    </a:cubicBezTo>
                    <a:cubicBezTo>
                      <a:pt x="38684" y="316113"/>
                      <a:pt x="145909" y="296364"/>
                      <a:pt x="152337" y="258635"/>
                    </a:cubicBezTo>
                    <a:cubicBezTo>
                      <a:pt x="158765" y="220906"/>
                      <a:pt x="56943" y="241121"/>
                      <a:pt x="56943" y="241121"/>
                    </a:cubicBezTo>
                    <a:cubicBezTo>
                      <a:pt x="56943" y="241121"/>
                      <a:pt x="114887" y="96354"/>
                      <a:pt x="173577" y="87690"/>
                    </a:cubicBezTo>
                    <a:cubicBezTo>
                      <a:pt x="173577" y="87690"/>
                      <a:pt x="241396" y="123090"/>
                      <a:pt x="252016" y="110979"/>
                    </a:cubicBezTo>
                    <a:cubicBezTo>
                      <a:pt x="262543" y="98869"/>
                      <a:pt x="231987" y="42229"/>
                      <a:pt x="231987" y="42229"/>
                    </a:cubicBezTo>
                    <a:close/>
                  </a:path>
                </a:pathLst>
              </a:custGeom>
              <a:solidFill>
                <a:srgbClr val="287C56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45644889-0C56-1AD7-8458-5AC6E8C66681}"/>
                  </a:ext>
                </a:extLst>
              </p:cNvPr>
              <p:cNvSpPr/>
              <p:nvPr/>
            </p:nvSpPr>
            <p:spPr>
              <a:xfrm>
                <a:off x="2033415" y="4761246"/>
                <a:ext cx="536250" cy="758066"/>
              </a:xfrm>
              <a:custGeom>
                <a:avLst/>
                <a:gdLst>
                  <a:gd name="connsiteX0" fmla="*/ 529565 w 536250"/>
                  <a:gd name="connsiteY0" fmla="*/ 479918 h 758066"/>
                  <a:gd name="connsiteX1" fmla="*/ 271890 w 536250"/>
                  <a:gd name="connsiteY1" fmla="*/ 757994 h 758066"/>
                  <a:gd name="connsiteX2" fmla="*/ 11420 w 536250"/>
                  <a:gd name="connsiteY2" fmla="*/ 538794 h 758066"/>
                  <a:gd name="connsiteX3" fmla="*/ 77190 w 536250"/>
                  <a:gd name="connsiteY3" fmla="*/ 516995 h 758066"/>
                  <a:gd name="connsiteX4" fmla="*/ 1732 w 536250"/>
                  <a:gd name="connsiteY4" fmla="*/ 472931 h 758066"/>
                  <a:gd name="connsiteX5" fmla="*/ 76538 w 536250"/>
                  <a:gd name="connsiteY5" fmla="*/ 213206 h 758066"/>
                  <a:gd name="connsiteX6" fmla="*/ 156001 w 536250"/>
                  <a:gd name="connsiteY6" fmla="*/ 276367 h 758066"/>
                  <a:gd name="connsiteX7" fmla="*/ 147990 w 536250"/>
                  <a:gd name="connsiteY7" fmla="*/ 119396 h 758066"/>
                  <a:gd name="connsiteX8" fmla="*/ 226522 w 536250"/>
                  <a:gd name="connsiteY8" fmla="*/ 49993 h 758066"/>
                  <a:gd name="connsiteX9" fmla="*/ 307942 w 536250"/>
                  <a:gd name="connsiteY9" fmla="*/ 26424 h 758066"/>
                  <a:gd name="connsiteX10" fmla="*/ 372035 w 536250"/>
                  <a:gd name="connsiteY10" fmla="*/ 5836 h 758066"/>
                  <a:gd name="connsiteX11" fmla="*/ 407808 w 536250"/>
                  <a:gd name="connsiteY11" fmla="*/ 92007 h 758066"/>
                  <a:gd name="connsiteX12" fmla="*/ 379581 w 536250"/>
                  <a:gd name="connsiteY12" fmla="*/ 243855 h 758066"/>
                  <a:gd name="connsiteX13" fmla="*/ 466591 w 536250"/>
                  <a:gd name="connsiteY13" fmla="*/ 164764 h 758066"/>
                  <a:gd name="connsiteX14" fmla="*/ 528727 w 536250"/>
                  <a:gd name="connsiteY14" fmla="*/ 390020 h 758066"/>
                  <a:gd name="connsiteX15" fmla="*/ 448611 w 536250"/>
                  <a:gd name="connsiteY15" fmla="*/ 448430 h 758066"/>
                  <a:gd name="connsiteX16" fmla="*/ 529565 w 536250"/>
                  <a:gd name="connsiteY16" fmla="*/ 479918 h 758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6250" h="758066">
                    <a:moveTo>
                      <a:pt x="529565" y="479918"/>
                    </a:moveTo>
                    <a:cubicBezTo>
                      <a:pt x="529565" y="479918"/>
                      <a:pt x="492582" y="753337"/>
                      <a:pt x="271890" y="757994"/>
                    </a:cubicBezTo>
                    <a:cubicBezTo>
                      <a:pt x="51199" y="762652"/>
                      <a:pt x="11420" y="538794"/>
                      <a:pt x="11420" y="538794"/>
                    </a:cubicBezTo>
                    <a:cubicBezTo>
                      <a:pt x="11420" y="538794"/>
                      <a:pt x="109609" y="564691"/>
                      <a:pt x="77190" y="516995"/>
                    </a:cubicBezTo>
                    <a:cubicBezTo>
                      <a:pt x="44771" y="469298"/>
                      <a:pt x="1732" y="472931"/>
                      <a:pt x="1732" y="472931"/>
                    </a:cubicBezTo>
                    <a:cubicBezTo>
                      <a:pt x="1732" y="472931"/>
                      <a:pt x="-18111" y="303849"/>
                      <a:pt x="76538" y="213206"/>
                    </a:cubicBezTo>
                    <a:cubicBezTo>
                      <a:pt x="76538" y="213206"/>
                      <a:pt x="113894" y="310277"/>
                      <a:pt x="156001" y="276367"/>
                    </a:cubicBezTo>
                    <a:cubicBezTo>
                      <a:pt x="198016" y="242458"/>
                      <a:pt x="147990" y="119396"/>
                      <a:pt x="147990" y="119396"/>
                    </a:cubicBezTo>
                    <a:cubicBezTo>
                      <a:pt x="147990" y="119396"/>
                      <a:pt x="179012" y="70488"/>
                      <a:pt x="226522" y="49993"/>
                    </a:cubicBezTo>
                    <a:cubicBezTo>
                      <a:pt x="226522" y="49993"/>
                      <a:pt x="280088" y="125824"/>
                      <a:pt x="307942" y="26424"/>
                    </a:cubicBezTo>
                    <a:cubicBezTo>
                      <a:pt x="307942" y="26424"/>
                      <a:pt x="350422" y="-14938"/>
                      <a:pt x="372035" y="5836"/>
                    </a:cubicBezTo>
                    <a:cubicBezTo>
                      <a:pt x="393555" y="26610"/>
                      <a:pt x="407808" y="92007"/>
                      <a:pt x="407808" y="92007"/>
                    </a:cubicBezTo>
                    <a:cubicBezTo>
                      <a:pt x="407808" y="92007"/>
                      <a:pt x="348000" y="209946"/>
                      <a:pt x="379581" y="243855"/>
                    </a:cubicBezTo>
                    <a:cubicBezTo>
                      <a:pt x="411162" y="277765"/>
                      <a:pt x="466591" y="164764"/>
                      <a:pt x="466591" y="164764"/>
                    </a:cubicBezTo>
                    <a:cubicBezTo>
                      <a:pt x="466591" y="164764"/>
                      <a:pt x="563475" y="327138"/>
                      <a:pt x="528727" y="390020"/>
                    </a:cubicBezTo>
                    <a:cubicBezTo>
                      <a:pt x="528727" y="390020"/>
                      <a:pt x="444698" y="429333"/>
                      <a:pt x="448611" y="448430"/>
                    </a:cubicBezTo>
                    <a:cubicBezTo>
                      <a:pt x="452524" y="467621"/>
                      <a:pt x="529565" y="479918"/>
                      <a:pt x="529565" y="479918"/>
                    </a:cubicBezTo>
                    <a:close/>
                  </a:path>
                </a:pathLst>
              </a:custGeom>
              <a:solidFill>
                <a:srgbClr val="28684C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63BF0D9-87AE-3289-E651-6B68F18C8FBD}"/>
                  </a:ext>
                </a:extLst>
              </p:cNvPr>
              <p:cNvSpPr/>
              <p:nvPr/>
            </p:nvSpPr>
            <p:spPr>
              <a:xfrm>
                <a:off x="2266189" y="4844030"/>
                <a:ext cx="485828" cy="713456"/>
              </a:xfrm>
              <a:custGeom>
                <a:avLst/>
                <a:gdLst>
                  <a:gd name="connsiteX0" fmla="*/ 828 w 485828"/>
                  <a:gd name="connsiteY0" fmla="*/ 471939 h 713456"/>
                  <a:gd name="connsiteX1" fmla="*/ 85323 w 485828"/>
                  <a:gd name="connsiteY1" fmla="*/ 701666 h 713456"/>
                  <a:gd name="connsiteX2" fmla="*/ 318218 w 485828"/>
                  <a:gd name="connsiteY2" fmla="*/ 649870 h 713456"/>
                  <a:gd name="connsiteX3" fmla="*/ 272850 w 485828"/>
                  <a:gd name="connsiteY3" fmla="*/ 624439 h 713456"/>
                  <a:gd name="connsiteX4" fmla="*/ 369920 w 485828"/>
                  <a:gd name="connsiteY4" fmla="*/ 619594 h 713456"/>
                  <a:gd name="connsiteX5" fmla="*/ 413798 w 485828"/>
                  <a:gd name="connsiteY5" fmla="*/ 557644 h 713456"/>
                  <a:gd name="connsiteX6" fmla="*/ 351568 w 485828"/>
                  <a:gd name="connsiteY6" fmla="*/ 471193 h 713456"/>
                  <a:gd name="connsiteX7" fmla="*/ 457303 w 485828"/>
                  <a:gd name="connsiteY7" fmla="*/ 458151 h 713456"/>
                  <a:gd name="connsiteX8" fmla="*/ 468947 w 485828"/>
                  <a:gd name="connsiteY8" fmla="*/ 294752 h 713456"/>
                  <a:gd name="connsiteX9" fmla="*/ 413891 w 485828"/>
                  <a:gd name="connsiteY9" fmla="*/ 187993 h 713456"/>
                  <a:gd name="connsiteX10" fmla="*/ 317752 w 485828"/>
                  <a:gd name="connsiteY10" fmla="*/ 0 h 713456"/>
                  <a:gd name="connsiteX11" fmla="*/ 229624 w 485828"/>
                  <a:gd name="connsiteY11" fmla="*/ 64000 h 713456"/>
                  <a:gd name="connsiteX12" fmla="*/ 234934 w 485828"/>
                  <a:gd name="connsiteY12" fmla="*/ 219480 h 713456"/>
                  <a:gd name="connsiteX13" fmla="*/ 148204 w 485828"/>
                  <a:gd name="connsiteY13" fmla="*/ 167777 h 713456"/>
                  <a:gd name="connsiteX14" fmla="*/ 69299 w 485828"/>
                  <a:gd name="connsiteY14" fmla="*/ 254228 h 713456"/>
                  <a:gd name="connsiteX15" fmla="*/ 110009 w 485828"/>
                  <a:gd name="connsiteY15" fmla="*/ 362105 h 713456"/>
                  <a:gd name="connsiteX16" fmla="*/ 828 w 485828"/>
                  <a:gd name="connsiteY16" fmla="*/ 471939 h 713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85828" h="713456">
                    <a:moveTo>
                      <a:pt x="828" y="471939"/>
                    </a:moveTo>
                    <a:cubicBezTo>
                      <a:pt x="828" y="471939"/>
                      <a:pt x="-14357" y="657044"/>
                      <a:pt x="85323" y="701666"/>
                    </a:cubicBezTo>
                    <a:cubicBezTo>
                      <a:pt x="185002" y="746289"/>
                      <a:pt x="318218" y="649870"/>
                      <a:pt x="318218" y="649870"/>
                    </a:cubicBezTo>
                    <a:lnTo>
                      <a:pt x="272850" y="624439"/>
                    </a:lnTo>
                    <a:cubicBezTo>
                      <a:pt x="272850" y="624439"/>
                      <a:pt x="350264" y="634406"/>
                      <a:pt x="369920" y="619594"/>
                    </a:cubicBezTo>
                    <a:cubicBezTo>
                      <a:pt x="389577" y="604782"/>
                      <a:pt x="413798" y="557644"/>
                      <a:pt x="413798" y="557644"/>
                    </a:cubicBezTo>
                    <a:cubicBezTo>
                      <a:pt x="413798" y="557644"/>
                      <a:pt x="269030" y="504171"/>
                      <a:pt x="351568" y="471193"/>
                    </a:cubicBezTo>
                    <a:cubicBezTo>
                      <a:pt x="434013" y="438215"/>
                      <a:pt x="457303" y="458151"/>
                      <a:pt x="457303" y="458151"/>
                    </a:cubicBezTo>
                    <a:cubicBezTo>
                      <a:pt x="457303" y="458151"/>
                      <a:pt x="512825" y="360149"/>
                      <a:pt x="468947" y="294752"/>
                    </a:cubicBezTo>
                    <a:cubicBezTo>
                      <a:pt x="468947" y="294752"/>
                      <a:pt x="366753" y="286181"/>
                      <a:pt x="413891" y="187993"/>
                    </a:cubicBezTo>
                    <a:cubicBezTo>
                      <a:pt x="413891" y="187993"/>
                      <a:pt x="379982" y="16675"/>
                      <a:pt x="317752" y="0"/>
                    </a:cubicBezTo>
                    <a:lnTo>
                      <a:pt x="229624" y="64000"/>
                    </a:lnTo>
                    <a:cubicBezTo>
                      <a:pt x="229624" y="64000"/>
                      <a:pt x="304617" y="185198"/>
                      <a:pt x="234934" y="219480"/>
                    </a:cubicBezTo>
                    <a:cubicBezTo>
                      <a:pt x="165252" y="253762"/>
                      <a:pt x="148204" y="167777"/>
                      <a:pt x="148204" y="167777"/>
                    </a:cubicBezTo>
                    <a:cubicBezTo>
                      <a:pt x="148204" y="167777"/>
                      <a:pt x="65759" y="238391"/>
                      <a:pt x="69299" y="254228"/>
                    </a:cubicBezTo>
                    <a:cubicBezTo>
                      <a:pt x="69299" y="254228"/>
                      <a:pt x="104047" y="307049"/>
                      <a:pt x="110009" y="362105"/>
                    </a:cubicBezTo>
                    <a:cubicBezTo>
                      <a:pt x="115971" y="417069"/>
                      <a:pt x="76659" y="484235"/>
                      <a:pt x="828" y="471939"/>
                    </a:cubicBezTo>
                    <a:close/>
                  </a:path>
                </a:pathLst>
              </a:custGeom>
              <a:solidFill>
                <a:srgbClr val="287C56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127C893C-4B5D-CD54-7DBA-DA7DD0F7FC05}"/>
                  </a:ext>
                </a:extLst>
              </p:cNvPr>
              <p:cNvSpPr/>
              <p:nvPr/>
            </p:nvSpPr>
            <p:spPr>
              <a:xfrm>
                <a:off x="2406195" y="5270694"/>
                <a:ext cx="37729" cy="68191"/>
              </a:xfrm>
              <a:custGeom>
                <a:avLst/>
                <a:gdLst>
                  <a:gd name="connsiteX0" fmla="*/ 0 w 37729"/>
                  <a:gd name="connsiteY0" fmla="*/ 0 h 68191"/>
                  <a:gd name="connsiteX1" fmla="*/ 37729 w 37729"/>
                  <a:gd name="connsiteY1" fmla="*/ 68192 h 68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7729" h="68191">
                    <a:moveTo>
                      <a:pt x="0" y="0"/>
                    </a:moveTo>
                    <a:cubicBezTo>
                      <a:pt x="0" y="0"/>
                      <a:pt x="745" y="18259"/>
                      <a:pt x="37729" y="68192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7CE8CFF-23CC-4F95-B496-1C16BF999509}"/>
                  </a:ext>
                </a:extLst>
              </p:cNvPr>
              <p:cNvSpPr/>
              <p:nvPr/>
            </p:nvSpPr>
            <p:spPr>
              <a:xfrm>
                <a:off x="1532115" y="5036588"/>
                <a:ext cx="689713" cy="493019"/>
              </a:xfrm>
              <a:custGeom>
                <a:avLst/>
                <a:gdLst>
                  <a:gd name="connsiteX0" fmla="*/ 193654 w 689713"/>
                  <a:gd name="connsiteY0" fmla="*/ 4099 h 493019"/>
                  <a:gd name="connsiteX1" fmla="*/ 72 w 689713"/>
                  <a:gd name="connsiteY1" fmla="*/ 134706 h 493019"/>
                  <a:gd name="connsiteX2" fmla="*/ 112513 w 689713"/>
                  <a:gd name="connsiteY2" fmla="*/ 349715 h 493019"/>
                  <a:gd name="connsiteX3" fmla="*/ 226259 w 689713"/>
                  <a:gd name="connsiteY3" fmla="*/ 308447 h 493019"/>
                  <a:gd name="connsiteX4" fmla="*/ 186201 w 689713"/>
                  <a:gd name="connsiteY4" fmla="*/ 432067 h 493019"/>
                  <a:gd name="connsiteX5" fmla="*/ 390124 w 689713"/>
                  <a:gd name="connsiteY5" fmla="*/ 489546 h 493019"/>
                  <a:gd name="connsiteX6" fmla="*/ 478531 w 689713"/>
                  <a:gd name="connsiteY6" fmla="*/ 427968 h 493019"/>
                  <a:gd name="connsiteX7" fmla="*/ 473687 w 689713"/>
                  <a:gd name="connsiteY7" fmla="*/ 475386 h 493019"/>
                  <a:gd name="connsiteX8" fmla="*/ 681989 w 689713"/>
                  <a:gd name="connsiteY8" fmla="*/ 289908 h 493019"/>
                  <a:gd name="connsiteX9" fmla="*/ 586315 w 689713"/>
                  <a:gd name="connsiteY9" fmla="*/ 44530 h 493019"/>
                  <a:gd name="connsiteX10" fmla="*/ 507783 w 689713"/>
                  <a:gd name="connsiteY10" fmla="*/ 120826 h 493019"/>
                  <a:gd name="connsiteX11" fmla="*/ 454962 w 689713"/>
                  <a:gd name="connsiteY11" fmla="*/ 13880 h 493019"/>
                  <a:gd name="connsiteX12" fmla="*/ 319604 w 689713"/>
                  <a:gd name="connsiteY12" fmla="*/ 0 h 493019"/>
                  <a:gd name="connsiteX13" fmla="*/ 297060 w 689713"/>
                  <a:gd name="connsiteY13" fmla="*/ 108343 h 493019"/>
                  <a:gd name="connsiteX14" fmla="*/ 193654 w 689713"/>
                  <a:gd name="connsiteY14" fmla="*/ 4099 h 493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89713" h="493019">
                    <a:moveTo>
                      <a:pt x="193654" y="4099"/>
                    </a:moveTo>
                    <a:cubicBezTo>
                      <a:pt x="193654" y="4099"/>
                      <a:pt x="-4307" y="88686"/>
                      <a:pt x="72" y="134706"/>
                    </a:cubicBezTo>
                    <a:cubicBezTo>
                      <a:pt x="4450" y="180727"/>
                      <a:pt x="100496" y="355864"/>
                      <a:pt x="112513" y="349715"/>
                    </a:cubicBezTo>
                    <a:cubicBezTo>
                      <a:pt x="124531" y="343567"/>
                      <a:pt x="226259" y="308447"/>
                      <a:pt x="226259" y="308447"/>
                    </a:cubicBezTo>
                    <a:cubicBezTo>
                      <a:pt x="226259" y="308447"/>
                      <a:pt x="181264" y="413249"/>
                      <a:pt x="186201" y="432067"/>
                    </a:cubicBezTo>
                    <a:cubicBezTo>
                      <a:pt x="191139" y="450792"/>
                      <a:pt x="365438" y="507525"/>
                      <a:pt x="390124" y="489546"/>
                    </a:cubicBezTo>
                    <a:cubicBezTo>
                      <a:pt x="414811" y="471566"/>
                      <a:pt x="444901" y="422192"/>
                      <a:pt x="478531" y="427968"/>
                    </a:cubicBezTo>
                    <a:cubicBezTo>
                      <a:pt x="478531" y="427968"/>
                      <a:pt x="467818" y="465604"/>
                      <a:pt x="473687" y="475386"/>
                    </a:cubicBezTo>
                    <a:cubicBezTo>
                      <a:pt x="473687" y="475386"/>
                      <a:pt x="640813" y="468771"/>
                      <a:pt x="681989" y="289908"/>
                    </a:cubicBezTo>
                    <a:cubicBezTo>
                      <a:pt x="723165" y="111045"/>
                      <a:pt x="586315" y="44530"/>
                      <a:pt x="586315" y="44530"/>
                    </a:cubicBezTo>
                    <a:cubicBezTo>
                      <a:pt x="586315" y="44530"/>
                      <a:pt x="527439" y="129676"/>
                      <a:pt x="507783" y="120826"/>
                    </a:cubicBezTo>
                    <a:cubicBezTo>
                      <a:pt x="488127" y="111976"/>
                      <a:pt x="454962" y="13880"/>
                      <a:pt x="454962" y="13880"/>
                    </a:cubicBezTo>
                    <a:lnTo>
                      <a:pt x="319604" y="0"/>
                    </a:lnTo>
                    <a:cubicBezTo>
                      <a:pt x="319604" y="0"/>
                      <a:pt x="317647" y="108157"/>
                      <a:pt x="297060" y="108343"/>
                    </a:cubicBezTo>
                    <a:cubicBezTo>
                      <a:pt x="276472" y="108529"/>
                      <a:pt x="225421" y="5124"/>
                      <a:pt x="193654" y="4099"/>
                    </a:cubicBezTo>
                    <a:close/>
                  </a:path>
                </a:pathLst>
              </a:custGeom>
              <a:solidFill>
                <a:srgbClr val="287C56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238F9303-B018-FA63-4619-231A2FB5FAC2}"/>
                  </a:ext>
                </a:extLst>
              </p:cNvPr>
              <p:cNvSpPr/>
              <p:nvPr/>
            </p:nvSpPr>
            <p:spPr>
              <a:xfrm>
                <a:off x="1584914" y="5163190"/>
                <a:ext cx="584380" cy="215008"/>
              </a:xfrm>
              <a:custGeom>
                <a:avLst/>
                <a:gdLst>
                  <a:gd name="connsiteX0" fmla="*/ 0 w 584380"/>
                  <a:gd name="connsiteY0" fmla="*/ 0 h 215008"/>
                  <a:gd name="connsiteX1" fmla="*/ 584381 w 584380"/>
                  <a:gd name="connsiteY1" fmla="*/ 215009 h 21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84380" h="215008">
                    <a:moveTo>
                      <a:pt x="0" y="0"/>
                    </a:moveTo>
                    <a:cubicBezTo>
                      <a:pt x="0" y="0"/>
                      <a:pt x="436073" y="13881"/>
                      <a:pt x="584381" y="215009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F584B1F4-875A-4031-C1A6-460E5CE9D8F4}"/>
                  </a:ext>
                </a:extLst>
              </p:cNvPr>
              <p:cNvSpPr/>
              <p:nvPr/>
            </p:nvSpPr>
            <p:spPr>
              <a:xfrm>
                <a:off x="2331296" y="4889212"/>
                <a:ext cx="268778" cy="540410"/>
              </a:xfrm>
              <a:custGeom>
                <a:avLst/>
                <a:gdLst>
                  <a:gd name="connsiteX0" fmla="*/ 267643 w 268778"/>
                  <a:gd name="connsiteY0" fmla="*/ 0 h 540410"/>
                  <a:gd name="connsiteX1" fmla="*/ 0 w 268778"/>
                  <a:gd name="connsiteY1" fmla="*/ 540410 h 540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8778" h="540410">
                    <a:moveTo>
                      <a:pt x="267643" y="0"/>
                    </a:moveTo>
                    <a:cubicBezTo>
                      <a:pt x="267643" y="0"/>
                      <a:pt x="301460" y="391543"/>
                      <a:pt x="0" y="540410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33D9BF3-5305-41A0-9A90-8166FCD2D929}"/>
                  </a:ext>
                </a:extLst>
              </p:cNvPr>
              <p:cNvSpPr/>
              <p:nvPr/>
            </p:nvSpPr>
            <p:spPr>
              <a:xfrm>
                <a:off x="2032207" y="4889273"/>
                <a:ext cx="326419" cy="526492"/>
              </a:xfrm>
              <a:custGeom>
                <a:avLst/>
                <a:gdLst>
                  <a:gd name="connsiteX0" fmla="*/ 35359 w 326419"/>
                  <a:gd name="connsiteY0" fmla="*/ 411138 h 526492"/>
                  <a:gd name="connsiteX1" fmla="*/ 170065 w 326419"/>
                  <a:gd name="connsiteY1" fmla="*/ 526189 h 526492"/>
                  <a:gd name="connsiteX2" fmla="*/ 298717 w 326419"/>
                  <a:gd name="connsiteY2" fmla="*/ 411045 h 526492"/>
                  <a:gd name="connsiteX3" fmla="*/ 261081 w 326419"/>
                  <a:gd name="connsiteY3" fmla="*/ 411045 h 526492"/>
                  <a:gd name="connsiteX4" fmla="*/ 320609 w 326419"/>
                  <a:gd name="connsiteY4" fmla="*/ 373596 h 526492"/>
                  <a:gd name="connsiteX5" fmla="*/ 326292 w 326419"/>
                  <a:gd name="connsiteY5" fmla="*/ 318912 h 526492"/>
                  <a:gd name="connsiteX6" fmla="*/ 256423 w 326419"/>
                  <a:gd name="connsiteY6" fmla="*/ 286400 h 526492"/>
                  <a:gd name="connsiteX7" fmla="*/ 318559 w 326419"/>
                  <a:gd name="connsiteY7" fmla="*/ 240752 h 526492"/>
                  <a:gd name="connsiteX8" fmla="*/ 268068 w 326419"/>
                  <a:gd name="connsiteY8" fmla="*/ 133434 h 526492"/>
                  <a:gd name="connsiteX9" fmla="*/ 195497 w 326419"/>
                  <a:gd name="connsiteY9" fmla="*/ 85551 h 526492"/>
                  <a:gd name="connsiteX10" fmla="*/ 68244 w 326419"/>
                  <a:gd name="connsiteY10" fmla="*/ 963 h 526492"/>
                  <a:gd name="connsiteX11" fmla="*/ 35266 w 326419"/>
                  <a:gd name="connsiteY11" fmla="*/ 72602 h 526492"/>
                  <a:gd name="connsiteX12" fmla="*/ 93676 w 326419"/>
                  <a:gd name="connsiteY12" fmla="*/ 168834 h 526492"/>
                  <a:gd name="connsiteX13" fmla="*/ 20640 w 326419"/>
                  <a:gd name="connsiteY13" fmla="*/ 166878 h 526492"/>
                  <a:gd name="connsiteX14" fmla="*/ 1449 w 326419"/>
                  <a:gd name="connsiteY14" fmla="*/ 249416 h 526492"/>
                  <a:gd name="connsiteX15" fmla="*/ 65356 w 326419"/>
                  <a:gd name="connsiteY15" fmla="*/ 303075 h 526492"/>
                  <a:gd name="connsiteX16" fmla="*/ 35359 w 326419"/>
                  <a:gd name="connsiteY16" fmla="*/ 411138 h 526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6419" h="526492">
                    <a:moveTo>
                      <a:pt x="35359" y="411138"/>
                    </a:moveTo>
                    <a:cubicBezTo>
                      <a:pt x="35359" y="411138"/>
                      <a:pt x="91347" y="533362"/>
                      <a:pt x="170065" y="526189"/>
                    </a:cubicBezTo>
                    <a:cubicBezTo>
                      <a:pt x="248877" y="519015"/>
                      <a:pt x="298717" y="411045"/>
                      <a:pt x="298717" y="411045"/>
                    </a:cubicBezTo>
                    <a:lnTo>
                      <a:pt x="261081" y="411045"/>
                    </a:lnTo>
                    <a:cubicBezTo>
                      <a:pt x="261081" y="411045"/>
                      <a:pt x="313436" y="389898"/>
                      <a:pt x="320609" y="373596"/>
                    </a:cubicBezTo>
                    <a:cubicBezTo>
                      <a:pt x="327782" y="357293"/>
                      <a:pt x="326292" y="318912"/>
                      <a:pt x="326292" y="318912"/>
                    </a:cubicBezTo>
                    <a:cubicBezTo>
                      <a:pt x="326292" y="318912"/>
                      <a:pt x="215992" y="336425"/>
                      <a:pt x="256423" y="286400"/>
                    </a:cubicBezTo>
                    <a:cubicBezTo>
                      <a:pt x="296854" y="236374"/>
                      <a:pt x="318559" y="240752"/>
                      <a:pt x="318559" y="240752"/>
                    </a:cubicBezTo>
                    <a:cubicBezTo>
                      <a:pt x="318559" y="240752"/>
                      <a:pt x="318839" y="159239"/>
                      <a:pt x="268068" y="133434"/>
                    </a:cubicBezTo>
                    <a:cubicBezTo>
                      <a:pt x="268068" y="133434"/>
                      <a:pt x="200528" y="164176"/>
                      <a:pt x="195497" y="85551"/>
                    </a:cubicBezTo>
                    <a:cubicBezTo>
                      <a:pt x="195497" y="85551"/>
                      <a:pt x="113425" y="-10588"/>
                      <a:pt x="68244" y="963"/>
                    </a:cubicBezTo>
                    <a:lnTo>
                      <a:pt x="35266" y="72602"/>
                    </a:lnTo>
                    <a:cubicBezTo>
                      <a:pt x="35266" y="72602"/>
                      <a:pt x="125536" y="122535"/>
                      <a:pt x="93676" y="168834"/>
                    </a:cubicBezTo>
                    <a:cubicBezTo>
                      <a:pt x="61816" y="215134"/>
                      <a:pt x="20640" y="166878"/>
                      <a:pt x="20640" y="166878"/>
                    </a:cubicBezTo>
                    <a:cubicBezTo>
                      <a:pt x="20640" y="166878"/>
                      <a:pt x="-6469" y="240659"/>
                      <a:pt x="1449" y="249416"/>
                    </a:cubicBezTo>
                    <a:cubicBezTo>
                      <a:pt x="1449" y="249416"/>
                      <a:pt x="42066" y="270470"/>
                      <a:pt x="65356" y="303075"/>
                    </a:cubicBezTo>
                    <a:cubicBezTo>
                      <a:pt x="88645" y="335680"/>
                      <a:pt x="87621" y="392134"/>
                      <a:pt x="35359" y="411138"/>
                    </a:cubicBezTo>
                    <a:close/>
                  </a:path>
                </a:pathLst>
              </a:custGeom>
              <a:solidFill>
                <a:srgbClr val="318474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6444F676-BABA-1018-9AD1-74DE39BC39B8}"/>
                  </a:ext>
                </a:extLst>
              </p:cNvPr>
              <p:cNvSpPr/>
              <p:nvPr/>
            </p:nvSpPr>
            <p:spPr>
              <a:xfrm>
                <a:off x="2225518" y="5330734"/>
                <a:ext cx="692965" cy="561604"/>
              </a:xfrm>
              <a:custGeom>
                <a:avLst/>
                <a:gdLst>
                  <a:gd name="connsiteX0" fmla="*/ 458754 w 692965"/>
                  <a:gd name="connsiteY0" fmla="*/ 561604 h 561604"/>
                  <a:gd name="connsiteX1" fmla="*/ 692208 w 692965"/>
                  <a:gd name="connsiteY1" fmla="*/ 478507 h 561604"/>
                  <a:gd name="connsiteX2" fmla="*/ 633519 w 692965"/>
                  <a:gd name="connsiteY2" fmla="*/ 227819 h 561604"/>
                  <a:gd name="connsiteX3" fmla="*/ 505799 w 692965"/>
                  <a:gd name="connsiteY3" fmla="*/ 240209 h 561604"/>
                  <a:gd name="connsiteX4" fmla="*/ 579674 w 692965"/>
                  <a:gd name="connsiteY4" fmla="*/ 123761 h 561604"/>
                  <a:gd name="connsiteX5" fmla="*/ 385346 w 692965"/>
                  <a:gd name="connsiteY5" fmla="*/ 10854 h 561604"/>
                  <a:gd name="connsiteX6" fmla="*/ 278214 w 692965"/>
                  <a:gd name="connsiteY6" fmla="*/ 50818 h 561604"/>
                  <a:gd name="connsiteX7" fmla="*/ 295728 w 692965"/>
                  <a:gd name="connsiteY7" fmla="*/ 3401 h 561604"/>
                  <a:gd name="connsiteX8" fmla="*/ 32649 w 692965"/>
                  <a:gd name="connsiteY8" fmla="*/ 138946 h 561604"/>
                  <a:gd name="connsiteX9" fmla="*/ 66093 w 692965"/>
                  <a:gd name="connsiteY9" fmla="*/ 416371 h 561604"/>
                  <a:gd name="connsiteX10" fmla="*/ 166983 w 692965"/>
                  <a:gd name="connsiteY10" fmla="*/ 358706 h 561604"/>
                  <a:gd name="connsiteX11" fmla="*/ 193068 w 692965"/>
                  <a:gd name="connsiteY11" fmla="*/ 482606 h 561604"/>
                  <a:gd name="connsiteX12" fmla="*/ 328519 w 692965"/>
                  <a:gd name="connsiteY12" fmla="*/ 532725 h 561604"/>
                  <a:gd name="connsiteX13" fmla="*/ 380315 w 692965"/>
                  <a:gd name="connsiteY13" fmla="*/ 427363 h 561604"/>
                  <a:gd name="connsiteX14" fmla="*/ 458754 w 692965"/>
                  <a:gd name="connsiteY14" fmla="*/ 561604 h 561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92965" h="561604">
                    <a:moveTo>
                      <a:pt x="458754" y="561604"/>
                    </a:moveTo>
                    <a:cubicBezTo>
                      <a:pt x="458754" y="561604"/>
                      <a:pt x="684569" y="527042"/>
                      <a:pt x="692208" y="478507"/>
                    </a:cubicBezTo>
                    <a:cubicBezTo>
                      <a:pt x="699847" y="429972"/>
                      <a:pt x="647493" y="224745"/>
                      <a:pt x="633519" y="227819"/>
                    </a:cubicBezTo>
                    <a:cubicBezTo>
                      <a:pt x="619545" y="230893"/>
                      <a:pt x="505799" y="240209"/>
                      <a:pt x="505799" y="240209"/>
                    </a:cubicBezTo>
                    <a:cubicBezTo>
                      <a:pt x="505799" y="240209"/>
                      <a:pt x="579767" y="144349"/>
                      <a:pt x="579674" y="123761"/>
                    </a:cubicBezTo>
                    <a:cubicBezTo>
                      <a:pt x="579580" y="103173"/>
                      <a:pt x="415436" y="-1164"/>
                      <a:pt x="385346" y="10854"/>
                    </a:cubicBezTo>
                    <a:cubicBezTo>
                      <a:pt x="355256" y="22871"/>
                      <a:pt x="311192" y="65538"/>
                      <a:pt x="278214" y="50818"/>
                    </a:cubicBezTo>
                    <a:cubicBezTo>
                      <a:pt x="278214" y="50818"/>
                      <a:pt x="299175" y="14953"/>
                      <a:pt x="295728" y="3401"/>
                    </a:cubicBezTo>
                    <a:cubicBezTo>
                      <a:pt x="295728" y="3401"/>
                      <a:pt x="122174" y="-33955"/>
                      <a:pt x="32649" y="138946"/>
                    </a:cubicBezTo>
                    <a:cubicBezTo>
                      <a:pt x="-56876" y="311847"/>
                      <a:pt x="66093" y="416371"/>
                      <a:pt x="66093" y="416371"/>
                    </a:cubicBezTo>
                    <a:cubicBezTo>
                      <a:pt x="66093" y="416371"/>
                      <a:pt x="149190" y="344453"/>
                      <a:pt x="166983" y="358706"/>
                    </a:cubicBezTo>
                    <a:cubicBezTo>
                      <a:pt x="184776" y="372959"/>
                      <a:pt x="193068" y="482606"/>
                      <a:pt x="193068" y="482606"/>
                    </a:cubicBezTo>
                    <a:lnTo>
                      <a:pt x="328519" y="532725"/>
                    </a:lnTo>
                    <a:cubicBezTo>
                      <a:pt x="328519" y="532725"/>
                      <a:pt x="359168" y="422147"/>
                      <a:pt x="380315" y="427363"/>
                    </a:cubicBezTo>
                    <a:cubicBezTo>
                      <a:pt x="401276" y="432487"/>
                      <a:pt x="426335" y="552102"/>
                      <a:pt x="458754" y="561604"/>
                    </a:cubicBezTo>
                    <a:close/>
                  </a:path>
                </a:pathLst>
              </a:custGeom>
              <a:solidFill>
                <a:srgbClr val="318474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B3305C0-C456-7926-46DB-1BEC15F87C59}"/>
                  </a:ext>
                </a:extLst>
              </p:cNvPr>
              <p:cNvSpPr/>
              <p:nvPr/>
            </p:nvSpPr>
            <p:spPr>
              <a:xfrm>
                <a:off x="2258074" y="5463749"/>
                <a:ext cx="626674" cy="324345"/>
              </a:xfrm>
              <a:custGeom>
                <a:avLst/>
                <a:gdLst>
                  <a:gd name="connsiteX0" fmla="*/ 0 w 626674"/>
                  <a:gd name="connsiteY0" fmla="*/ 5931 h 324345"/>
                  <a:gd name="connsiteX1" fmla="*/ 626674 w 626674"/>
                  <a:gd name="connsiteY1" fmla="*/ 324345 h 324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26674" h="324345">
                    <a:moveTo>
                      <a:pt x="0" y="5931"/>
                    </a:moveTo>
                    <a:cubicBezTo>
                      <a:pt x="0" y="5931"/>
                      <a:pt x="272860" y="-70366"/>
                      <a:pt x="626674" y="324345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D915F81E-03BC-F5F1-1EAA-45B9171A3E8F}"/>
                  </a:ext>
                </a:extLst>
              </p:cNvPr>
              <p:cNvSpPr/>
              <p:nvPr/>
            </p:nvSpPr>
            <p:spPr>
              <a:xfrm>
                <a:off x="2563819" y="5437521"/>
                <a:ext cx="155294" cy="92060"/>
              </a:xfrm>
              <a:custGeom>
                <a:avLst/>
                <a:gdLst>
                  <a:gd name="connsiteX0" fmla="*/ 0 w 155294"/>
                  <a:gd name="connsiteY0" fmla="*/ 92060 h 92060"/>
                  <a:gd name="connsiteX1" fmla="*/ 155294 w 155294"/>
                  <a:gd name="connsiteY1" fmla="*/ 20 h 92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5294" h="92060">
                    <a:moveTo>
                      <a:pt x="0" y="92060"/>
                    </a:moveTo>
                    <a:cubicBezTo>
                      <a:pt x="0" y="92060"/>
                      <a:pt x="80768" y="-1564"/>
                      <a:pt x="155294" y="20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EE4D05F-F71A-215B-9B9F-D05E47493DCA}"/>
                  </a:ext>
                </a:extLst>
              </p:cNvPr>
              <p:cNvSpPr/>
              <p:nvPr/>
            </p:nvSpPr>
            <p:spPr>
              <a:xfrm>
                <a:off x="2719113" y="5630377"/>
                <a:ext cx="35586" cy="164889"/>
              </a:xfrm>
              <a:custGeom>
                <a:avLst/>
                <a:gdLst>
                  <a:gd name="connsiteX0" fmla="*/ 0 w 35586"/>
                  <a:gd name="connsiteY0" fmla="*/ 0 h 164889"/>
                  <a:gd name="connsiteX1" fmla="*/ 35586 w 35586"/>
                  <a:gd name="connsiteY1" fmla="*/ 164890 h 164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586" h="164889">
                    <a:moveTo>
                      <a:pt x="0" y="0"/>
                    </a:moveTo>
                    <a:cubicBezTo>
                      <a:pt x="0" y="0"/>
                      <a:pt x="5310" y="140203"/>
                      <a:pt x="35586" y="164890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5F1EE1-E8DC-E2BB-044C-9676A893B15E}"/>
                  </a:ext>
                </a:extLst>
              </p:cNvPr>
              <p:cNvSpPr/>
              <p:nvPr/>
            </p:nvSpPr>
            <p:spPr>
              <a:xfrm>
                <a:off x="2791683" y="5684989"/>
                <a:ext cx="63533" cy="7990"/>
              </a:xfrm>
              <a:custGeom>
                <a:avLst/>
                <a:gdLst>
                  <a:gd name="connsiteX0" fmla="*/ 0 w 63533"/>
                  <a:gd name="connsiteY0" fmla="*/ 7991 h 7990"/>
                  <a:gd name="connsiteX1" fmla="*/ 63534 w 63533"/>
                  <a:gd name="connsiteY1" fmla="*/ 7991 h 7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33" h="7990">
                    <a:moveTo>
                      <a:pt x="0" y="7991"/>
                    </a:moveTo>
                    <a:cubicBezTo>
                      <a:pt x="0" y="7991"/>
                      <a:pt x="34003" y="-9989"/>
                      <a:pt x="63534" y="7991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117AEBD-6910-78FA-CC3B-2688D2C487D8}"/>
                  </a:ext>
                </a:extLst>
              </p:cNvPr>
              <p:cNvSpPr/>
              <p:nvPr/>
            </p:nvSpPr>
            <p:spPr>
              <a:xfrm>
                <a:off x="2392501" y="5415754"/>
                <a:ext cx="145233" cy="54857"/>
              </a:xfrm>
              <a:custGeom>
                <a:avLst/>
                <a:gdLst>
                  <a:gd name="connsiteX0" fmla="*/ 0 w 145233"/>
                  <a:gd name="connsiteY0" fmla="*/ 54857 h 54857"/>
                  <a:gd name="connsiteX1" fmla="*/ 145234 w 145233"/>
                  <a:gd name="connsiteY1" fmla="*/ 80 h 5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5233" h="54857">
                    <a:moveTo>
                      <a:pt x="0" y="54857"/>
                    </a:moveTo>
                    <a:cubicBezTo>
                      <a:pt x="0" y="54857"/>
                      <a:pt x="77135" y="-2435"/>
                      <a:pt x="145234" y="80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41AD08C8-83AA-69DC-3765-B9538A4C95C1}"/>
                  </a:ext>
                </a:extLst>
              </p:cNvPr>
              <p:cNvSpPr/>
              <p:nvPr/>
            </p:nvSpPr>
            <p:spPr>
              <a:xfrm>
                <a:off x="2474584" y="5504801"/>
                <a:ext cx="13124" cy="188179"/>
              </a:xfrm>
              <a:custGeom>
                <a:avLst/>
                <a:gdLst>
                  <a:gd name="connsiteX0" fmla="*/ 13125 w 13124"/>
                  <a:gd name="connsiteY0" fmla="*/ 0 h 188179"/>
                  <a:gd name="connsiteX1" fmla="*/ 13125 w 13124"/>
                  <a:gd name="connsiteY1" fmla="*/ 188179 h 188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124" h="188179">
                    <a:moveTo>
                      <a:pt x="13125" y="0"/>
                    </a:moveTo>
                    <a:cubicBezTo>
                      <a:pt x="13125" y="0"/>
                      <a:pt x="-16406" y="106666"/>
                      <a:pt x="13125" y="188179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C91D5D9-EA5F-C0AC-4D12-F347D39B9A49}"/>
                  </a:ext>
                </a:extLst>
              </p:cNvPr>
              <p:cNvSpPr/>
              <p:nvPr/>
            </p:nvSpPr>
            <p:spPr>
              <a:xfrm>
                <a:off x="2300049" y="5463718"/>
                <a:ext cx="31154" cy="166659"/>
              </a:xfrm>
              <a:custGeom>
                <a:avLst/>
                <a:gdLst>
                  <a:gd name="connsiteX0" fmla="*/ 31154 w 31154"/>
                  <a:gd name="connsiteY0" fmla="*/ 0 h 166659"/>
                  <a:gd name="connsiteX1" fmla="*/ 1437 w 31154"/>
                  <a:gd name="connsiteY1" fmla="*/ 166660 h 16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154" h="166659">
                    <a:moveTo>
                      <a:pt x="31154" y="0"/>
                    </a:moveTo>
                    <a:cubicBezTo>
                      <a:pt x="31154" y="0"/>
                      <a:pt x="-7879" y="126974"/>
                      <a:pt x="1437" y="166660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17A53CC6-6A1C-EDC5-A6C4-0A12F7C6E1F4}"/>
                  </a:ext>
                </a:extLst>
              </p:cNvPr>
              <p:cNvSpPr/>
              <p:nvPr/>
            </p:nvSpPr>
            <p:spPr>
              <a:xfrm>
                <a:off x="2131565" y="4928338"/>
                <a:ext cx="75405" cy="449860"/>
              </a:xfrm>
              <a:custGeom>
                <a:avLst/>
                <a:gdLst>
                  <a:gd name="connsiteX0" fmla="*/ 65211 w 75405"/>
                  <a:gd name="connsiteY0" fmla="*/ 449860 h 449860"/>
                  <a:gd name="connsiteX1" fmla="*/ 0 w 75405"/>
                  <a:gd name="connsiteY1" fmla="*/ 0 h 4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5405" h="449860">
                    <a:moveTo>
                      <a:pt x="65211" y="449860"/>
                    </a:moveTo>
                    <a:cubicBezTo>
                      <a:pt x="65211" y="449860"/>
                      <a:pt x="113466" y="170107"/>
                      <a:pt x="0" y="0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3106AC8A-8A1F-EF12-E700-20788AF90A65}"/>
                  </a:ext>
                </a:extLst>
              </p:cNvPr>
              <p:cNvSpPr/>
              <p:nvPr/>
            </p:nvSpPr>
            <p:spPr>
              <a:xfrm>
                <a:off x="2095327" y="5125740"/>
                <a:ext cx="110858" cy="74992"/>
              </a:xfrm>
              <a:custGeom>
                <a:avLst/>
                <a:gdLst>
                  <a:gd name="connsiteX0" fmla="*/ 0 w 110858"/>
                  <a:gd name="connsiteY0" fmla="*/ 0 h 74992"/>
                  <a:gd name="connsiteX1" fmla="*/ 110858 w 110858"/>
                  <a:gd name="connsiteY1" fmla="*/ 74992 h 749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0858" h="74992">
                    <a:moveTo>
                      <a:pt x="0" y="0"/>
                    </a:moveTo>
                    <a:cubicBezTo>
                      <a:pt x="0" y="0"/>
                      <a:pt x="87941" y="31953"/>
                      <a:pt x="110858" y="74992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BE171C7D-6C39-2EBE-165B-6850C77C85C4}"/>
                  </a:ext>
                </a:extLst>
              </p:cNvPr>
              <p:cNvSpPr/>
              <p:nvPr/>
            </p:nvSpPr>
            <p:spPr>
              <a:xfrm>
                <a:off x="2206185" y="5248150"/>
                <a:ext cx="109460" cy="34841"/>
              </a:xfrm>
              <a:custGeom>
                <a:avLst/>
                <a:gdLst>
                  <a:gd name="connsiteX0" fmla="*/ 0 w 109460"/>
                  <a:gd name="connsiteY0" fmla="*/ 34841 h 34841"/>
                  <a:gd name="connsiteX1" fmla="*/ 109461 w 109460"/>
                  <a:gd name="connsiteY1" fmla="*/ 0 h 34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9460" h="34841">
                    <a:moveTo>
                      <a:pt x="0" y="34841"/>
                    </a:moveTo>
                    <a:cubicBezTo>
                      <a:pt x="0" y="34841"/>
                      <a:pt x="77973" y="27202"/>
                      <a:pt x="109461" y="0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F64129-6B12-368F-792B-D62CDFA5CA06}"/>
                  </a:ext>
                </a:extLst>
              </p:cNvPr>
              <p:cNvSpPr/>
              <p:nvPr/>
            </p:nvSpPr>
            <p:spPr>
              <a:xfrm>
                <a:off x="2196776" y="5061350"/>
                <a:ext cx="103312" cy="45665"/>
              </a:xfrm>
              <a:custGeom>
                <a:avLst/>
                <a:gdLst>
                  <a:gd name="connsiteX0" fmla="*/ 0 w 103312"/>
                  <a:gd name="connsiteY0" fmla="*/ 45665 h 45665"/>
                  <a:gd name="connsiteX1" fmla="*/ 103312 w 103312"/>
                  <a:gd name="connsiteY1" fmla="*/ 3092 h 45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3312" h="45665">
                    <a:moveTo>
                      <a:pt x="0" y="45665"/>
                    </a:moveTo>
                    <a:cubicBezTo>
                      <a:pt x="0" y="45665"/>
                      <a:pt x="59994" y="-14049"/>
                      <a:pt x="103312" y="3092"/>
                    </a:cubicBezTo>
                  </a:path>
                </a:pathLst>
              </a:custGeom>
              <a:noFill/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DBD66D4-59D5-FE6E-147A-BB5D5B9C269E}"/>
                  </a:ext>
                </a:extLst>
              </p:cNvPr>
              <p:cNvSpPr/>
              <p:nvPr/>
            </p:nvSpPr>
            <p:spPr>
              <a:xfrm>
                <a:off x="2114610" y="5314013"/>
                <a:ext cx="80768" cy="16675"/>
              </a:xfrm>
              <a:custGeom>
                <a:avLst/>
                <a:gdLst>
                  <a:gd name="connsiteX0" fmla="*/ 80768 w 80768"/>
                  <a:gd name="connsiteY0" fmla="*/ 16675 h 16675"/>
                  <a:gd name="connsiteX1" fmla="*/ 0 w 80768"/>
                  <a:gd name="connsiteY1" fmla="*/ 0 h 1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0768" h="16675">
                    <a:moveTo>
                      <a:pt x="80768" y="16675"/>
                    </a:moveTo>
                    <a:lnTo>
                      <a:pt x="0" y="0"/>
                    </a:lnTo>
                  </a:path>
                </a:pathLst>
              </a:custGeom>
              <a:ln w="6798" cap="flat">
                <a:solidFill>
                  <a:srgbClr val="2A706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A9C7E84-FE5D-00CA-88CB-67D646F32B3A}"/>
                  </a:ext>
                </a:extLst>
              </p:cNvPr>
              <p:cNvSpPr/>
              <p:nvPr/>
            </p:nvSpPr>
            <p:spPr>
              <a:xfrm>
                <a:off x="1723253" y="5598890"/>
                <a:ext cx="462809" cy="277704"/>
              </a:xfrm>
              <a:custGeom>
                <a:avLst/>
                <a:gdLst>
                  <a:gd name="connsiteX0" fmla="*/ 462809 w 462809"/>
                  <a:gd name="connsiteY0" fmla="*/ 0 h 277704"/>
                  <a:gd name="connsiteX1" fmla="*/ 0 w 462809"/>
                  <a:gd name="connsiteY1" fmla="*/ 277704 h 277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62809" h="277704">
                    <a:moveTo>
                      <a:pt x="462809" y="0"/>
                    </a:moveTo>
                    <a:cubicBezTo>
                      <a:pt x="462809" y="0"/>
                      <a:pt x="247335" y="220971"/>
                      <a:pt x="0" y="277704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D530A867-055A-3852-6968-2309E9E6FCE0}"/>
                  </a:ext>
                </a:extLst>
              </p:cNvPr>
              <p:cNvSpPr/>
              <p:nvPr/>
            </p:nvSpPr>
            <p:spPr>
              <a:xfrm>
                <a:off x="2032166" y="5718878"/>
                <a:ext cx="28726" cy="195911"/>
              </a:xfrm>
              <a:custGeom>
                <a:avLst/>
                <a:gdLst>
                  <a:gd name="connsiteX0" fmla="*/ 11924 w 28726"/>
                  <a:gd name="connsiteY0" fmla="*/ 0 h 195911"/>
                  <a:gd name="connsiteX1" fmla="*/ 0 w 28726"/>
                  <a:gd name="connsiteY1" fmla="*/ 195911 h 195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726" h="195911">
                    <a:moveTo>
                      <a:pt x="11924" y="0"/>
                    </a:moveTo>
                    <a:cubicBezTo>
                      <a:pt x="11924" y="0"/>
                      <a:pt x="56733" y="131539"/>
                      <a:pt x="0" y="195911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EB7CA952-10A8-6984-877B-C8D663C09876}"/>
                  </a:ext>
                </a:extLst>
              </p:cNvPr>
              <p:cNvSpPr/>
              <p:nvPr/>
            </p:nvSpPr>
            <p:spPr>
              <a:xfrm>
                <a:off x="1970868" y="5571606"/>
                <a:ext cx="160697" cy="77589"/>
              </a:xfrm>
              <a:custGeom>
                <a:avLst/>
                <a:gdLst>
                  <a:gd name="connsiteX0" fmla="*/ 160698 w 160697"/>
                  <a:gd name="connsiteY0" fmla="*/ 77590 h 77589"/>
                  <a:gd name="connsiteX1" fmla="*/ 0 w 160697"/>
                  <a:gd name="connsiteY1" fmla="*/ 1014 h 77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0697" h="77589">
                    <a:moveTo>
                      <a:pt x="160698" y="77590"/>
                    </a:moveTo>
                    <a:cubicBezTo>
                      <a:pt x="160698" y="77590"/>
                      <a:pt x="88873" y="-10351"/>
                      <a:pt x="0" y="1014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03D74FB2-3238-D6C4-D708-3786AFA57B82}"/>
                  </a:ext>
                </a:extLst>
              </p:cNvPr>
              <p:cNvSpPr/>
              <p:nvPr/>
            </p:nvSpPr>
            <p:spPr>
              <a:xfrm>
                <a:off x="1839422" y="5806167"/>
                <a:ext cx="66899" cy="120360"/>
              </a:xfrm>
              <a:custGeom>
                <a:avLst/>
                <a:gdLst>
                  <a:gd name="connsiteX0" fmla="*/ 66328 w 66899"/>
                  <a:gd name="connsiteY0" fmla="*/ 0 h 120360"/>
                  <a:gd name="connsiteX1" fmla="*/ 0 w 66899"/>
                  <a:gd name="connsiteY1" fmla="*/ 120360 h 120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899" h="120360">
                    <a:moveTo>
                      <a:pt x="66328" y="0"/>
                    </a:moveTo>
                    <a:cubicBezTo>
                      <a:pt x="66328" y="0"/>
                      <a:pt x="77601" y="79557"/>
                      <a:pt x="0" y="120360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EB13A651-B0F3-DEC9-AA6C-79FD80C0451C}"/>
                  </a:ext>
                </a:extLst>
              </p:cNvPr>
              <p:cNvSpPr/>
              <p:nvPr/>
            </p:nvSpPr>
            <p:spPr>
              <a:xfrm>
                <a:off x="1826566" y="5681264"/>
                <a:ext cx="164423" cy="60809"/>
              </a:xfrm>
              <a:custGeom>
                <a:avLst/>
                <a:gdLst>
                  <a:gd name="connsiteX0" fmla="*/ 164424 w 164423"/>
                  <a:gd name="connsiteY0" fmla="*/ 60810 h 60809"/>
                  <a:gd name="connsiteX1" fmla="*/ 0 w 164423"/>
                  <a:gd name="connsiteY1" fmla="*/ 3704 h 60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423" h="60809">
                    <a:moveTo>
                      <a:pt x="164424" y="60810"/>
                    </a:moveTo>
                    <a:cubicBezTo>
                      <a:pt x="164424" y="60810"/>
                      <a:pt x="53286" y="-17723"/>
                      <a:pt x="0" y="3704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42ADC0B6-FBB8-1FFC-ADF2-89C3ED3998E5}"/>
                  </a:ext>
                </a:extLst>
              </p:cNvPr>
              <p:cNvSpPr/>
              <p:nvPr/>
            </p:nvSpPr>
            <p:spPr>
              <a:xfrm>
                <a:off x="2060858" y="5826662"/>
                <a:ext cx="34375" cy="70334"/>
              </a:xfrm>
              <a:custGeom>
                <a:avLst/>
                <a:gdLst>
                  <a:gd name="connsiteX0" fmla="*/ 0 w 34375"/>
                  <a:gd name="connsiteY0" fmla="*/ 0 h 70334"/>
                  <a:gd name="connsiteX1" fmla="*/ 34375 w 34375"/>
                  <a:gd name="connsiteY1" fmla="*/ 70335 h 70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375" h="70334">
                    <a:moveTo>
                      <a:pt x="0" y="0"/>
                    </a:moveTo>
                    <a:cubicBezTo>
                      <a:pt x="0" y="0"/>
                      <a:pt x="30090" y="21799"/>
                      <a:pt x="34375" y="70335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0D8C3F3-1F26-5AE2-AE29-AA02EF0A1804}"/>
                  </a:ext>
                </a:extLst>
              </p:cNvPr>
              <p:cNvSpPr/>
              <p:nvPr/>
            </p:nvSpPr>
            <p:spPr>
              <a:xfrm>
                <a:off x="1826473" y="5240325"/>
                <a:ext cx="144488" cy="197122"/>
              </a:xfrm>
              <a:custGeom>
                <a:avLst/>
                <a:gdLst>
                  <a:gd name="connsiteX0" fmla="*/ 144488 w 144488"/>
                  <a:gd name="connsiteY0" fmla="*/ 0 h 197122"/>
                  <a:gd name="connsiteX1" fmla="*/ 0 w 144488"/>
                  <a:gd name="connsiteY1" fmla="*/ 197123 h 197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488" h="197122">
                    <a:moveTo>
                      <a:pt x="144488" y="0"/>
                    </a:moveTo>
                    <a:cubicBezTo>
                      <a:pt x="144488" y="0"/>
                      <a:pt x="134986" y="161816"/>
                      <a:pt x="0" y="197123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C7D27240-DB22-0D05-D120-2504D2D31E88}"/>
                  </a:ext>
                </a:extLst>
              </p:cNvPr>
              <p:cNvSpPr/>
              <p:nvPr/>
            </p:nvSpPr>
            <p:spPr>
              <a:xfrm>
                <a:off x="1616681" y="5187131"/>
                <a:ext cx="165541" cy="78532"/>
              </a:xfrm>
              <a:custGeom>
                <a:avLst/>
                <a:gdLst>
                  <a:gd name="connsiteX0" fmla="*/ 165542 w 165541"/>
                  <a:gd name="connsiteY0" fmla="*/ 0 h 78532"/>
                  <a:gd name="connsiteX1" fmla="*/ 0 w 165541"/>
                  <a:gd name="connsiteY1" fmla="*/ 78532 h 78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541" h="78532">
                    <a:moveTo>
                      <a:pt x="165542" y="0"/>
                    </a:moveTo>
                    <a:cubicBezTo>
                      <a:pt x="165542" y="0"/>
                      <a:pt x="2236" y="50492"/>
                      <a:pt x="0" y="78532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6548AF0F-2838-EA43-329C-84D1693FAEE6}"/>
                  </a:ext>
                </a:extLst>
              </p:cNvPr>
              <p:cNvSpPr/>
              <p:nvPr/>
            </p:nvSpPr>
            <p:spPr>
              <a:xfrm>
                <a:off x="1918233" y="5084192"/>
                <a:ext cx="9315" cy="137314"/>
              </a:xfrm>
              <a:custGeom>
                <a:avLst/>
                <a:gdLst>
                  <a:gd name="connsiteX0" fmla="*/ 0 w 9315"/>
                  <a:gd name="connsiteY0" fmla="*/ 137315 h 137314"/>
                  <a:gd name="connsiteX1" fmla="*/ 0 w 9315"/>
                  <a:gd name="connsiteY1" fmla="*/ 0 h 137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315" h="137314">
                    <a:moveTo>
                      <a:pt x="0" y="137315"/>
                    </a:moveTo>
                    <a:lnTo>
                      <a:pt x="0" y="0"/>
                    </a:lnTo>
                  </a:path>
                </a:pathLst>
              </a:custGeom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B42ACE8E-EDF6-9A2A-8158-1DA3D15E702D}"/>
                  </a:ext>
                </a:extLst>
              </p:cNvPr>
              <p:cNvSpPr/>
              <p:nvPr/>
            </p:nvSpPr>
            <p:spPr>
              <a:xfrm>
                <a:off x="2060813" y="5371584"/>
                <a:ext cx="53797" cy="92133"/>
              </a:xfrm>
              <a:custGeom>
                <a:avLst/>
                <a:gdLst>
                  <a:gd name="connsiteX0" fmla="*/ 46 w 53797"/>
                  <a:gd name="connsiteY0" fmla="*/ 92133 h 92133"/>
                  <a:gd name="connsiteX1" fmla="*/ 53798 w 53797"/>
                  <a:gd name="connsiteY1" fmla="*/ 0 h 9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3797" h="92133">
                    <a:moveTo>
                      <a:pt x="46" y="92133"/>
                    </a:moveTo>
                    <a:cubicBezTo>
                      <a:pt x="-1817" y="83004"/>
                      <a:pt x="53798" y="0"/>
                      <a:pt x="53798" y="0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7DCDCE0E-2A75-4521-FC47-BF62C29397C9}"/>
                  </a:ext>
                </a:extLst>
              </p:cNvPr>
              <p:cNvSpPr/>
              <p:nvPr/>
            </p:nvSpPr>
            <p:spPr>
              <a:xfrm>
                <a:off x="1813989" y="5322397"/>
                <a:ext cx="126415" cy="49187"/>
              </a:xfrm>
              <a:custGeom>
                <a:avLst/>
                <a:gdLst>
                  <a:gd name="connsiteX0" fmla="*/ 126415 w 126415"/>
                  <a:gd name="connsiteY0" fmla="*/ 0 h 49187"/>
                  <a:gd name="connsiteX1" fmla="*/ 0 w 126415"/>
                  <a:gd name="connsiteY1" fmla="*/ 49187 h 49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6415" h="49187">
                    <a:moveTo>
                      <a:pt x="126415" y="0"/>
                    </a:moveTo>
                    <a:cubicBezTo>
                      <a:pt x="126415" y="0"/>
                      <a:pt x="34003" y="16023"/>
                      <a:pt x="0" y="49187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14726F6-E1C2-A42F-9742-8E4D26CFD55E}"/>
                  </a:ext>
                </a:extLst>
              </p:cNvPr>
              <p:cNvSpPr/>
              <p:nvPr/>
            </p:nvSpPr>
            <p:spPr>
              <a:xfrm>
                <a:off x="1884324" y="5391427"/>
                <a:ext cx="25211" cy="92040"/>
              </a:xfrm>
              <a:custGeom>
                <a:avLst/>
                <a:gdLst>
                  <a:gd name="connsiteX0" fmla="*/ 21985 w 25211"/>
                  <a:gd name="connsiteY0" fmla="*/ 0 h 92040"/>
                  <a:gd name="connsiteX1" fmla="*/ 0 w 25211"/>
                  <a:gd name="connsiteY1" fmla="*/ 92040 h 9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5211" h="92040">
                    <a:moveTo>
                      <a:pt x="21985" y="0"/>
                    </a:moveTo>
                    <a:cubicBezTo>
                      <a:pt x="21985" y="0"/>
                      <a:pt x="37636" y="55150"/>
                      <a:pt x="0" y="92040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6D1014E-0FDE-EFF6-1075-D0D373EBE071}"/>
                  </a:ext>
                </a:extLst>
              </p:cNvPr>
              <p:cNvSpPr/>
              <p:nvPr/>
            </p:nvSpPr>
            <p:spPr>
              <a:xfrm>
                <a:off x="1659720" y="5226351"/>
                <a:ext cx="39904" cy="95952"/>
              </a:xfrm>
              <a:custGeom>
                <a:avLst/>
                <a:gdLst>
                  <a:gd name="connsiteX0" fmla="*/ 39685 w 39904"/>
                  <a:gd name="connsiteY0" fmla="*/ 0 h 95952"/>
                  <a:gd name="connsiteX1" fmla="*/ 0 w 39904"/>
                  <a:gd name="connsiteY1" fmla="*/ 95953 h 95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9904" h="95952">
                    <a:moveTo>
                      <a:pt x="39685" y="0"/>
                    </a:moveTo>
                    <a:cubicBezTo>
                      <a:pt x="39685" y="0"/>
                      <a:pt x="45275" y="69310"/>
                      <a:pt x="0" y="95953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E235677C-DBF0-037D-B2C8-BCDB97A65FEE}"/>
                  </a:ext>
                </a:extLst>
              </p:cNvPr>
              <p:cNvSpPr/>
              <p:nvPr/>
            </p:nvSpPr>
            <p:spPr>
              <a:xfrm>
                <a:off x="1918233" y="5107015"/>
                <a:ext cx="36424" cy="45833"/>
              </a:xfrm>
              <a:custGeom>
                <a:avLst/>
                <a:gdLst>
                  <a:gd name="connsiteX0" fmla="*/ 0 w 36424"/>
                  <a:gd name="connsiteY0" fmla="*/ 45834 h 45833"/>
                  <a:gd name="connsiteX1" fmla="*/ 36425 w 36424"/>
                  <a:gd name="connsiteY1" fmla="*/ 0 h 45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6424" h="45833">
                    <a:moveTo>
                      <a:pt x="0" y="45834"/>
                    </a:moveTo>
                    <a:cubicBezTo>
                      <a:pt x="0" y="45834"/>
                      <a:pt x="31953" y="40244"/>
                      <a:pt x="36425" y="0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3D732F7A-F286-91A3-004B-3A5ED5F31307}"/>
                  </a:ext>
                </a:extLst>
              </p:cNvPr>
              <p:cNvSpPr/>
              <p:nvPr/>
            </p:nvSpPr>
            <p:spPr>
              <a:xfrm>
                <a:off x="2406195" y="5084192"/>
                <a:ext cx="122968" cy="149798"/>
              </a:xfrm>
              <a:custGeom>
                <a:avLst/>
                <a:gdLst>
                  <a:gd name="connsiteX0" fmla="*/ 0 w 122968"/>
                  <a:gd name="connsiteY0" fmla="*/ 0 h 149798"/>
                  <a:gd name="connsiteX1" fmla="*/ 122969 w 122968"/>
                  <a:gd name="connsiteY1" fmla="*/ 149798 h 149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22968" h="149798">
                    <a:moveTo>
                      <a:pt x="0" y="0"/>
                    </a:moveTo>
                    <a:cubicBezTo>
                      <a:pt x="0" y="0"/>
                      <a:pt x="41455" y="42201"/>
                      <a:pt x="122969" y="149798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43586BF-8BE8-AB6F-FD4F-4BE04FE038FC}"/>
                  </a:ext>
                </a:extLst>
              </p:cNvPr>
              <p:cNvSpPr/>
              <p:nvPr/>
            </p:nvSpPr>
            <p:spPr>
              <a:xfrm>
                <a:off x="2554596" y="5167351"/>
                <a:ext cx="164610" cy="42232"/>
              </a:xfrm>
              <a:custGeom>
                <a:avLst/>
                <a:gdLst>
                  <a:gd name="connsiteX0" fmla="*/ 0 w 164610"/>
                  <a:gd name="connsiteY0" fmla="*/ 10651 h 42232"/>
                  <a:gd name="connsiteX1" fmla="*/ 164610 w 164610"/>
                  <a:gd name="connsiteY1" fmla="*/ 42232 h 4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4610" h="42232">
                    <a:moveTo>
                      <a:pt x="0" y="10651"/>
                    </a:moveTo>
                    <a:cubicBezTo>
                      <a:pt x="0" y="10651"/>
                      <a:pt x="116913" y="-28102"/>
                      <a:pt x="164610" y="42232"/>
                    </a:cubicBezTo>
                  </a:path>
                </a:pathLst>
              </a:custGeom>
              <a:noFill/>
              <a:ln w="6798" cap="flat">
                <a:solidFill>
                  <a:srgbClr val="21684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967D55D0-891D-A78C-91C9-C1F85DE57BD2}"/>
                  </a:ext>
                </a:extLst>
              </p:cNvPr>
              <p:cNvSpPr/>
              <p:nvPr/>
            </p:nvSpPr>
            <p:spPr>
              <a:xfrm>
                <a:off x="2273445" y="5896996"/>
                <a:ext cx="383345" cy="660118"/>
              </a:xfrm>
              <a:custGeom>
                <a:avLst/>
                <a:gdLst>
                  <a:gd name="connsiteX0" fmla="*/ 339095 w 383345"/>
                  <a:gd name="connsiteY0" fmla="*/ 0 h 660118"/>
                  <a:gd name="connsiteX1" fmla="*/ 69962 w 383345"/>
                  <a:gd name="connsiteY1" fmla="*/ 0 h 660118"/>
                  <a:gd name="connsiteX2" fmla="*/ 54125 w 383345"/>
                  <a:gd name="connsiteY2" fmla="*/ 149705 h 660118"/>
                  <a:gd name="connsiteX3" fmla="*/ 54125 w 383345"/>
                  <a:gd name="connsiteY3" fmla="*/ 149705 h 660118"/>
                  <a:gd name="connsiteX4" fmla="*/ 0 w 383345"/>
                  <a:gd name="connsiteY4" fmla="*/ 660118 h 660118"/>
                  <a:gd name="connsiteX5" fmla="*/ 271090 w 383345"/>
                  <a:gd name="connsiteY5" fmla="*/ 660118 h 660118"/>
                  <a:gd name="connsiteX6" fmla="*/ 330432 w 383345"/>
                  <a:gd name="connsiteY6" fmla="*/ 149705 h 660118"/>
                  <a:gd name="connsiteX7" fmla="*/ 339095 w 383345"/>
                  <a:gd name="connsiteY7" fmla="*/ 149705 h 660118"/>
                  <a:gd name="connsiteX8" fmla="*/ 383346 w 383345"/>
                  <a:gd name="connsiteY8" fmla="*/ 105455 h 660118"/>
                  <a:gd name="connsiteX9" fmla="*/ 383346 w 383345"/>
                  <a:gd name="connsiteY9" fmla="*/ 44250 h 660118"/>
                  <a:gd name="connsiteX10" fmla="*/ 339095 w 383345"/>
                  <a:gd name="connsiteY10" fmla="*/ 0 h 660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345" h="660118">
                    <a:moveTo>
                      <a:pt x="339095" y="0"/>
                    </a:moveTo>
                    <a:lnTo>
                      <a:pt x="69962" y="0"/>
                    </a:lnTo>
                    <a:lnTo>
                      <a:pt x="54125" y="149705"/>
                    </a:lnTo>
                    <a:lnTo>
                      <a:pt x="54125" y="149705"/>
                    </a:lnTo>
                    <a:lnTo>
                      <a:pt x="0" y="660118"/>
                    </a:lnTo>
                    <a:lnTo>
                      <a:pt x="271090" y="660118"/>
                    </a:lnTo>
                    <a:lnTo>
                      <a:pt x="330432" y="149705"/>
                    </a:lnTo>
                    <a:lnTo>
                      <a:pt x="339095" y="149705"/>
                    </a:lnTo>
                    <a:cubicBezTo>
                      <a:pt x="363503" y="149705"/>
                      <a:pt x="383346" y="129862"/>
                      <a:pt x="383346" y="105455"/>
                    </a:cubicBezTo>
                    <a:lnTo>
                      <a:pt x="383346" y="44250"/>
                    </a:lnTo>
                    <a:cubicBezTo>
                      <a:pt x="383346" y="19842"/>
                      <a:pt x="363503" y="0"/>
                      <a:pt x="339095" y="0"/>
                    </a:cubicBezTo>
                    <a:close/>
                  </a:path>
                </a:pathLst>
              </a:custGeom>
              <a:solidFill>
                <a:srgbClr val="4B5454">
                  <a:alpha val="10000"/>
                </a:srgbClr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7" name="图形 1">
              <a:extLst>
                <a:ext uri="{FF2B5EF4-FFF2-40B4-BE49-F238E27FC236}">
                  <a16:creationId xmlns:a16="http://schemas.microsoft.com/office/drawing/2014/main" id="{45E3A070-6E32-9400-862C-E442AF71F8DB}"/>
                </a:ext>
              </a:extLst>
            </p:cNvPr>
            <p:cNvGrpSpPr/>
            <p:nvPr/>
          </p:nvGrpSpPr>
          <p:grpSpPr>
            <a:xfrm>
              <a:off x="4578455" y="5230170"/>
              <a:ext cx="1581451" cy="1322565"/>
              <a:chOff x="4578455" y="5230170"/>
              <a:chExt cx="1581451" cy="1322565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42863E2C-6780-0E4A-A728-FA1264FAB669}"/>
                  </a:ext>
                </a:extLst>
              </p:cNvPr>
              <p:cNvSpPr/>
              <p:nvPr/>
            </p:nvSpPr>
            <p:spPr>
              <a:xfrm>
                <a:off x="4879355" y="5230170"/>
                <a:ext cx="828175" cy="355491"/>
              </a:xfrm>
              <a:custGeom>
                <a:avLst/>
                <a:gdLst>
                  <a:gd name="connsiteX0" fmla="*/ 725143 w 828175"/>
                  <a:gd name="connsiteY0" fmla="*/ 355491 h 355491"/>
                  <a:gd name="connsiteX1" fmla="*/ 103033 w 828175"/>
                  <a:gd name="connsiteY1" fmla="*/ 355491 h 355491"/>
                  <a:gd name="connsiteX2" fmla="*/ 0 w 828175"/>
                  <a:gd name="connsiteY2" fmla="*/ 252458 h 355491"/>
                  <a:gd name="connsiteX3" fmla="*/ 0 w 828175"/>
                  <a:gd name="connsiteY3" fmla="*/ 103033 h 355491"/>
                  <a:gd name="connsiteX4" fmla="*/ 103033 w 828175"/>
                  <a:gd name="connsiteY4" fmla="*/ 0 h 355491"/>
                  <a:gd name="connsiteX5" fmla="*/ 725143 w 828175"/>
                  <a:gd name="connsiteY5" fmla="*/ 0 h 355491"/>
                  <a:gd name="connsiteX6" fmla="*/ 828175 w 828175"/>
                  <a:gd name="connsiteY6" fmla="*/ 103033 h 355491"/>
                  <a:gd name="connsiteX7" fmla="*/ 828175 w 828175"/>
                  <a:gd name="connsiteY7" fmla="*/ 252458 h 355491"/>
                  <a:gd name="connsiteX8" fmla="*/ 725143 w 828175"/>
                  <a:gd name="connsiteY8" fmla="*/ 355491 h 355491"/>
                  <a:gd name="connsiteX9" fmla="*/ 103033 w 828175"/>
                  <a:gd name="connsiteY9" fmla="*/ 60646 h 355491"/>
                  <a:gd name="connsiteX10" fmla="*/ 60646 w 828175"/>
                  <a:gd name="connsiteY10" fmla="*/ 103033 h 355491"/>
                  <a:gd name="connsiteX11" fmla="*/ 60646 w 828175"/>
                  <a:gd name="connsiteY11" fmla="*/ 252458 h 355491"/>
                  <a:gd name="connsiteX12" fmla="*/ 103033 w 828175"/>
                  <a:gd name="connsiteY12" fmla="*/ 294845 h 355491"/>
                  <a:gd name="connsiteX13" fmla="*/ 725143 w 828175"/>
                  <a:gd name="connsiteY13" fmla="*/ 294845 h 355491"/>
                  <a:gd name="connsiteX14" fmla="*/ 767529 w 828175"/>
                  <a:gd name="connsiteY14" fmla="*/ 252458 h 355491"/>
                  <a:gd name="connsiteX15" fmla="*/ 767529 w 828175"/>
                  <a:gd name="connsiteY15" fmla="*/ 103033 h 355491"/>
                  <a:gd name="connsiteX16" fmla="*/ 725143 w 828175"/>
                  <a:gd name="connsiteY16" fmla="*/ 60646 h 355491"/>
                  <a:gd name="connsiteX17" fmla="*/ 103033 w 828175"/>
                  <a:gd name="connsiteY17" fmla="*/ 60646 h 355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28175" h="355491">
                    <a:moveTo>
                      <a:pt x="725143" y="355491"/>
                    </a:moveTo>
                    <a:lnTo>
                      <a:pt x="103033" y="355491"/>
                    </a:lnTo>
                    <a:cubicBezTo>
                      <a:pt x="46207" y="355491"/>
                      <a:pt x="0" y="309285"/>
                      <a:pt x="0" y="252458"/>
                    </a:cubicBezTo>
                    <a:lnTo>
                      <a:pt x="0" y="103033"/>
                    </a:lnTo>
                    <a:cubicBezTo>
                      <a:pt x="0" y="46206"/>
                      <a:pt x="46207" y="0"/>
                      <a:pt x="103033" y="0"/>
                    </a:cubicBezTo>
                    <a:lnTo>
                      <a:pt x="725143" y="0"/>
                    </a:lnTo>
                    <a:cubicBezTo>
                      <a:pt x="781969" y="0"/>
                      <a:pt x="828175" y="46206"/>
                      <a:pt x="828175" y="103033"/>
                    </a:cubicBezTo>
                    <a:lnTo>
                      <a:pt x="828175" y="252458"/>
                    </a:lnTo>
                    <a:cubicBezTo>
                      <a:pt x="828175" y="309285"/>
                      <a:pt x="781969" y="355491"/>
                      <a:pt x="725143" y="355491"/>
                    </a:cubicBezTo>
                    <a:close/>
                    <a:moveTo>
                      <a:pt x="103033" y="60646"/>
                    </a:moveTo>
                    <a:cubicBezTo>
                      <a:pt x="79650" y="60646"/>
                      <a:pt x="60646" y="79650"/>
                      <a:pt x="60646" y="103033"/>
                    </a:cubicBezTo>
                    <a:lnTo>
                      <a:pt x="60646" y="252458"/>
                    </a:lnTo>
                    <a:cubicBezTo>
                      <a:pt x="60646" y="275841"/>
                      <a:pt x="79650" y="294845"/>
                      <a:pt x="103033" y="294845"/>
                    </a:cubicBezTo>
                    <a:lnTo>
                      <a:pt x="725143" y="294845"/>
                    </a:lnTo>
                    <a:cubicBezTo>
                      <a:pt x="748525" y="294845"/>
                      <a:pt x="767529" y="275841"/>
                      <a:pt x="767529" y="252458"/>
                    </a:cubicBezTo>
                    <a:lnTo>
                      <a:pt x="767529" y="103033"/>
                    </a:lnTo>
                    <a:cubicBezTo>
                      <a:pt x="767529" y="79650"/>
                      <a:pt x="748525" y="60646"/>
                      <a:pt x="725143" y="60646"/>
                    </a:cubicBezTo>
                    <a:lnTo>
                      <a:pt x="103033" y="60646"/>
                    </a:lnTo>
                    <a:close/>
                  </a:path>
                </a:pathLst>
              </a:custGeom>
              <a:solidFill>
                <a:srgbClr val="3D2828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6FC3E4AD-38A5-07FB-324F-3FDB47842F59}"/>
                  </a:ext>
                </a:extLst>
              </p:cNvPr>
              <p:cNvSpPr/>
              <p:nvPr/>
            </p:nvSpPr>
            <p:spPr>
              <a:xfrm>
                <a:off x="4578455" y="5458408"/>
                <a:ext cx="1581451" cy="1094327"/>
              </a:xfrm>
              <a:custGeom>
                <a:avLst/>
                <a:gdLst>
                  <a:gd name="connsiteX0" fmla="*/ 0 w 1581451"/>
                  <a:gd name="connsiteY0" fmla="*/ 0 h 1094327"/>
                  <a:gd name="connsiteX1" fmla="*/ 1581451 w 1581451"/>
                  <a:gd name="connsiteY1" fmla="*/ 0 h 1094327"/>
                  <a:gd name="connsiteX2" fmla="*/ 1581451 w 1581451"/>
                  <a:gd name="connsiteY2" fmla="*/ 1094328 h 1094327"/>
                  <a:gd name="connsiteX3" fmla="*/ 0 w 1581451"/>
                  <a:gd name="connsiteY3" fmla="*/ 1094328 h 109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81451" h="1094327">
                    <a:moveTo>
                      <a:pt x="0" y="0"/>
                    </a:moveTo>
                    <a:lnTo>
                      <a:pt x="1581451" y="0"/>
                    </a:lnTo>
                    <a:lnTo>
                      <a:pt x="1581451" y="1094328"/>
                    </a:lnTo>
                    <a:lnTo>
                      <a:pt x="0" y="1094328"/>
                    </a:lnTo>
                    <a:close/>
                  </a:path>
                </a:pathLst>
              </a:custGeom>
              <a:solidFill>
                <a:srgbClr val="DB4242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99E22716-507C-1D2A-8033-2CE3A410E2F4}"/>
                  </a:ext>
                </a:extLst>
              </p:cNvPr>
              <p:cNvSpPr/>
              <p:nvPr/>
            </p:nvSpPr>
            <p:spPr>
              <a:xfrm>
                <a:off x="5887233" y="5458408"/>
                <a:ext cx="272673" cy="1094327"/>
              </a:xfrm>
              <a:custGeom>
                <a:avLst/>
                <a:gdLst>
                  <a:gd name="connsiteX0" fmla="*/ 0 w 272673"/>
                  <a:gd name="connsiteY0" fmla="*/ 0 h 1094327"/>
                  <a:gd name="connsiteX1" fmla="*/ 272674 w 272673"/>
                  <a:gd name="connsiteY1" fmla="*/ 0 h 1094327"/>
                  <a:gd name="connsiteX2" fmla="*/ 272674 w 272673"/>
                  <a:gd name="connsiteY2" fmla="*/ 1094328 h 1094327"/>
                  <a:gd name="connsiteX3" fmla="*/ 0 w 272673"/>
                  <a:gd name="connsiteY3" fmla="*/ 1094328 h 1094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673" h="1094327">
                    <a:moveTo>
                      <a:pt x="0" y="0"/>
                    </a:moveTo>
                    <a:lnTo>
                      <a:pt x="272674" y="0"/>
                    </a:lnTo>
                    <a:lnTo>
                      <a:pt x="272674" y="1094328"/>
                    </a:lnTo>
                    <a:lnTo>
                      <a:pt x="0" y="1094328"/>
                    </a:lnTo>
                    <a:close/>
                  </a:path>
                </a:pathLst>
              </a:custGeom>
              <a:solidFill>
                <a:srgbClr val="C63838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89B3B68B-0D62-8E80-9594-B0C88A359E31}"/>
                  </a:ext>
                </a:extLst>
              </p:cNvPr>
              <p:cNvSpPr/>
              <p:nvPr/>
            </p:nvSpPr>
            <p:spPr>
              <a:xfrm>
                <a:off x="5168239" y="5704811"/>
                <a:ext cx="238298" cy="605900"/>
              </a:xfrm>
              <a:custGeom>
                <a:avLst/>
                <a:gdLst>
                  <a:gd name="connsiteX0" fmla="*/ 0 w 238298"/>
                  <a:gd name="connsiteY0" fmla="*/ 0 h 605900"/>
                  <a:gd name="connsiteX1" fmla="*/ 238298 w 238298"/>
                  <a:gd name="connsiteY1" fmla="*/ 0 h 605900"/>
                  <a:gd name="connsiteX2" fmla="*/ 238298 w 238298"/>
                  <a:gd name="connsiteY2" fmla="*/ 605900 h 605900"/>
                  <a:gd name="connsiteX3" fmla="*/ 0 w 238298"/>
                  <a:gd name="connsiteY3" fmla="*/ 605900 h 60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298" h="605900">
                    <a:moveTo>
                      <a:pt x="0" y="0"/>
                    </a:moveTo>
                    <a:lnTo>
                      <a:pt x="238298" y="0"/>
                    </a:lnTo>
                    <a:lnTo>
                      <a:pt x="238298" y="605900"/>
                    </a:lnTo>
                    <a:lnTo>
                      <a:pt x="0" y="605900"/>
                    </a:lnTo>
                    <a:close/>
                  </a:path>
                </a:pathLst>
              </a:custGeom>
              <a:solidFill>
                <a:srgbClr val="FFE9E9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29910AC7-DB0F-A278-E0A3-5958A3A9D558}"/>
                  </a:ext>
                </a:extLst>
              </p:cNvPr>
              <p:cNvSpPr/>
              <p:nvPr/>
            </p:nvSpPr>
            <p:spPr>
              <a:xfrm rot="-5400000">
                <a:off x="5168234" y="5704857"/>
                <a:ext cx="238298" cy="605900"/>
              </a:xfrm>
              <a:custGeom>
                <a:avLst/>
                <a:gdLst>
                  <a:gd name="connsiteX0" fmla="*/ 0 w 238298"/>
                  <a:gd name="connsiteY0" fmla="*/ 0 h 605900"/>
                  <a:gd name="connsiteX1" fmla="*/ 238298 w 238298"/>
                  <a:gd name="connsiteY1" fmla="*/ 0 h 605900"/>
                  <a:gd name="connsiteX2" fmla="*/ 238298 w 238298"/>
                  <a:gd name="connsiteY2" fmla="*/ 605900 h 605900"/>
                  <a:gd name="connsiteX3" fmla="*/ 0 w 238298"/>
                  <a:gd name="connsiteY3" fmla="*/ 605900 h 60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298" h="605900">
                    <a:moveTo>
                      <a:pt x="0" y="0"/>
                    </a:moveTo>
                    <a:lnTo>
                      <a:pt x="238298" y="0"/>
                    </a:lnTo>
                    <a:lnTo>
                      <a:pt x="238298" y="605900"/>
                    </a:lnTo>
                    <a:lnTo>
                      <a:pt x="0" y="605900"/>
                    </a:lnTo>
                    <a:close/>
                  </a:path>
                </a:pathLst>
              </a:custGeom>
              <a:solidFill>
                <a:srgbClr val="FFE9E9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73" name="图形 1">
              <a:extLst>
                <a:ext uri="{FF2B5EF4-FFF2-40B4-BE49-F238E27FC236}">
                  <a16:creationId xmlns:a16="http://schemas.microsoft.com/office/drawing/2014/main" id="{1113732A-EB30-16BA-F6FF-17C3BEB28FFC}"/>
                </a:ext>
              </a:extLst>
            </p:cNvPr>
            <p:cNvGrpSpPr/>
            <p:nvPr/>
          </p:nvGrpSpPr>
          <p:grpSpPr>
            <a:xfrm>
              <a:off x="1318761" y="3107191"/>
              <a:ext cx="1207794" cy="1018653"/>
              <a:chOff x="1318761" y="3107191"/>
              <a:chExt cx="1207794" cy="1018653"/>
            </a:xfrm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0A3A24AA-45BD-4EE8-35CC-29EA57995A92}"/>
                  </a:ext>
                </a:extLst>
              </p:cNvPr>
              <p:cNvSpPr/>
              <p:nvPr/>
            </p:nvSpPr>
            <p:spPr>
              <a:xfrm>
                <a:off x="1318761" y="3107191"/>
                <a:ext cx="1207794" cy="1018653"/>
              </a:xfrm>
              <a:custGeom>
                <a:avLst/>
                <a:gdLst>
                  <a:gd name="connsiteX0" fmla="*/ 1064331 w 1207794"/>
                  <a:gd name="connsiteY0" fmla="*/ 0 h 1018653"/>
                  <a:gd name="connsiteX1" fmla="*/ 143370 w 1207794"/>
                  <a:gd name="connsiteY1" fmla="*/ 0 h 1018653"/>
                  <a:gd name="connsiteX2" fmla="*/ 0 w 1207794"/>
                  <a:gd name="connsiteY2" fmla="*/ 143370 h 1018653"/>
                  <a:gd name="connsiteX3" fmla="*/ 0 w 1207794"/>
                  <a:gd name="connsiteY3" fmla="*/ 615961 h 1018653"/>
                  <a:gd name="connsiteX4" fmla="*/ 143370 w 1207794"/>
                  <a:gd name="connsiteY4" fmla="*/ 759332 h 1018653"/>
                  <a:gd name="connsiteX5" fmla="*/ 706045 w 1207794"/>
                  <a:gd name="connsiteY5" fmla="*/ 759332 h 1018653"/>
                  <a:gd name="connsiteX6" fmla="*/ 1074485 w 1207794"/>
                  <a:gd name="connsiteY6" fmla="*/ 1017845 h 1018653"/>
                  <a:gd name="connsiteX7" fmla="*/ 966329 w 1207794"/>
                  <a:gd name="connsiteY7" fmla="*/ 759332 h 1018653"/>
                  <a:gd name="connsiteX8" fmla="*/ 1064424 w 1207794"/>
                  <a:gd name="connsiteY8" fmla="*/ 759332 h 1018653"/>
                  <a:gd name="connsiteX9" fmla="*/ 1207794 w 1207794"/>
                  <a:gd name="connsiteY9" fmla="*/ 615961 h 1018653"/>
                  <a:gd name="connsiteX10" fmla="*/ 1207794 w 1207794"/>
                  <a:gd name="connsiteY10" fmla="*/ 143370 h 1018653"/>
                  <a:gd name="connsiteX11" fmla="*/ 1064331 w 1207794"/>
                  <a:gd name="connsiteY11" fmla="*/ 0 h 1018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07794" h="1018653">
                    <a:moveTo>
                      <a:pt x="1064331" y="0"/>
                    </a:moveTo>
                    <a:lnTo>
                      <a:pt x="143370" y="0"/>
                    </a:lnTo>
                    <a:cubicBezTo>
                      <a:pt x="64186" y="0"/>
                      <a:pt x="0" y="64186"/>
                      <a:pt x="0" y="143370"/>
                    </a:cubicBezTo>
                    <a:lnTo>
                      <a:pt x="0" y="615961"/>
                    </a:lnTo>
                    <a:cubicBezTo>
                      <a:pt x="0" y="695146"/>
                      <a:pt x="64186" y="759332"/>
                      <a:pt x="143370" y="759332"/>
                    </a:cubicBezTo>
                    <a:lnTo>
                      <a:pt x="706045" y="759332"/>
                    </a:lnTo>
                    <a:cubicBezTo>
                      <a:pt x="786999" y="1046724"/>
                      <a:pt x="1074485" y="1017845"/>
                      <a:pt x="1074485" y="1017845"/>
                    </a:cubicBezTo>
                    <a:cubicBezTo>
                      <a:pt x="960366" y="979837"/>
                      <a:pt x="958596" y="835814"/>
                      <a:pt x="966329" y="759332"/>
                    </a:cubicBezTo>
                    <a:lnTo>
                      <a:pt x="1064424" y="759332"/>
                    </a:lnTo>
                    <a:cubicBezTo>
                      <a:pt x="1143608" y="759332"/>
                      <a:pt x="1207794" y="695146"/>
                      <a:pt x="1207794" y="615961"/>
                    </a:cubicBezTo>
                    <a:lnTo>
                      <a:pt x="1207794" y="143370"/>
                    </a:lnTo>
                    <a:cubicBezTo>
                      <a:pt x="1207701" y="64186"/>
                      <a:pt x="1143515" y="0"/>
                      <a:pt x="1064331" y="0"/>
                    </a:cubicBezTo>
                    <a:close/>
                  </a:path>
                </a:pathLst>
              </a:custGeom>
              <a:solidFill>
                <a:srgbClr val="DEF8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5" name="图形 1">
                <a:extLst>
                  <a:ext uri="{FF2B5EF4-FFF2-40B4-BE49-F238E27FC236}">
                    <a16:creationId xmlns:a16="http://schemas.microsoft.com/office/drawing/2014/main" id="{B80AFD93-8E3C-C06C-C2AB-B1597B4FDB4E}"/>
                  </a:ext>
                </a:extLst>
              </p:cNvPr>
              <p:cNvGrpSpPr/>
              <p:nvPr/>
            </p:nvGrpSpPr>
            <p:grpSpPr>
              <a:xfrm>
                <a:off x="1423657" y="3414147"/>
                <a:ext cx="997909" cy="137314"/>
                <a:chOff x="1423657" y="3414147"/>
                <a:chExt cx="997909" cy="137314"/>
              </a:xfrm>
              <a:solidFill>
                <a:srgbClr val="B2DEEA"/>
              </a:solidFill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A97A06AC-C26C-E902-2B84-8BF7C6F97868}"/>
                    </a:ext>
                  </a:extLst>
                </p:cNvPr>
                <p:cNvSpPr/>
                <p:nvPr/>
              </p:nvSpPr>
              <p:spPr>
                <a:xfrm>
                  <a:off x="1423657" y="3414147"/>
                  <a:ext cx="137314" cy="137314"/>
                </a:xfrm>
                <a:custGeom>
                  <a:avLst/>
                  <a:gdLst>
                    <a:gd name="connsiteX0" fmla="*/ 137315 w 137314"/>
                    <a:gd name="connsiteY0" fmla="*/ 68658 h 137314"/>
                    <a:gd name="connsiteX1" fmla="*/ 68657 w 137314"/>
                    <a:gd name="connsiteY1" fmla="*/ 137315 h 137314"/>
                    <a:gd name="connsiteX2" fmla="*/ 0 w 137314"/>
                    <a:gd name="connsiteY2" fmla="*/ 68658 h 137314"/>
                    <a:gd name="connsiteX3" fmla="*/ 68657 w 137314"/>
                    <a:gd name="connsiteY3" fmla="*/ 0 h 137314"/>
                    <a:gd name="connsiteX4" fmla="*/ 137315 w 137314"/>
                    <a:gd name="connsiteY4" fmla="*/ 68658 h 137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314" h="137314">
                      <a:moveTo>
                        <a:pt x="137315" y="68658"/>
                      </a:moveTo>
                      <a:cubicBezTo>
                        <a:pt x="137315" y="106576"/>
                        <a:pt x="106576" y="137315"/>
                        <a:pt x="68657" y="137315"/>
                      </a:cubicBezTo>
                      <a:cubicBezTo>
                        <a:pt x="30739" y="137315"/>
                        <a:pt x="0" y="106576"/>
                        <a:pt x="0" y="68658"/>
                      </a:cubicBezTo>
                      <a:cubicBezTo>
                        <a:pt x="0" y="30739"/>
                        <a:pt x="30739" y="0"/>
                        <a:pt x="68657" y="0"/>
                      </a:cubicBezTo>
                      <a:cubicBezTo>
                        <a:pt x="106576" y="0"/>
                        <a:pt x="137315" y="30739"/>
                        <a:pt x="137315" y="68658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6101475E-A413-39ED-939B-099EFBA69BA7}"/>
                    </a:ext>
                  </a:extLst>
                </p:cNvPr>
                <p:cNvSpPr/>
                <p:nvPr/>
              </p:nvSpPr>
              <p:spPr>
                <a:xfrm>
                  <a:off x="1710491" y="3414147"/>
                  <a:ext cx="137314" cy="137314"/>
                </a:xfrm>
                <a:custGeom>
                  <a:avLst/>
                  <a:gdLst>
                    <a:gd name="connsiteX0" fmla="*/ 137315 w 137314"/>
                    <a:gd name="connsiteY0" fmla="*/ 68658 h 137314"/>
                    <a:gd name="connsiteX1" fmla="*/ 68657 w 137314"/>
                    <a:gd name="connsiteY1" fmla="*/ 137315 h 137314"/>
                    <a:gd name="connsiteX2" fmla="*/ 0 w 137314"/>
                    <a:gd name="connsiteY2" fmla="*/ 68658 h 137314"/>
                    <a:gd name="connsiteX3" fmla="*/ 68657 w 137314"/>
                    <a:gd name="connsiteY3" fmla="*/ 0 h 137314"/>
                    <a:gd name="connsiteX4" fmla="*/ 137315 w 137314"/>
                    <a:gd name="connsiteY4" fmla="*/ 68658 h 137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314" h="137314">
                      <a:moveTo>
                        <a:pt x="137315" y="68658"/>
                      </a:moveTo>
                      <a:cubicBezTo>
                        <a:pt x="137315" y="106576"/>
                        <a:pt x="106576" y="137315"/>
                        <a:pt x="68657" y="137315"/>
                      </a:cubicBezTo>
                      <a:cubicBezTo>
                        <a:pt x="30739" y="137315"/>
                        <a:pt x="0" y="106576"/>
                        <a:pt x="0" y="68658"/>
                      </a:cubicBezTo>
                      <a:cubicBezTo>
                        <a:pt x="0" y="30739"/>
                        <a:pt x="30739" y="0"/>
                        <a:pt x="68657" y="0"/>
                      </a:cubicBezTo>
                      <a:cubicBezTo>
                        <a:pt x="106576" y="0"/>
                        <a:pt x="137315" y="30739"/>
                        <a:pt x="137315" y="68658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E22B4696-C374-379E-36E7-53F784FE6599}"/>
                    </a:ext>
                  </a:extLst>
                </p:cNvPr>
                <p:cNvSpPr/>
                <p:nvPr/>
              </p:nvSpPr>
              <p:spPr>
                <a:xfrm>
                  <a:off x="1997418" y="3414147"/>
                  <a:ext cx="137314" cy="137314"/>
                </a:xfrm>
                <a:custGeom>
                  <a:avLst/>
                  <a:gdLst>
                    <a:gd name="connsiteX0" fmla="*/ 137315 w 137314"/>
                    <a:gd name="connsiteY0" fmla="*/ 68658 h 137314"/>
                    <a:gd name="connsiteX1" fmla="*/ 68658 w 137314"/>
                    <a:gd name="connsiteY1" fmla="*/ 137315 h 137314"/>
                    <a:gd name="connsiteX2" fmla="*/ 0 w 137314"/>
                    <a:gd name="connsiteY2" fmla="*/ 68658 h 137314"/>
                    <a:gd name="connsiteX3" fmla="*/ 68658 w 137314"/>
                    <a:gd name="connsiteY3" fmla="*/ 0 h 137314"/>
                    <a:gd name="connsiteX4" fmla="*/ 137315 w 137314"/>
                    <a:gd name="connsiteY4" fmla="*/ 68658 h 137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314" h="137314">
                      <a:moveTo>
                        <a:pt x="137315" y="68658"/>
                      </a:moveTo>
                      <a:cubicBezTo>
                        <a:pt x="137315" y="106576"/>
                        <a:pt x="106576" y="137315"/>
                        <a:pt x="68658" y="137315"/>
                      </a:cubicBezTo>
                      <a:cubicBezTo>
                        <a:pt x="30739" y="137315"/>
                        <a:pt x="0" y="106576"/>
                        <a:pt x="0" y="68658"/>
                      </a:cubicBezTo>
                      <a:cubicBezTo>
                        <a:pt x="0" y="30739"/>
                        <a:pt x="30739" y="0"/>
                        <a:pt x="68658" y="0"/>
                      </a:cubicBezTo>
                      <a:cubicBezTo>
                        <a:pt x="106576" y="0"/>
                        <a:pt x="137315" y="30739"/>
                        <a:pt x="137315" y="68658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F42F1AD4-8CC9-8FEB-81DB-FD2A119EE160}"/>
                    </a:ext>
                  </a:extLst>
                </p:cNvPr>
                <p:cNvSpPr/>
                <p:nvPr/>
              </p:nvSpPr>
              <p:spPr>
                <a:xfrm>
                  <a:off x="2284251" y="3414147"/>
                  <a:ext cx="137314" cy="137314"/>
                </a:xfrm>
                <a:custGeom>
                  <a:avLst/>
                  <a:gdLst>
                    <a:gd name="connsiteX0" fmla="*/ 137315 w 137314"/>
                    <a:gd name="connsiteY0" fmla="*/ 68658 h 137314"/>
                    <a:gd name="connsiteX1" fmla="*/ 68658 w 137314"/>
                    <a:gd name="connsiteY1" fmla="*/ 137315 h 137314"/>
                    <a:gd name="connsiteX2" fmla="*/ 0 w 137314"/>
                    <a:gd name="connsiteY2" fmla="*/ 68658 h 137314"/>
                    <a:gd name="connsiteX3" fmla="*/ 68658 w 137314"/>
                    <a:gd name="connsiteY3" fmla="*/ 0 h 137314"/>
                    <a:gd name="connsiteX4" fmla="*/ 137315 w 137314"/>
                    <a:gd name="connsiteY4" fmla="*/ 68658 h 137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314" h="137314">
                      <a:moveTo>
                        <a:pt x="137315" y="68658"/>
                      </a:moveTo>
                      <a:cubicBezTo>
                        <a:pt x="137315" y="106576"/>
                        <a:pt x="106576" y="137315"/>
                        <a:pt x="68658" y="137315"/>
                      </a:cubicBezTo>
                      <a:cubicBezTo>
                        <a:pt x="30739" y="137315"/>
                        <a:pt x="0" y="106576"/>
                        <a:pt x="0" y="68658"/>
                      </a:cubicBezTo>
                      <a:cubicBezTo>
                        <a:pt x="0" y="30739"/>
                        <a:pt x="30739" y="0"/>
                        <a:pt x="68658" y="0"/>
                      </a:cubicBezTo>
                      <a:cubicBezTo>
                        <a:pt x="106576" y="0"/>
                        <a:pt x="137315" y="30739"/>
                        <a:pt x="137315" y="68658"/>
                      </a:cubicBezTo>
                      <a:close/>
                    </a:path>
                  </a:pathLst>
                </a:custGeom>
                <a:solidFill>
                  <a:srgbClr val="B2DEEA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0" name="图形 1">
              <a:extLst>
                <a:ext uri="{FF2B5EF4-FFF2-40B4-BE49-F238E27FC236}">
                  <a16:creationId xmlns:a16="http://schemas.microsoft.com/office/drawing/2014/main" id="{0A6D0AA2-79D9-5034-604C-30B6F19240FE}"/>
                </a:ext>
              </a:extLst>
            </p:cNvPr>
            <p:cNvGrpSpPr/>
            <p:nvPr/>
          </p:nvGrpSpPr>
          <p:grpSpPr>
            <a:xfrm>
              <a:off x="1258208" y="5636340"/>
              <a:ext cx="938846" cy="916395"/>
              <a:chOff x="1258208" y="5636340"/>
              <a:chExt cx="938846" cy="916395"/>
            </a:xfrm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E2E6293-9903-EC71-C577-77E6C45E2C4E}"/>
                  </a:ext>
                </a:extLst>
              </p:cNvPr>
              <p:cNvSpPr/>
              <p:nvPr/>
            </p:nvSpPr>
            <p:spPr>
              <a:xfrm>
                <a:off x="1258208" y="5670156"/>
                <a:ext cx="632450" cy="882579"/>
              </a:xfrm>
              <a:custGeom>
                <a:avLst/>
                <a:gdLst>
                  <a:gd name="connsiteX0" fmla="*/ 417162 w 632450"/>
                  <a:gd name="connsiteY0" fmla="*/ 290094 h 882579"/>
                  <a:gd name="connsiteX1" fmla="*/ 417162 w 632450"/>
                  <a:gd name="connsiteY1" fmla="*/ 0 h 882579"/>
                  <a:gd name="connsiteX2" fmla="*/ 215195 w 632450"/>
                  <a:gd name="connsiteY2" fmla="*/ 0 h 882579"/>
                  <a:gd name="connsiteX3" fmla="*/ 215195 w 632450"/>
                  <a:gd name="connsiteY3" fmla="*/ 290094 h 882579"/>
                  <a:gd name="connsiteX4" fmla="*/ 138806 w 632450"/>
                  <a:gd name="connsiteY4" fmla="*/ 403188 h 882579"/>
                  <a:gd name="connsiteX5" fmla="*/ 0 w 632450"/>
                  <a:gd name="connsiteY5" fmla="*/ 605900 h 882579"/>
                  <a:gd name="connsiteX6" fmla="*/ 0 w 632450"/>
                  <a:gd name="connsiteY6" fmla="*/ 605900 h 882579"/>
                  <a:gd name="connsiteX7" fmla="*/ 276679 w 632450"/>
                  <a:gd name="connsiteY7" fmla="*/ 882579 h 882579"/>
                  <a:gd name="connsiteX8" fmla="*/ 355771 w 632450"/>
                  <a:gd name="connsiteY8" fmla="*/ 882579 h 882579"/>
                  <a:gd name="connsiteX9" fmla="*/ 632450 w 632450"/>
                  <a:gd name="connsiteY9" fmla="*/ 605900 h 882579"/>
                  <a:gd name="connsiteX10" fmla="*/ 632450 w 632450"/>
                  <a:gd name="connsiteY10" fmla="*/ 605900 h 882579"/>
                  <a:gd name="connsiteX11" fmla="*/ 493645 w 632450"/>
                  <a:gd name="connsiteY11" fmla="*/ 403188 h 882579"/>
                  <a:gd name="connsiteX12" fmla="*/ 417162 w 632450"/>
                  <a:gd name="connsiteY12" fmla="*/ 290094 h 88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32450" h="882579">
                    <a:moveTo>
                      <a:pt x="417162" y="290094"/>
                    </a:moveTo>
                    <a:lnTo>
                      <a:pt x="417162" y="0"/>
                    </a:lnTo>
                    <a:lnTo>
                      <a:pt x="215195" y="0"/>
                    </a:lnTo>
                    <a:lnTo>
                      <a:pt x="215195" y="290094"/>
                    </a:lnTo>
                    <a:cubicBezTo>
                      <a:pt x="215195" y="339840"/>
                      <a:pt x="185198" y="385209"/>
                      <a:pt x="138806" y="403188"/>
                    </a:cubicBezTo>
                    <a:cubicBezTo>
                      <a:pt x="57572" y="434676"/>
                      <a:pt x="0" y="513580"/>
                      <a:pt x="0" y="605900"/>
                    </a:cubicBezTo>
                    <a:lnTo>
                      <a:pt x="0" y="605900"/>
                    </a:lnTo>
                    <a:cubicBezTo>
                      <a:pt x="0" y="758773"/>
                      <a:pt x="123900" y="882579"/>
                      <a:pt x="276679" y="882579"/>
                    </a:cubicBezTo>
                    <a:lnTo>
                      <a:pt x="355771" y="882579"/>
                    </a:lnTo>
                    <a:cubicBezTo>
                      <a:pt x="508643" y="882579"/>
                      <a:pt x="632450" y="758679"/>
                      <a:pt x="632450" y="605900"/>
                    </a:cubicBezTo>
                    <a:lnTo>
                      <a:pt x="632450" y="605900"/>
                    </a:lnTo>
                    <a:cubicBezTo>
                      <a:pt x="632450" y="513580"/>
                      <a:pt x="574878" y="434676"/>
                      <a:pt x="493645" y="403188"/>
                    </a:cubicBezTo>
                    <a:cubicBezTo>
                      <a:pt x="447252" y="385115"/>
                      <a:pt x="417162" y="339840"/>
                      <a:pt x="417162" y="290094"/>
                    </a:cubicBezTo>
                    <a:close/>
                  </a:path>
                </a:pathLst>
              </a:custGeom>
              <a:solidFill>
                <a:srgbClr val="E6F9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37BB493E-B822-DEA5-7CE7-CF03ABD24AF2}"/>
                  </a:ext>
                </a:extLst>
              </p:cNvPr>
              <p:cNvSpPr/>
              <p:nvPr/>
            </p:nvSpPr>
            <p:spPr>
              <a:xfrm>
                <a:off x="1282243" y="6168924"/>
                <a:ext cx="584287" cy="350181"/>
              </a:xfrm>
              <a:custGeom>
                <a:avLst/>
                <a:gdLst>
                  <a:gd name="connsiteX0" fmla="*/ 0 w 584287"/>
                  <a:gd name="connsiteY0" fmla="*/ 94556 h 350181"/>
                  <a:gd name="connsiteX1" fmla="*/ 0 w 584287"/>
                  <a:gd name="connsiteY1" fmla="*/ 94556 h 350181"/>
                  <a:gd name="connsiteX2" fmla="*/ 255626 w 584287"/>
                  <a:gd name="connsiteY2" fmla="*/ 350181 h 350181"/>
                  <a:gd name="connsiteX3" fmla="*/ 328662 w 584287"/>
                  <a:gd name="connsiteY3" fmla="*/ 350181 h 350181"/>
                  <a:gd name="connsiteX4" fmla="*/ 584287 w 584287"/>
                  <a:gd name="connsiteY4" fmla="*/ 94556 h 350181"/>
                  <a:gd name="connsiteX5" fmla="*/ 584287 w 584287"/>
                  <a:gd name="connsiteY5" fmla="*/ 94556 h 350181"/>
                  <a:gd name="connsiteX6" fmla="*/ 560532 w 584287"/>
                  <a:gd name="connsiteY6" fmla="*/ 0 h 350181"/>
                  <a:gd name="connsiteX7" fmla="*/ 23755 w 584287"/>
                  <a:gd name="connsiteY7" fmla="*/ 0 h 350181"/>
                  <a:gd name="connsiteX8" fmla="*/ 0 w 584287"/>
                  <a:gd name="connsiteY8" fmla="*/ 94556 h 350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287" h="350181">
                    <a:moveTo>
                      <a:pt x="0" y="94556"/>
                    </a:moveTo>
                    <a:lnTo>
                      <a:pt x="0" y="94556"/>
                    </a:lnTo>
                    <a:cubicBezTo>
                      <a:pt x="0" y="235690"/>
                      <a:pt x="114398" y="350181"/>
                      <a:pt x="255626" y="350181"/>
                    </a:cubicBezTo>
                    <a:lnTo>
                      <a:pt x="328662" y="350181"/>
                    </a:lnTo>
                    <a:cubicBezTo>
                      <a:pt x="469796" y="350181"/>
                      <a:pt x="584287" y="235783"/>
                      <a:pt x="584287" y="94556"/>
                    </a:cubicBezTo>
                    <a:lnTo>
                      <a:pt x="584287" y="94556"/>
                    </a:lnTo>
                    <a:cubicBezTo>
                      <a:pt x="584287" y="60367"/>
                      <a:pt x="575624" y="28227"/>
                      <a:pt x="560532" y="0"/>
                    </a:cubicBezTo>
                    <a:lnTo>
                      <a:pt x="23755" y="0"/>
                    </a:lnTo>
                    <a:cubicBezTo>
                      <a:pt x="8664" y="28227"/>
                      <a:pt x="0" y="60367"/>
                      <a:pt x="0" y="94556"/>
                    </a:cubicBezTo>
                    <a:close/>
                  </a:path>
                </a:pathLst>
              </a:custGeom>
              <a:solidFill>
                <a:srgbClr val="76BEDD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CBE2B2BE-3200-F09B-7C66-9CE729B10398}"/>
                  </a:ext>
                </a:extLst>
              </p:cNvPr>
              <p:cNvSpPr/>
              <p:nvPr/>
            </p:nvSpPr>
            <p:spPr>
              <a:xfrm>
                <a:off x="1258208" y="5687390"/>
                <a:ext cx="316178" cy="865345"/>
              </a:xfrm>
              <a:custGeom>
                <a:avLst/>
                <a:gdLst>
                  <a:gd name="connsiteX0" fmla="*/ 215195 w 316178"/>
                  <a:gd name="connsiteY0" fmla="*/ 272860 h 865345"/>
                  <a:gd name="connsiteX1" fmla="*/ 138806 w 316178"/>
                  <a:gd name="connsiteY1" fmla="*/ 385954 h 865345"/>
                  <a:gd name="connsiteX2" fmla="*/ 0 w 316178"/>
                  <a:gd name="connsiteY2" fmla="*/ 588666 h 865345"/>
                  <a:gd name="connsiteX3" fmla="*/ 0 w 316178"/>
                  <a:gd name="connsiteY3" fmla="*/ 588666 h 865345"/>
                  <a:gd name="connsiteX4" fmla="*/ 276679 w 316178"/>
                  <a:gd name="connsiteY4" fmla="*/ 865345 h 865345"/>
                  <a:gd name="connsiteX5" fmla="*/ 316179 w 316178"/>
                  <a:gd name="connsiteY5" fmla="*/ 865345 h 865345"/>
                  <a:gd name="connsiteX6" fmla="*/ 316179 w 316178"/>
                  <a:gd name="connsiteY6" fmla="*/ 0 h 865345"/>
                  <a:gd name="connsiteX7" fmla="*/ 215195 w 316178"/>
                  <a:gd name="connsiteY7" fmla="*/ 0 h 865345"/>
                  <a:gd name="connsiteX8" fmla="*/ 215195 w 316178"/>
                  <a:gd name="connsiteY8" fmla="*/ 272860 h 865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6178" h="865345">
                    <a:moveTo>
                      <a:pt x="215195" y="272860"/>
                    </a:moveTo>
                    <a:cubicBezTo>
                      <a:pt x="215195" y="322606"/>
                      <a:pt x="185198" y="367974"/>
                      <a:pt x="138806" y="385954"/>
                    </a:cubicBezTo>
                    <a:cubicBezTo>
                      <a:pt x="57572" y="417441"/>
                      <a:pt x="0" y="496346"/>
                      <a:pt x="0" y="588666"/>
                    </a:cubicBezTo>
                    <a:lnTo>
                      <a:pt x="0" y="588666"/>
                    </a:lnTo>
                    <a:cubicBezTo>
                      <a:pt x="0" y="741538"/>
                      <a:pt x="123900" y="865345"/>
                      <a:pt x="276679" y="865345"/>
                    </a:cubicBezTo>
                    <a:lnTo>
                      <a:pt x="316179" y="865345"/>
                    </a:lnTo>
                    <a:lnTo>
                      <a:pt x="316179" y="0"/>
                    </a:lnTo>
                    <a:lnTo>
                      <a:pt x="215195" y="0"/>
                    </a:lnTo>
                    <a:lnTo>
                      <a:pt x="215195" y="272860"/>
                    </a:lnTo>
                    <a:close/>
                  </a:path>
                </a:pathLst>
              </a:custGeom>
              <a:solidFill>
                <a:srgbClr val="2D3638">
                  <a:alpha val="10000"/>
                </a:srgbClr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39AACC28-E73E-1421-BBDA-6D1F58793DE5}"/>
                  </a:ext>
                </a:extLst>
              </p:cNvPr>
              <p:cNvSpPr/>
              <p:nvPr/>
            </p:nvSpPr>
            <p:spPr>
              <a:xfrm>
                <a:off x="1429806" y="5636340"/>
                <a:ext cx="289162" cy="67632"/>
              </a:xfrm>
              <a:custGeom>
                <a:avLst/>
                <a:gdLst>
                  <a:gd name="connsiteX0" fmla="*/ 255346 w 289162"/>
                  <a:gd name="connsiteY0" fmla="*/ 67633 h 67632"/>
                  <a:gd name="connsiteX1" fmla="*/ 33816 w 289162"/>
                  <a:gd name="connsiteY1" fmla="*/ 67633 h 67632"/>
                  <a:gd name="connsiteX2" fmla="*/ 0 w 289162"/>
                  <a:gd name="connsiteY2" fmla="*/ 33816 h 67632"/>
                  <a:gd name="connsiteX3" fmla="*/ 0 w 289162"/>
                  <a:gd name="connsiteY3" fmla="*/ 33816 h 67632"/>
                  <a:gd name="connsiteX4" fmla="*/ 33816 w 289162"/>
                  <a:gd name="connsiteY4" fmla="*/ 0 h 67632"/>
                  <a:gd name="connsiteX5" fmla="*/ 255346 w 289162"/>
                  <a:gd name="connsiteY5" fmla="*/ 0 h 67632"/>
                  <a:gd name="connsiteX6" fmla="*/ 289163 w 289162"/>
                  <a:gd name="connsiteY6" fmla="*/ 33816 h 67632"/>
                  <a:gd name="connsiteX7" fmla="*/ 289163 w 289162"/>
                  <a:gd name="connsiteY7" fmla="*/ 33816 h 67632"/>
                  <a:gd name="connsiteX8" fmla="*/ 255346 w 289162"/>
                  <a:gd name="connsiteY8" fmla="*/ 67633 h 6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162" h="67632">
                    <a:moveTo>
                      <a:pt x="255346" y="67633"/>
                    </a:moveTo>
                    <a:lnTo>
                      <a:pt x="33816" y="67633"/>
                    </a:lnTo>
                    <a:cubicBezTo>
                      <a:pt x="15185" y="67633"/>
                      <a:pt x="0" y="52541"/>
                      <a:pt x="0" y="33816"/>
                    </a:cubicBezTo>
                    <a:lnTo>
                      <a:pt x="0" y="33816"/>
                    </a:lnTo>
                    <a:cubicBezTo>
                      <a:pt x="0" y="15185"/>
                      <a:pt x="15092" y="0"/>
                      <a:pt x="33816" y="0"/>
                    </a:cubicBezTo>
                    <a:lnTo>
                      <a:pt x="255346" y="0"/>
                    </a:lnTo>
                    <a:cubicBezTo>
                      <a:pt x="273978" y="0"/>
                      <a:pt x="289163" y="15092"/>
                      <a:pt x="289163" y="33816"/>
                    </a:cubicBezTo>
                    <a:lnTo>
                      <a:pt x="289163" y="33816"/>
                    </a:lnTo>
                    <a:cubicBezTo>
                      <a:pt x="289163" y="52541"/>
                      <a:pt x="274071" y="67633"/>
                      <a:pt x="255346" y="67633"/>
                    </a:cubicBezTo>
                    <a:close/>
                  </a:path>
                </a:pathLst>
              </a:custGeom>
              <a:solidFill>
                <a:srgbClr val="E6F9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C3AE3DEA-FA5F-EF6A-17D3-1014AA858CBE}"/>
                  </a:ext>
                </a:extLst>
              </p:cNvPr>
              <p:cNvSpPr/>
              <p:nvPr/>
            </p:nvSpPr>
            <p:spPr>
              <a:xfrm>
                <a:off x="1943572" y="5855820"/>
                <a:ext cx="217896" cy="696915"/>
              </a:xfrm>
              <a:custGeom>
                <a:avLst/>
                <a:gdLst>
                  <a:gd name="connsiteX0" fmla="*/ 108902 w 217896"/>
                  <a:gd name="connsiteY0" fmla="*/ 696915 h 696915"/>
                  <a:gd name="connsiteX1" fmla="*/ 108902 w 217896"/>
                  <a:gd name="connsiteY1" fmla="*/ 696915 h 696915"/>
                  <a:gd name="connsiteX2" fmla="*/ 0 w 217896"/>
                  <a:gd name="connsiteY2" fmla="*/ 588014 h 696915"/>
                  <a:gd name="connsiteX3" fmla="*/ 0 w 217896"/>
                  <a:gd name="connsiteY3" fmla="*/ 0 h 696915"/>
                  <a:gd name="connsiteX4" fmla="*/ 217897 w 217896"/>
                  <a:gd name="connsiteY4" fmla="*/ 0 h 696915"/>
                  <a:gd name="connsiteX5" fmla="*/ 217897 w 217896"/>
                  <a:gd name="connsiteY5" fmla="*/ 588014 h 696915"/>
                  <a:gd name="connsiteX6" fmla="*/ 108902 w 217896"/>
                  <a:gd name="connsiteY6" fmla="*/ 696915 h 696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896" h="696915">
                    <a:moveTo>
                      <a:pt x="108902" y="696915"/>
                    </a:moveTo>
                    <a:lnTo>
                      <a:pt x="108902" y="696915"/>
                    </a:lnTo>
                    <a:cubicBezTo>
                      <a:pt x="48722" y="696915"/>
                      <a:pt x="0" y="648101"/>
                      <a:pt x="0" y="588014"/>
                    </a:cubicBezTo>
                    <a:lnTo>
                      <a:pt x="0" y="0"/>
                    </a:lnTo>
                    <a:lnTo>
                      <a:pt x="217897" y="0"/>
                    </a:lnTo>
                    <a:lnTo>
                      <a:pt x="217897" y="588014"/>
                    </a:lnTo>
                    <a:cubicBezTo>
                      <a:pt x="217897" y="648194"/>
                      <a:pt x="169082" y="696915"/>
                      <a:pt x="108902" y="696915"/>
                    </a:cubicBezTo>
                    <a:close/>
                  </a:path>
                </a:pathLst>
              </a:custGeom>
              <a:solidFill>
                <a:srgbClr val="E6F9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305C83CC-E119-214D-E68E-6FD312EAC560}"/>
                  </a:ext>
                </a:extLst>
              </p:cNvPr>
              <p:cNvSpPr/>
              <p:nvPr/>
            </p:nvSpPr>
            <p:spPr>
              <a:xfrm>
                <a:off x="1943479" y="6000029"/>
                <a:ext cx="217896" cy="552706"/>
              </a:xfrm>
              <a:custGeom>
                <a:avLst/>
                <a:gdLst>
                  <a:gd name="connsiteX0" fmla="*/ 93 w 217896"/>
                  <a:gd name="connsiteY0" fmla="*/ 443805 h 552706"/>
                  <a:gd name="connsiteX1" fmla="*/ 108995 w 217896"/>
                  <a:gd name="connsiteY1" fmla="*/ 552707 h 552706"/>
                  <a:gd name="connsiteX2" fmla="*/ 217897 w 217896"/>
                  <a:gd name="connsiteY2" fmla="*/ 443805 h 552706"/>
                  <a:gd name="connsiteX3" fmla="*/ 217897 w 217896"/>
                  <a:gd name="connsiteY3" fmla="*/ 0 h 552706"/>
                  <a:gd name="connsiteX4" fmla="*/ 0 w 217896"/>
                  <a:gd name="connsiteY4" fmla="*/ 0 h 552706"/>
                  <a:gd name="connsiteX5" fmla="*/ 0 w 217896"/>
                  <a:gd name="connsiteY5" fmla="*/ 443805 h 552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896" h="552706">
                    <a:moveTo>
                      <a:pt x="93" y="443805"/>
                    </a:moveTo>
                    <a:cubicBezTo>
                      <a:pt x="93" y="503985"/>
                      <a:pt x="48908" y="552707"/>
                      <a:pt x="108995" y="552707"/>
                    </a:cubicBezTo>
                    <a:cubicBezTo>
                      <a:pt x="169175" y="552707"/>
                      <a:pt x="217897" y="503892"/>
                      <a:pt x="217897" y="443805"/>
                    </a:cubicBezTo>
                    <a:lnTo>
                      <a:pt x="217897" y="0"/>
                    </a:lnTo>
                    <a:lnTo>
                      <a:pt x="0" y="0"/>
                    </a:lnTo>
                    <a:lnTo>
                      <a:pt x="0" y="443805"/>
                    </a:lnTo>
                    <a:close/>
                  </a:path>
                </a:pathLst>
              </a:custGeom>
              <a:solidFill>
                <a:srgbClr val="76BEDD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9326F8B1-05EE-9AC1-3FB5-11A875D28CAF}"/>
                  </a:ext>
                </a:extLst>
              </p:cNvPr>
              <p:cNvSpPr/>
              <p:nvPr/>
            </p:nvSpPr>
            <p:spPr>
              <a:xfrm>
                <a:off x="1943572" y="5855727"/>
                <a:ext cx="108901" cy="697008"/>
              </a:xfrm>
              <a:custGeom>
                <a:avLst/>
                <a:gdLst>
                  <a:gd name="connsiteX0" fmla="*/ 0 w 108901"/>
                  <a:gd name="connsiteY0" fmla="*/ 93 h 697008"/>
                  <a:gd name="connsiteX1" fmla="*/ 0 w 108901"/>
                  <a:gd name="connsiteY1" fmla="*/ 588107 h 697008"/>
                  <a:gd name="connsiteX2" fmla="*/ 108902 w 108901"/>
                  <a:gd name="connsiteY2" fmla="*/ 697009 h 697008"/>
                  <a:gd name="connsiteX3" fmla="*/ 108902 w 108901"/>
                  <a:gd name="connsiteY3" fmla="*/ 0 h 697008"/>
                  <a:gd name="connsiteX4" fmla="*/ 0 w 108901"/>
                  <a:gd name="connsiteY4" fmla="*/ 0 h 697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901" h="697008">
                    <a:moveTo>
                      <a:pt x="0" y="93"/>
                    </a:moveTo>
                    <a:lnTo>
                      <a:pt x="0" y="588107"/>
                    </a:lnTo>
                    <a:cubicBezTo>
                      <a:pt x="0" y="648287"/>
                      <a:pt x="48815" y="697009"/>
                      <a:pt x="108902" y="697009"/>
                    </a:cubicBezTo>
                    <a:lnTo>
                      <a:pt x="1089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D3638">
                  <a:alpha val="10000"/>
                </a:srgbClr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66EF6CA6-6CDC-AC7C-2C5E-26DB5C22FF2F}"/>
                  </a:ext>
                </a:extLst>
              </p:cNvPr>
              <p:cNvSpPr/>
              <p:nvPr/>
            </p:nvSpPr>
            <p:spPr>
              <a:xfrm>
                <a:off x="1907893" y="5822004"/>
                <a:ext cx="289162" cy="67632"/>
              </a:xfrm>
              <a:custGeom>
                <a:avLst/>
                <a:gdLst>
                  <a:gd name="connsiteX0" fmla="*/ 255346 w 289162"/>
                  <a:gd name="connsiteY0" fmla="*/ 67633 h 67632"/>
                  <a:gd name="connsiteX1" fmla="*/ 33816 w 289162"/>
                  <a:gd name="connsiteY1" fmla="*/ 67633 h 67632"/>
                  <a:gd name="connsiteX2" fmla="*/ 0 w 289162"/>
                  <a:gd name="connsiteY2" fmla="*/ 33816 h 67632"/>
                  <a:gd name="connsiteX3" fmla="*/ 0 w 289162"/>
                  <a:gd name="connsiteY3" fmla="*/ 33816 h 67632"/>
                  <a:gd name="connsiteX4" fmla="*/ 33816 w 289162"/>
                  <a:gd name="connsiteY4" fmla="*/ 0 h 67632"/>
                  <a:gd name="connsiteX5" fmla="*/ 255346 w 289162"/>
                  <a:gd name="connsiteY5" fmla="*/ 0 h 67632"/>
                  <a:gd name="connsiteX6" fmla="*/ 289163 w 289162"/>
                  <a:gd name="connsiteY6" fmla="*/ 33816 h 67632"/>
                  <a:gd name="connsiteX7" fmla="*/ 289163 w 289162"/>
                  <a:gd name="connsiteY7" fmla="*/ 33816 h 67632"/>
                  <a:gd name="connsiteX8" fmla="*/ 255346 w 289162"/>
                  <a:gd name="connsiteY8" fmla="*/ 67633 h 6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9162" h="67632">
                    <a:moveTo>
                      <a:pt x="255346" y="67633"/>
                    </a:moveTo>
                    <a:lnTo>
                      <a:pt x="33816" y="67633"/>
                    </a:lnTo>
                    <a:cubicBezTo>
                      <a:pt x="15185" y="67633"/>
                      <a:pt x="0" y="52541"/>
                      <a:pt x="0" y="33816"/>
                    </a:cubicBezTo>
                    <a:lnTo>
                      <a:pt x="0" y="33816"/>
                    </a:lnTo>
                    <a:cubicBezTo>
                      <a:pt x="0" y="15185"/>
                      <a:pt x="15092" y="0"/>
                      <a:pt x="33816" y="0"/>
                    </a:cubicBezTo>
                    <a:lnTo>
                      <a:pt x="255346" y="0"/>
                    </a:lnTo>
                    <a:cubicBezTo>
                      <a:pt x="273978" y="0"/>
                      <a:pt x="289163" y="15092"/>
                      <a:pt x="289163" y="33816"/>
                    </a:cubicBezTo>
                    <a:lnTo>
                      <a:pt x="289163" y="33816"/>
                    </a:lnTo>
                    <a:cubicBezTo>
                      <a:pt x="289163" y="52448"/>
                      <a:pt x="274071" y="67633"/>
                      <a:pt x="255346" y="67633"/>
                    </a:cubicBezTo>
                    <a:close/>
                  </a:path>
                </a:pathLst>
              </a:custGeom>
              <a:solidFill>
                <a:srgbClr val="E6F9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9" name="图形 1">
              <a:extLst>
                <a:ext uri="{FF2B5EF4-FFF2-40B4-BE49-F238E27FC236}">
                  <a16:creationId xmlns:a16="http://schemas.microsoft.com/office/drawing/2014/main" id="{5DAA8555-4873-70DD-C579-13A84BA30FE3}"/>
                </a:ext>
              </a:extLst>
            </p:cNvPr>
            <p:cNvGrpSpPr/>
            <p:nvPr/>
          </p:nvGrpSpPr>
          <p:grpSpPr>
            <a:xfrm>
              <a:off x="2257743" y="2178397"/>
              <a:ext cx="2865622" cy="4374338"/>
              <a:chOff x="2257743" y="2178397"/>
              <a:chExt cx="2865622" cy="4374338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7FAE870-32BA-05F8-BA4B-2E7D4834824B}"/>
                  </a:ext>
                </a:extLst>
              </p:cNvPr>
              <p:cNvSpPr/>
              <p:nvPr/>
            </p:nvSpPr>
            <p:spPr>
              <a:xfrm>
                <a:off x="4010843" y="2474953"/>
                <a:ext cx="240373" cy="765547"/>
              </a:xfrm>
              <a:custGeom>
                <a:avLst/>
                <a:gdLst>
                  <a:gd name="connsiteX0" fmla="*/ 93 w 240373"/>
                  <a:gd name="connsiteY0" fmla="*/ 2117 h 765547"/>
                  <a:gd name="connsiteX1" fmla="*/ 239975 w 240373"/>
                  <a:gd name="connsiteY1" fmla="*/ 320252 h 765547"/>
                  <a:gd name="connsiteX2" fmla="*/ 210071 w 240373"/>
                  <a:gd name="connsiteY2" fmla="*/ 765547 h 765547"/>
                  <a:gd name="connsiteX3" fmla="*/ 0 w 240373"/>
                  <a:gd name="connsiteY3" fmla="*/ 765547 h 765547"/>
                  <a:gd name="connsiteX4" fmla="*/ 0 w 240373"/>
                  <a:gd name="connsiteY4" fmla="*/ 2117 h 765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0373" h="765547">
                    <a:moveTo>
                      <a:pt x="93" y="2117"/>
                    </a:moveTo>
                    <a:cubicBezTo>
                      <a:pt x="93" y="2117"/>
                      <a:pt x="251713" y="-46325"/>
                      <a:pt x="239975" y="320252"/>
                    </a:cubicBezTo>
                    <a:cubicBezTo>
                      <a:pt x="228237" y="686829"/>
                      <a:pt x="210071" y="765547"/>
                      <a:pt x="210071" y="765547"/>
                    </a:cubicBezTo>
                    <a:lnTo>
                      <a:pt x="0" y="765547"/>
                    </a:lnTo>
                    <a:lnTo>
                      <a:pt x="0" y="2117"/>
                    </a:lnTo>
                    <a:close/>
                  </a:path>
                </a:pathLst>
              </a:custGeom>
              <a:solidFill>
                <a:srgbClr val="59413A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53F6126A-9DAE-F921-B4A1-927080CE5DC2}"/>
                  </a:ext>
                </a:extLst>
              </p:cNvPr>
              <p:cNvSpPr/>
              <p:nvPr/>
            </p:nvSpPr>
            <p:spPr>
              <a:xfrm>
                <a:off x="2845127" y="2992048"/>
                <a:ext cx="179264" cy="248452"/>
              </a:xfrm>
              <a:custGeom>
                <a:avLst/>
                <a:gdLst>
                  <a:gd name="connsiteX0" fmla="*/ 494 w 179264"/>
                  <a:gd name="connsiteY0" fmla="*/ 0 h 248452"/>
                  <a:gd name="connsiteX1" fmla="*/ 24715 w 179264"/>
                  <a:gd name="connsiteY1" fmla="*/ 248453 h 248452"/>
                  <a:gd name="connsiteX2" fmla="*/ 151969 w 179264"/>
                  <a:gd name="connsiteY2" fmla="*/ 248453 h 248452"/>
                  <a:gd name="connsiteX3" fmla="*/ 179265 w 179264"/>
                  <a:gd name="connsiteY3" fmla="*/ 0 h 248452"/>
                  <a:gd name="connsiteX4" fmla="*/ 494 w 179264"/>
                  <a:gd name="connsiteY4" fmla="*/ 0 h 24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264" h="248452">
                    <a:moveTo>
                      <a:pt x="494" y="0"/>
                    </a:moveTo>
                    <a:cubicBezTo>
                      <a:pt x="494" y="0"/>
                      <a:pt x="-5561" y="187807"/>
                      <a:pt x="24715" y="248453"/>
                    </a:cubicBezTo>
                    <a:lnTo>
                      <a:pt x="151969" y="248453"/>
                    </a:lnTo>
                    <a:lnTo>
                      <a:pt x="179265" y="0"/>
                    </a:lnTo>
                    <a:lnTo>
                      <a:pt x="494" y="0"/>
                    </a:lnTo>
                    <a:close/>
                  </a:path>
                </a:pathLst>
              </a:custGeom>
              <a:solidFill>
                <a:srgbClr val="47332E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EF752AD5-54A3-6C5D-1419-025356FE1995}"/>
                  </a:ext>
                </a:extLst>
              </p:cNvPr>
              <p:cNvSpPr/>
              <p:nvPr/>
            </p:nvSpPr>
            <p:spPr>
              <a:xfrm>
                <a:off x="3214062" y="3935273"/>
                <a:ext cx="626487" cy="601801"/>
              </a:xfrm>
              <a:custGeom>
                <a:avLst/>
                <a:gdLst>
                  <a:gd name="connsiteX0" fmla="*/ 500725 w 626487"/>
                  <a:gd name="connsiteY0" fmla="*/ 232243 h 601801"/>
                  <a:gd name="connsiteX1" fmla="*/ 500725 w 626487"/>
                  <a:gd name="connsiteY1" fmla="*/ 0 h 601801"/>
                  <a:gd name="connsiteX2" fmla="*/ 125763 w 626487"/>
                  <a:gd name="connsiteY2" fmla="*/ 0 h 601801"/>
                  <a:gd name="connsiteX3" fmla="*/ 125763 w 626487"/>
                  <a:gd name="connsiteY3" fmla="*/ 232243 h 601801"/>
                  <a:gd name="connsiteX4" fmla="*/ 0 w 626487"/>
                  <a:gd name="connsiteY4" fmla="*/ 395829 h 601801"/>
                  <a:gd name="connsiteX5" fmla="*/ 0 w 626487"/>
                  <a:gd name="connsiteY5" fmla="*/ 601801 h 601801"/>
                  <a:gd name="connsiteX6" fmla="*/ 125763 w 626487"/>
                  <a:gd name="connsiteY6" fmla="*/ 601801 h 601801"/>
                  <a:gd name="connsiteX7" fmla="*/ 500725 w 626487"/>
                  <a:gd name="connsiteY7" fmla="*/ 601801 h 601801"/>
                  <a:gd name="connsiteX8" fmla="*/ 626488 w 626487"/>
                  <a:gd name="connsiteY8" fmla="*/ 601801 h 601801"/>
                  <a:gd name="connsiteX9" fmla="*/ 626488 w 626487"/>
                  <a:gd name="connsiteY9" fmla="*/ 395829 h 601801"/>
                  <a:gd name="connsiteX10" fmla="*/ 500725 w 626487"/>
                  <a:gd name="connsiteY10" fmla="*/ 232243 h 601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6487" h="601801">
                    <a:moveTo>
                      <a:pt x="500725" y="232243"/>
                    </a:moveTo>
                    <a:lnTo>
                      <a:pt x="500725" y="0"/>
                    </a:lnTo>
                    <a:lnTo>
                      <a:pt x="125763" y="0"/>
                    </a:lnTo>
                    <a:lnTo>
                      <a:pt x="125763" y="232243"/>
                    </a:lnTo>
                    <a:cubicBezTo>
                      <a:pt x="125763" y="232243"/>
                      <a:pt x="62416" y="317110"/>
                      <a:pt x="0" y="395829"/>
                    </a:cubicBezTo>
                    <a:lnTo>
                      <a:pt x="0" y="601801"/>
                    </a:lnTo>
                    <a:lnTo>
                      <a:pt x="125763" y="601801"/>
                    </a:lnTo>
                    <a:lnTo>
                      <a:pt x="500725" y="601801"/>
                    </a:lnTo>
                    <a:lnTo>
                      <a:pt x="626488" y="601801"/>
                    </a:lnTo>
                    <a:lnTo>
                      <a:pt x="626488" y="395829"/>
                    </a:lnTo>
                    <a:cubicBezTo>
                      <a:pt x="563979" y="317110"/>
                      <a:pt x="500725" y="232243"/>
                      <a:pt x="500725" y="232243"/>
                    </a:cubicBezTo>
                    <a:close/>
                  </a:path>
                </a:pathLst>
              </a:custGeom>
              <a:solidFill>
                <a:srgbClr val="F9C9A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07B42811-5ECE-AC99-CA5C-819C3D50CC72}"/>
                  </a:ext>
                </a:extLst>
              </p:cNvPr>
              <p:cNvSpPr/>
              <p:nvPr/>
            </p:nvSpPr>
            <p:spPr>
              <a:xfrm>
                <a:off x="3339639" y="3935180"/>
                <a:ext cx="371328" cy="173669"/>
              </a:xfrm>
              <a:custGeom>
                <a:avLst/>
                <a:gdLst>
                  <a:gd name="connsiteX0" fmla="*/ 93 w 371328"/>
                  <a:gd name="connsiteY0" fmla="*/ 171877 h 173669"/>
                  <a:gd name="connsiteX1" fmla="*/ 371328 w 371328"/>
                  <a:gd name="connsiteY1" fmla="*/ 77601 h 173669"/>
                  <a:gd name="connsiteX2" fmla="*/ 338536 w 371328"/>
                  <a:gd name="connsiteY2" fmla="*/ 0 h 173669"/>
                  <a:gd name="connsiteX3" fmla="*/ 0 w 371328"/>
                  <a:gd name="connsiteY3" fmla="*/ 0 h 173669"/>
                  <a:gd name="connsiteX4" fmla="*/ 0 w 371328"/>
                  <a:gd name="connsiteY4" fmla="*/ 171877 h 173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1328" h="173669">
                    <a:moveTo>
                      <a:pt x="93" y="171877"/>
                    </a:moveTo>
                    <a:cubicBezTo>
                      <a:pt x="347480" y="189018"/>
                      <a:pt x="371328" y="77601"/>
                      <a:pt x="371328" y="77601"/>
                    </a:cubicBezTo>
                    <a:lnTo>
                      <a:pt x="338536" y="0"/>
                    </a:lnTo>
                    <a:lnTo>
                      <a:pt x="0" y="0"/>
                    </a:lnTo>
                    <a:lnTo>
                      <a:pt x="0" y="171877"/>
                    </a:lnTo>
                    <a:close/>
                  </a:path>
                </a:pathLst>
              </a:custGeom>
              <a:solidFill>
                <a:srgbClr val="E8AD8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D3CA739-862D-EB6E-E325-8C75A4B51FBF}"/>
                  </a:ext>
                </a:extLst>
              </p:cNvPr>
              <p:cNvSpPr/>
              <p:nvPr/>
            </p:nvSpPr>
            <p:spPr>
              <a:xfrm>
                <a:off x="2966727" y="2652766"/>
                <a:ext cx="1120971" cy="1375385"/>
              </a:xfrm>
              <a:custGeom>
                <a:avLst/>
                <a:gdLst>
                  <a:gd name="connsiteX0" fmla="*/ 621085 w 1120971"/>
                  <a:gd name="connsiteY0" fmla="*/ 1375386 h 1375385"/>
                  <a:gd name="connsiteX1" fmla="*/ 499886 w 1120971"/>
                  <a:gd name="connsiteY1" fmla="*/ 1375386 h 1375385"/>
                  <a:gd name="connsiteX2" fmla="*/ 0 w 1120971"/>
                  <a:gd name="connsiteY2" fmla="*/ 875499 h 1375385"/>
                  <a:gd name="connsiteX3" fmla="*/ 0 w 1120971"/>
                  <a:gd name="connsiteY3" fmla="*/ 110579 h 1375385"/>
                  <a:gd name="connsiteX4" fmla="*/ 110579 w 1120971"/>
                  <a:gd name="connsiteY4" fmla="*/ 0 h 1375385"/>
                  <a:gd name="connsiteX5" fmla="*/ 1010392 w 1120971"/>
                  <a:gd name="connsiteY5" fmla="*/ 0 h 1375385"/>
                  <a:gd name="connsiteX6" fmla="*/ 1120971 w 1120971"/>
                  <a:gd name="connsiteY6" fmla="*/ 110579 h 1375385"/>
                  <a:gd name="connsiteX7" fmla="*/ 1120971 w 1120971"/>
                  <a:gd name="connsiteY7" fmla="*/ 875499 h 1375385"/>
                  <a:gd name="connsiteX8" fmla="*/ 621085 w 1120971"/>
                  <a:gd name="connsiteY8" fmla="*/ 1375386 h 137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0971" h="1375385">
                    <a:moveTo>
                      <a:pt x="621085" y="1375386"/>
                    </a:moveTo>
                    <a:lnTo>
                      <a:pt x="499886" y="1375386"/>
                    </a:lnTo>
                    <a:cubicBezTo>
                      <a:pt x="223859" y="1375386"/>
                      <a:pt x="0" y="1151620"/>
                      <a:pt x="0" y="875499"/>
                    </a:cubicBezTo>
                    <a:lnTo>
                      <a:pt x="0" y="110579"/>
                    </a:lnTo>
                    <a:cubicBezTo>
                      <a:pt x="0" y="49467"/>
                      <a:pt x="49467" y="0"/>
                      <a:pt x="110579" y="0"/>
                    </a:cubicBezTo>
                    <a:lnTo>
                      <a:pt x="1010392" y="0"/>
                    </a:lnTo>
                    <a:cubicBezTo>
                      <a:pt x="1071504" y="0"/>
                      <a:pt x="1120971" y="49467"/>
                      <a:pt x="1120971" y="110579"/>
                    </a:cubicBezTo>
                    <a:lnTo>
                      <a:pt x="1120971" y="875499"/>
                    </a:lnTo>
                    <a:cubicBezTo>
                      <a:pt x="1120971" y="1151620"/>
                      <a:pt x="897205" y="1375386"/>
                      <a:pt x="621085" y="1375386"/>
                    </a:cubicBezTo>
                    <a:close/>
                  </a:path>
                </a:pathLst>
              </a:custGeom>
              <a:solidFill>
                <a:srgbClr val="F9C9A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9ADAEF2-1C52-FB50-62FD-3C2F2C66F530}"/>
                  </a:ext>
                </a:extLst>
              </p:cNvPr>
              <p:cNvSpPr/>
              <p:nvPr/>
            </p:nvSpPr>
            <p:spPr>
              <a:xfrm>
                <a:off x="4087698" y="3140552"/>
                <a:ext cx="163196" cy="370572"/>
              </a:xfrm>
              <a:custGeom>
                <a:avLst/>
                <a:gdLst>
                  <a:gd name="connsiteX0" fmla="*/ 0 w 163196"/>
                  <a:gd name="connsiteY0" fmla="*/ 33247 h 370572"/>
                  <a:gd name="connsiteX1" fmla="*/ 133309 w 163196"/>
                  <a:gd name="connsiteY1" fmla="*/ 33247 h 370572"/>
                  <a:gd name="connsiteX2" fmla="*/ 0 w 163196"/>
                  <a:gd name="connsiteY2" fmla="*/ 370572 h 370572"/>
                  <a:gd name="connsiteX3" fmla="*/ 0 w 163196"/>
                  <a:gd name="connsiteY3" fmla="*/ 33247 h 37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96" h="370572">
                    <a:moveTo>
                      <a:pt x="0" y="33247"/>
                    </a:moveTo>
                    <a:cubicBezTo>
                      <a:pt x="0" y="33247"/>
                      <a:pt x="50771" y="-41559"/>
                      <a:pt x="133309" y="33247"/>
                    </a:cubicBezTo>
                    <a:cubicBezTo>
                      <a:pt x="197961" y="91843"/>
                      <a:pt x="159580" y="362468"/>
                      <a:pt x="0" y="370572"/>
                    </a:cubicBezTo>
                    <a:lnTo>
                      <a:pt x="0" y="33247"/>
                    </a:lnTo>
                    <a:close/>
                  </a:path>
                </a:pathLst>
              </a:custGeom>
              <a:solidFill>
                <a:srgbClr val="E8AD8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B00CF2D9-22A7-165B-BAC9-BE7BC1E4B00E}"/>
                  </a:ext>
                </a:extLst>
              </p:cNvPr>
              <p:cNvSpPr/>
              <p:nvPr/>
            </p:nvSpPr>
            <p:spPr>
              <a:xfrm>
                <a:off x="2803624" y="3140552"/>
                <a:ext cx="163196" cy="370572"/>
              </a:xfrm>
              <a:custGeom>
                <a:avLst/>
                <a:gdLst>
                  <a:gd name="connsiteX0" fmla="*/ 163196 w 163196"/>
                  <a:gd name="connsiteY0" fmla="*/ 33247 h 370572"/>
                  <a:gd name="connsiteX1" fmla="*/ 29887 w 163196"/>
                  <a:gd name="connsiteY1" fmla="*/ 33247 h 370572"/>
                  <a:gd name="connsiteX2" fmla="*/ 163196 w 163196"/>
                  <a:gd name="connsiteY2" fmla="*/ 370572 h 370572"/>
                  <a:gd name="connsiteX3" fmla="*/ 163196 w 163196"/>
                  <a:gd name="connsiteY3" fmla="*/ 33247 h 37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3196" h="370572">
                    <a:moveTo>
                      <a:pt x="163196" y="33247"/>
                    </a:moveTo>
                    <a:cubicBezTo>
                      <a:pt x="163196" y="33247"/>
                      <a:pt x="112425" y="-41559"/>
                      <a:pt x="29887" y="33247"/>
                    </a:cubicBezTo>
                    <a:cubicBezTo>
                      <a:pt x="-34765" y="91843"/>
                      <a:pt x="3616" y="362468"/>
                      <a:pt x="163196" y="370572"/>
                    </a:cubicBezTo>
                    <a:lnTo>
                      <a:pt x="163196" y="33247"/>
                    </a:lnTo>
                    <a:close/>
                  </a:path>
                </a:pathLst>
              </a:custGeom>
              <a:solidFill>
                <a:srgbClr val="E8AD8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7" name="图形 1">
                <a:extLst>
                  <a:ext uri="{FF2B5EF4-FFF2-40B4-BE49-F238E27FC236}">
                    <a16:creationId xmlns:a16="http://schemas.microsoft.com/office/drawing/2014/main" id="{DF45E9A4-9205-9D00-DA1B-D6A91BCA2FC0}"/>
                  </a:ext>
                </a:extLst>
              </p:cNvPr>
              <p:cNvGrpSpPr/>
              <p:nvPr/>
            </p:nvGrpSpPr>
            <p:grpSpPr>
              <a:xfrm>
                <a:off x="3169439" y="3177805"/>
                <a:ext cx="715547" cy="193955"/>
                <a:chOff x="3169439" y="3177805"/>
                <a:chExt cx="715547" cy="193955"/>
              </a:xfrm>
              <a:solidFill>
                <a:srgbClr val="47322E"/>
              </a:solidFill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5FDBE98F-C8D5-9332-D7BF-D468ACB11ED0}"/>
                    </a:ext>
                  </a:extLst>
                </p:cNvPr>
                <p:cNvSpPr/>
                <p:nvPr/>
              </p:nvSpPr>
              <p:spPr>
                <a:xfrm>
                  <a:off x="3725500" y="3177805"/>
                  <a:ext cx="159486" cy="193955"/>
                </a:xfrm>
                <a:custGeom>
                  <a:avLst/>
                  <a:gdLst>
                    <a:gd name="connsiteX0" fmla="*/ 159487 w 159486"/>
                    <a:gd name="connsiteY0" fmla="*/ 96978 h 193955"/>
                    <a:gd name="connsiteX1" fmla="*/ 79743 w 159486"/>
                    <a:gd name="connsiteY1" fmla="*/ 193955 h 193955"/>
                    <a:gd name="connsiteX2" fmla="*/ 0 w 159486"/>
                    <a:gd name="connsiteY2" fmla="*/ 96978 h 193955"/>
                    <a:gd name="connsiteX3" fmla="*/ 79743 w 159486"/>
                    <a:gd name="connsiteY3" fmla="*/ 0 h 193955"/>
                    <a:gd name="connsiteX4" fmla="*/ 159487 w 159486"/>
                    <a:gd name="connsiteY4" fmla="*/ 96978 h 19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86" h="193955">
                      <a:moveTo>
                        <a:pt x="159487" y="96978"/>
                      </a:moveTo>
                      <a:cubicBezTo>
                        <a:pt x="159487" y="150537"/>
                        <a:pt x="123784" y="193955"/>
                        <a:pt x="79743" y="193955"/>
                      </a:cubicBezTo>
                      <a:cubicBezTo>
                        <a:pt x="35702" y="193955"/>
                        <a:pt x="0" y="150537"/>
                        <a:pt x="0" y="96978"/>
                      </a:cubicBezTo>
                      <a:cubicBezTo>
                        <a:pt x="0" y="43418"/>
                        <a:pt x="35702" y="0"/>
                        <a:pt x="79743" y="0"/>
                      </a:cubicBezTo>
                      <a:cubicBezTo>
                        <a:pt x="123784" y="0"/>
                        <a:pt x="159487" y="43418"/>
                        <a:pt x="159487" y="96978"/>
                      </a:cubicBezTo>
                      <a:close/>
                    </a:path>
                  </a:pathLst>
                </a:custGeom>
                <a:solidFill>
                  <a:srgbClr val="47322E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D5CB0990-BCAD-84D3-237B-A63B497A97E6}"/>
                    </a:ext>
                  </a:extLst>
                </p:cNvPr>
                <p:cNvSpPr/>
                <p:nvPr/>
              </p:nvSpPr>
              <p:spPr>
                <a:xfrm>
                  <a:off x="3169439" y="3177805"/>
                  <a:ext cx="159486" cy="193955"/>
                </a:xfrm>
                <a:custGeom>
                  <a:avLst/>
                  <a:gdLst>
                    <a:gd name="connsiteX0" fmla="*/ 159487 w 159486"/>
                    <a:gd name="connsiteY0" fmla="*/ 96978 h 193955"/>
                    <a:gd name="connsiteX1" fmla="*/ 79743 w 159486"/>
                    <a:gd name="connsiteY1" fmla="*/ 193955 h 193955"/>
                    <a:gd name="connsiteX2" fmla="*/ 0 w 159486"/>
                    <a:gd name="connsiteY2" fmla="*/ 96978 h 193955"/>
                    <a:gd name="connsiteX3" fmla="*/ 79743 w 159486"/>
                    <a:gd name="connsiteY3" fmla="*/ 0 h 193955"/>
                    <a:gd name="connsiteX4" fmla="*/ 159487 w 159486"/>
                    <a:gd name="connsiteY4" fmla="*/ 96978 h 193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9486" h="193955">
                      <a:moveTo>
                        <a:pt x="159487" y="96978"/>
                      </a:moveTo>
                      <a:cubicBezTo>
                        <a:pt x="159487" y="150537"/>
                        <a:pt x="123784" y="193955"/>
                        <a:pt x="79743" y="193955"/>
                      </a:cubicBezTo>
                      <a:cubicBezTo>
                        <a:pt x="35702" y="193955"/>
                        <a:pt x="0" y="150537"/>
                        <a:pt x="0" y="96978"/>
                      </a:cubicBezTo>
                      <a:cubicBezTo>
                        <a:pt x="0" y="43418"/>
                        <a:pt x="35702" y="0"/>
                        <a:pt x="79743" y="0"/>
                      </a:cubicBezTo>
                      <a:cubicBezTo>
                        <a:pt x="123784" y="0"/>
                        <a:pt x="159487" y="43418"/>
                        <a:pt x="159487" y="96978"/>
                      </a:cubicBezTo>
                      <a:close/>
                    </a:path>
                  </a:pathLst>
                </a:custGeom>
                <a:solidFill>
                  <a:srgbClr val="47322E"/>
                </a:solidFill>
                <a:ln w="93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B9CAC994-2610-E1EE-4B30-A7B6DF088A5D}"/>
                  </a:ext>
                </a:extLst>
              </p:cNvPr>
              <p:cNvSpPr/>
              <p:nvPr/>
            </p:nvSpPr>
            <p:spPr>
              <a:xfrm>
                <a:off x="3656803" y="2991955"/>
                <a:ext cx="289814" cy="117192"/>
              </a:xfrm>
              <a:custGeom>
                <a:avLst/>
                <a:gdLst>
                  <a:gd name="connsiteX0" fmla="*/ 24912 w 289814"/>
                  <a:gd name="connsiteY0" fmla="*/ 50585 h 117192"/>
                  <a:gd name="connsiteX1" fmla="*/ 24912 w 289814"/>
                  <a:gd name="connsiteY1" fmla="*/ 117193 h 117192"/>
                  <a:gd name="connsiteX2" fmla="*/ 172381 w 289814"/>
                  <a:gd name="connsiteY2" fmla="*/ 83842 h 117192"/>
                  <a:gd name="connsiteX3" fmla="*/ 289481 w 289814"/>
                  <a:gd name="connsiteY3" fmla="*/ 94928 h 117192"/>
                  <a:gd name="connsiteX4" fmla="*/ 204614 w 289814"/>
                  <a:gd name="connsiteY4" fmla="*/ 0 h 117192"/>
                  <a:gd name="connsiteX5" fmla="*/ 24912 w 289814"/>
                  <a:gd name="connsiteY5" fmla="*/ 50585 h 11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9814" h="117192">
                    <a:moveTo>
                      <a:pt x="24912" y="50585"/>
                    </a:moveTo>
                    <a:cubicBezTo>
                      <a:pt x="8144" y="68657"/>
                      <a:pt x="-21574" y="117193"/>
                      <a:pt x="24912" y="117193"/>
                    </a:cubicBezTo>
                    <a:cubicBezTo>
                      <a:pt x="71398" y="117193"/>
                      <a:pt x="95619" y="78812"/>
                      <a:pt x="172381" y="83842"/>
                    </a:cubicBezTo>
                    <a:cubicBezTo>
                      <a:pt x="249144" y="88873"/>
                      <a:pt x="285475" y="113094"/>
                      <a:pt x="289481" y="94928"/>
                    </a:cubicBezTo>
                    <a:cubicBezTo>
                      <a:pt x="293487" y="76762"/>
                      <a:pt x="261161" y="0"/>
                      <a:pt x="204614" y="0"/>
                    </a:cubicBezTo>
                    <a:cubicBezTo>
                      <a:pt x="148160" y="93"/>
                      <a:pt x="39352" y="35214"/>
                      <a:pt x="24912" y="50585"/>
                    </a:cubicBezTo>
                    <a:close/>
                  </a:path>
                </a:pathLst>
              </a:custGeom>
              <a:solidFill>
                <a:srgbClr val="47322E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69A59257-CD07-832F-108A-11FAB773D1AD}"/>
                  </a:ext>
                </a:extLst>
              </p:cNvPr>
              <p:cNvSpPr/>
              <p:nvPr/>
            </p:nvSpPr>
            <p:spPr>
              <a:xfrm>
                <a:off x="3451522" y="3549506"/>
                <a:ext cx="151475" cy="24221"/>
              </a:xfrm>
              <a:custGeom>
                <a:avLst/>
                <a:gdLst>
                  <a:gd name="connsiteX0" fmla="*/ 0 w 151475"/>
                  <a:gd name="connsiteY0" fmla="*/ 0 h 24221"/>
                  <a:gd name="connsiteX1" fmla="*/ 151475 w 151475"/>
                  <a:gd name="connsiteY1" fmla="*/ 0 h 24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1475" h="24221">
                    <a:moveTo>
                      <a:pt x="0" y="0"/>
                    </a:moveTo>
                    <a:cubicBezTo>
                      <a:pt x="0" y="0"/>
                      <a:pt x="75738" y="54498"/>
                      <a:pt x="151475" y="0"/>
                    </a:cubicBezTo>
                  </a:path>
                </a:pathLst>
              </a:custGeom>
              <a:noFill/>
              <a:ln w="16851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B373311-FB13-29A3-F469-D0D0117750B5}"/>
                  </a:ext>
                </a:extLst>
              </p:cNvPr>
              <p:cNvSpPr/>
              <p:nvPr/>
            </p:nvSpPr>
            <p:spPr>
              <a:xfrm>
                <a:off x="3069201" y="4236174"/>
                <a:ext cx="918631" cy="2316561"/>
              </a:xfrm>
              <a:custGeom>
                <a:avLst/>
                <a:gdLst>
                  <a:gd name="connsiteX0" fmla="*/ 748898 w 918631"/>
                  <a:gd name="connsiteY0" fmla="*/ 19191 h 2316561"/>
                  <a:gd name="connsiteX1" fmla="*/ 702971 w 918631"/>
                  <a:gd name="connsiteY1" fmla="*/ 0 h 2316561"/>
                  <a:gd name="connsiteX2" fmla="*/ 459269 w 918631"/>
                  <a:gd name="connsiteY2" fmla="*/ 255160 h 2316561"/>
                  <a:gd name="connsiteX3" fmla="*/ 215568 w 918631"/>
                  <a:gd name="connsiteY3" fmla="*/ 0 h 2316561"/>
                  <a:gd name="connsiteX4" fmla="*/ 169641 w 918631"/>
                  <a:gd name="connsiteY4" fmla="*/ 19191 h 2316561"/>
                  <a:gd name="connsiteX5" fmla="*/ 0 w 918631"/>
                  <a:gd name="connsiteY5" fmla="*/ 2316562 h 2316561"/>
                  <a:gd name="connsiteX6" fmla="*/ 458151 w 918631"/>
                  <a:gd name="connsiteY6" fmla="*/ 2316562 h 2316561"/>
                  <a:gd name="connsiteX7" fmla="*/ 460480 w 918631"/>
                  <a:gd name="connsiteY7" fmla="*/ 2316562 h 2316561"/>
                  <a:gd name="connsiteX8" fmla="*/ 918632 w 918631"/>
                  <a:gd name="connsiteY8" fmla="*/ 2316562 h 2316561"/>
                  <a:gd name="connsiteX9" fmla="*/ 748898 w 918631"/>
                  <a:gd name="connsiteY9" fmla="*/ 19191 h 2316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18631" h="2316561">
                    <a:moveTo>
                      <a:pt x="748898" y="19191"/>
                    </a:moveTo>
                    <a:lnTo>
                      <a:pt x="702971" y="0"/>
                    </a:lnTo>
                    <a:cubicBezTo>
                      <a:pt x="702971" y="0"/>
                      <a:pt x="595001" y="226840"/>
                      <a:pt x="459269" y="255160"/>
                    </a:cubicBezTo>
                    <a:cubicBezTo>
                      <a:pt x="323538" y="226840"/>
                      <a:pt x="215568" y="0"/>
                      <a:pt x="215568" y="0"/>
                    </a:cubicBezTo>
                    <a:lnTo>
                      <a:pt x="169641" y="19191"/>
                    </a:lnTo>
                    <a:lnTo>
                      <a:pt x="0" y="2316562"/>
                    </a:lnTo>
                    <a:lnTo>
                      <a:pt x="458151" y="2316562"/>
                    </a:lnTo>
                    <a:lnTo>
                      <a:pt x="460480" y="2316562"/>
                    </a:lnTo>
                    <a:lnTo>
                      <a:pt x="918632" y="2316562"/>
                    </a:lnTo>
                    <a:lnTo>
                      <a:pt x="748898" y="19191"/>
                    </a:lnTo>
                    <a:close/>
                  </a:path>
                </a:pathLst>
              </a:custGeom>
              <a:solidFill>
                <a:srgbClr val="4FB1D3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9784E925-74C8-8F56-DCDF-E2FEBA778D44}"/>
                  </a:ext>
                </a:extLst>
              </p:cNvPr>
              <p:cNvSpPr/>
              <p:nvPr/>
            </p:nvSpPr>
            <p:spPr>
              <a:xfrm>
                <a:off x="3282434" y="3659205"/>
                <a:ext cx="489674" cy="146880"/>
              </a:xfrm>
              <a:custGeom>
                <a:avLst/>
                <a:gdLst>
                  <a:gd name="connsiteX0" fmla="*/ 488154 w 489674"/>
                  <a:gd name="connsiteY0" fmla="*/ 13456 h 146880"/>
                  <a:gd name="connsiteX1" fmla="*/ 244825 w 489674"/>
                  <a:gd name="connsiteY1" fmla="*/ 13456 h 146880"/>
                  <a:gd name="connsiteX2" fmla="*/ 1496 w 489674"/>
                  <a:gd name="connsiteY2" fmla="*/ 13456 h 146880"/>
                  <a:gd name="connsiteX3" fmla="*/ 244825 w 489674"/>
                  <a:gd name="connsiteY3" fmla="*/ 146765 h 146880"/>
                  <a:gd name="connsiteX4" fmla="*/ 488154 w 489674"/>
                  <a:gd name="connsiteY4" fmla="*/ 13456 h 146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9674" h="146880">
                    <a:moveTo>
                      <a:pt x="488154" y="13456"/>
                    </a:moveTo>
                    <a:cubicBezTo>
                      <a:pt x="478093" y="-16820"/>
                      <a:pt x="354845" y="13456"/>
                      <a:pt x="244825" y="13456"/>
                    </a:cubicBezTo>
                    <a:cubicBezTo>
                      <a:pt x="134712" y="13456"/>
                      <a:pt x="11557" y="-16820"/>
                      <a:pt x="1496" y="13456"/>
                    </a:cubicBezTo>
                    <a:cubicBezTo>
                      <a:pt x="-8565" y="43733"/>
                      <a:pt x="27767" y="150771"/>
                      <a:pt x="244825" y="146765"/>
                    </a:cubicBezTo>
                    <a:cubicBezTo>
                      <a:pt x="461976" y="150864"/>
                      <a:pt x="498308" y="43826"/>
                      <a:pt x="488154" y="13456"/>
                    </a:cubicBezTo>
                    <a:close/>
                  </a:path>
                </a:pathLst>
              </a:custGeom>
              <a:solidFill>
                <a:srgbClr val="B77363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789C5477-9F49-A60E-0D64-073098A9D7C4}"/>
                  </a:ext>
                </a:extLst>
              </p:cNvPr>
              <p:cNvSpPr/>
              <p:nvPr/>
            </p:nvSpPr>
            <p:spPr>
              <a:xfrm>
                <a:off x="3303121" y="3661389"/>
                <a:ext cx="448276" cy="144786"/>
              </a:xfrm>
              <a:custGeom>
                <a:avLst/>
                <a:gdLst>
                  <a:gd name="connsiteX0" fmla="*/ 382879 w 448276"/>
                  <a:gd name="connsiteY0" fmla="*/ 0 h 144786"/>
                  <a:gd name="connsiteX1" fmla="*/ 224138 w 448276"/>
                  <a:gd name="connsiteY1" fmla="*/ 11365 h 144786"/>
                  <a:gd name="connsiteX2" fmla="*/ 65397 w 448276"/>
                  <a:gd name="connsiteY2" fmla="*/ 0 h 144786"/>
                  <a:gd name="connsiteX3" fmla="*/ 0 w 448276"/>
                  <a:gd name="connsiteY3" fmla="*/ 73036 h 144786"/>
                  <a:gd name="connsiteX4" fmla="*/ 224138 w 448276"/>
                  <a:gd name="connsiteY4" fmla="*/ 144674 h 144786"/>
                  <a:gd name="connsiteX5" fmla="*/ 448277 w 448276"/>
                  <a:gd name="connsiteY5" fmla="*/ 73036 h 144786"/>
                  <a:gd name="connsiteX6" fmla="*/ 382879 w 448276"/>
                  <a:gd name="connsiteY6" fmla="*/ 0 h 144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8276" h="144786">
                    <a:moveTo>
                      <a:pt x="382879" y="0"/>
                    </a:moveTo>
                    <a:cubicBezTo>
                      <a:pt x="337139" y="3820"/>
                      <a:pt x="279008" y="11365"/>
                      <a:pt x="224138" y="11365"/>
                    </a:cubicBezTo>
                    <a:cubicBezTo>
                      <a:pt x="169268" y="11365"/>
                      <a:pt x="111138" y="3820"/>
                      <a:pt x="65397" y="0"/>
                    </a:cubicBezTo>
                    <a:cubicBezTo>
                      <a:pt x="42201" y="12763"/>
                      <a:pt x="12017" y="35866"/>
                      <a:pt x="0" y="73036"/>
                    </a:cubicBezTo>
                    <a:cubicBezTo>
                      <a:pt x="29345" y="109833"/>
                      <a:pt x="94462" y="147097"/>
                      <a:pt x="224138" y="144674"/>
                    </a:cubicBezTo>
                    <a:cubicBezTo>
                      <a:pt x="353814" y="147097"/>
                      <a:pt x="419025" y="109833"/>
                      <a:pt x="448277" y="73036"/>
                    </a:cubicBezTo>
                    <a:cubicBezTo>
                      <a:pt x="436259" y="35866"/>
                      <a:pt x="406076" y="12763"/>
                      <a:pt x="382879" y="0"/>
                    </a:cubicBezTo>
                    <a:close/>
                  </a:path>
                </a:pathLst>
              </a:custGeom>
              <a:solidFill>
                <a:srgbClr val="CE7E6E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C6B782EB-1942-C1CF-EDA3-E81BDBEA2752}"/>
                  </a:ext>
                </a:extLst>
              </p:cNvPr>
              <p:cNvSpPr/>
              <p:nvPr/>
            </p:nvSpPr>
            <p:spPr>
              <a:xfrm>
                <a:off x="2683083" y="2178397"/>
                <a:ext cx="1471248" cy="927788"/>
              </a:xfrm>
              <a:custGeom>
                <a:avLst/>
                <a:gdLst>
                  <a:gd name="connsiteX0" fmla="*/ 1327853 w 1471248"/>
                  <a:gd name="connsiteY0" fmla="*/ 298674 h 927788"/>
                  <a:gd name="connsiteX1" fmla="*/ 645843 w 1471248"/>
                  <a:gd name="connsiteY1" fmla="*/ 32055 h 927788"/>
                  <a:gd name="connsiteX2" fmla="*/ 120432 w 1471248"/>
                  <a:gd name="connsiteY2" fmla="*/ 613734 h 927788"/>
                  <a:gd name="connsiteX3" fmla="*/ 47302 w 1471248"/>
                  <a:gd name="connsiteY3" fmla="*/ 798560 h 927788"/>
                  <a:gd name="connsiteX4" fmla="*/ 1201904 w 1471248"/>
                  <a:gd name="connsiteY4" fmla="*/ 601624 h 927788"/>
                  <a:gd name="connsiteX5" fmla="*/ 1471224 w 1471248"/>
                  <a:gd name="connsiteY5" fmla="*/ 780394 h 927788"/>
                  <a:gd name="connsiteX6" fmla="*/ 1327853 w 1471248"/>
                  <a:gd name="connsiteY6" fmla="*/ 298674 h 927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71248" h="927788">
                    <a:moveTo>
                      <a:pt x="1327853" y="298674"/>
                    </a:moveTo>
                    <a:cubicBezTo>
                      <a:pt x="1327853" y="298674"/>
                      <a:pt x="1114148" y="-116346"/>
                      <a:pt x="645843" y="32055"/>
                    </a:cubicBezTo>
                    <a:cubicBezTo>
                      <a:pt x="177537" y="180456"/>
                      <a:pt x="251132" y="544052"/>
                      <a:pt x="120432" y="613734"/>
                    </a:cubicBezTo>
                    <a:cubicBezTo>
                      <a:pt x="-10269" y="683416"/>
                      <a:pt x="-34490" y="719748"/>
                      <a:pt x="47302" y="798560"/>
                    </a:cubicBezTo>
                    <a:cubicBezTo>
                      <a:pt x="129095" y="877371"/>
                      <a:pt x="747758" y="1128805"/>
                      <a:pt x="1201904" y="601624"/>
                    </a:cubicBezTo>
                    <a:cubicBezTo>
                      <a:pt x="1201904" y="601624"/>
                      <a:pt x="1325804" y="822781"/>
                      <a:pt x="1471224" y="780394"/>
                    </a:cubicBezTo>
                    <a:cubicBezTo>
                      <a:pt x="1471316" y="780301"/>
                      <a:pt x="1475322" y="298674"/>
                      <a:pt x="1327853" y="298674"/>
                    </a:cubicBezTo>
                    <a:close/>
                  </a:path>
                </a:pathLst>
              </a:custGeom>
              <a:solidFill>
                <a:srgbClr val="59413A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D18826DB-FF2C-3E77-162C-61CE74CC45EA}"/>
                  </a:ext>
                </a:extLst>
              </p:cNvPr>
              <p:cNvSpPr/>
              <p:nvPr/>
            </p:nvSpPr>
            <p:spPr>
              <a:xfrm>
                <a:off x="3711031" y="4106964"/>
                <a:ext cx="588787" cy="2445771"/>
              </a:xfrm>
              <a:custGeom>
                <a:avLst/>
                <a:gdLst>
                  <a:gd name="connsiteX0" fmla="*/ 3755 w 588787"/>
                  <a:gd name="connsiteY0" fmla="*/ 60553 h 2445771"/>
                  <a:gd name="connsiteX1" fmla="*/ 70736 w 588787"/>
                  <a:gd name="connsiteY1" fmla="*/ 499793 h 2445771"/>
                  <a:gd name="connsiteX2" fmla="*/ 37292 w 588787"/>
                  <a:gd name="connsiteY2" fmla="*/ 2445772 h 2445771"/>
                  <a:gd name="connsiteX3" fmla="*/ 588788 w 588787"/>
                  <a:gd name="connsiteY3" fmla="*/ 2445772 h 2445771"/>
                  <a:gd name="connsiteX4" fmla="*/ 428183 w 588787"/>
                  <a:gd name="connsiteY4" fmla="*/ 218083 h 2445771"/>
                  <a:gd name="connsiteX5" fmla="*/ 129425 w 588787"/>
                  <a:gd name="connsiteY5" fmla="*/ 148401 h 2445771"/>
                  <a:gd name="connsiteX6" fmla="*/ 3662 w 588787"/>
                  <a:gd name="connsiteY6" fmla="*/ 0 h 2445771"/>
                  <a:gd name="connsiteX7" fmla="*/ 3662 w 588787"/>
                  <a:gd name="connsiteY7" fmla="*/ 60553 h 2445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787" h="2445771">
                    <a:moveTo>
                      <a:pt x="3755" y="60553"/>
                    </a:moveTo>
                    <a:cubicBezTo>
                      <a:pt x="3755" y="60553"/>
                      <a:pt x="73810" y="112069"/>
                      <a:pt x="70736" y="499793"/>
                    </a:cubicBezTo>
                    <a:cubicBezTo>
                      <a:pt x="67662" y="887610"/>
                      <a:pt x="-61828" y="1791430"/>
                      <a:pt x="37292" y="2445772"/>
                    </a:cubicBezTo>
                    <a:lnTo>
                      <a:pt x="588788" y="2445772"/>
                    </a:lnTo>
                    <a:cubicBezTo>
                      <a:pt x="588788" y="2445772"/>
                      <a:pt x="534290" y="427130"/>
                      <a:pt x="428183" y="218083"/>
                    </a:cubicBezTo>
                    <a:cubicBezTo>
                      <a:pt x="376667" y="129210"/>
                      <a:pt x="303351" y="208954"/>
                      <a:pt x="129425" y="148401"/>
                    </a:cubicBezTo>
                    <a:cubicBezTo>
                      <a:pt x="129425" y="148401"/>
                      <a:pt x="69991" y="21147"/>
                      <a:pt x="3662" y="0"/>
                    </a:cubicBezTo>
                    <a:lnTo>
                      <a:pt x="3662" y="60553"/>
                    </a:lnTo>
                    <a:close/>
                  </a:path>
                </a:pathLst>
              </a:custGeom>
              <a:solidFill>
                <a:srgbClr val="DEF8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6F5268B8-84A2-E03F-4A77-C9117286CBF2}"/>
                  </a:ext>
                </a:extLst>
              </p:cNvPr>
              <p:cNvSpPr/>
              <p:nvPr/>
            </p:nvSpPr>
            <p:spPr>
              <a:xfrm>
                <a:off x="3751398" y="4255365"/>
                <a:ext cx="256925" cy="1302629"/>
              </a:xfrm>
              <a:custGeom>
                <a:avLst/>
                <a:gdLst>
                  <a:gd name="connsiteX0" fmla="*/ 89059 w 256925"/>
                  <a:gd name="connsiteY0" fmla="*/ 0 h 1302629"/>
                  <a:gd name="connsiteX1" fmla="*/ 242397 w 256925"/>
                  <a:gd name="connsiteY1" fmla="*/ 281710 h 1302629"/>
                  <a:gd name="connsiteX2" fmla="*/ 151475 w 256925"/>
                  <a:gd name="connsiteY2" fmla="*/ 599845 h 1302629"/>
                  <a:gd name="connsiteX3" fmla="*/ 253949 w 256925"/>
                  <a:gd name="connsiteY3" fmla="*/ 748245 h 1302629"/>
                  <a:gd name="connsiteX4" fmla="*/ 0 w 256925"/>
                  <a:gd name="connsiteY4" fmla="*/ 1302629 h 1302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925" h="1302629">
                    <a:moveTo>
                      <a:pt x="89059" y="0"/>
                    </a:moveTo>
                    <a:cubicBezTo>
                      <a:pt x="89059" y="0"/>
                      <a:pt x="251434" y="233268"/>
                      <a:pt x="242397" y="281710"/>
                    </a:cubicBezTo>
                    <a:cubicBezTo>
                      <a:pt x="233268" y="330152"/>
                      <a:pt x="151475" y="599845"/>
                      <a:pt x="151475" y="599845"/>
                    </a:cubicBezTo>
                    <a:cubicBezTo>
                      <a:pt x="151475" y="599845"/>
                      <a:pt x="277704" y="693748"/>
                      <a:pt x="253949" y="748245"/>
                    </a:cubicBezTo>
                    <a:cubicBezTo>
                      <a:pt x="230194" y="802743"/>
                      <a:pt x="12110" y="1166339"/>
                      <a:pt x="0" y="1302629"/>
                    </a:cubicBezTo>
                  </a:path>
                </a:pathLst>
              </a:custGeom>
              <a:noFill/>
              <a:ln w="24211" cap="flat">
                <a:solidFill>
                  <a:srgbClr val="B5D9E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D50BB89-D52A-AE83-CFFD-0DFA3F4DF1F5}"/>
                  </a:ext>
                </a:extLst>
              </p:cNvPr>
              <p:cNvSpPr/>
              <p:nvPr/>
            </p:nvSpPr>
            <p:spPr>
              <a:xfrm>
                <a:off x="2750973" y="4106964"/>
                <a:ext cx="588787" cy="2445771"/>
              </a:xfrm>
              <a:custGeom>
                <a:avLst/>
                <a:gdLst>
                  <a:gd name="connsiteX0" fmla="*/ 585033 w 588787"/>
                  <a:gd name="connsiteY0" fmla="*/ 60553 h 2445771"/>
                  <a:gd name="connsiteX1" fmla="*/ 518052 w 588787"/>
                  <a:gd name="connsiteY1" fmla="*/ 499793 h 2445771"/>
                  <a:gd name="connsiteX2" fmla="*/ 551496 w 588787"/>
                  <a:gd name="connsiteY2" fmla="*/ 2445772 h 2445771"/>
                  <a:gd name="connsiteX3" fmla="*/ 0 w 588787"/>
                  <a:gd name="connsiteY3" fmla="*/ 2445772 h 2445771"/>
                  <a:gd name="connsiteX4" fmla="*/ 160604 w 588787"/>
                  <a:gd name="connsiteY4" fmla="*/ 218083 h 2445771"/>
                  <a:gd name="connsiteX5" fmla="*/ 459362 w 588787"/>
                  <a:gd name="connsiteY5" fmla="*/ 148401 h 2445771"/>
                  <a:gd name="connsiteX6" fmla="*/ 585126 w 588787"/>
                  <a:gd name="connsiteY6" fmla="*/ 0 h 2445771"/>
                  <a:gd name="connsiteX7" fmla="*/ 585126 w 588787"/>
                  <a:gd name="connsiteY7" fmla="*/ 60553 h 2445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787" h="2445771">
                    <a:moveTo>
                      <a:pt x="585033" y="60553"/>
                    </a:moveTo>
                    <a:cubicBezTo>
                      <a:pt x="585033" y="60553"/>
                      <a:pt x="514978" y="112069"/>
                      <a:pt x="518052" y="499793"/>
                    </a:cubicBezTo>
                    <a:cubicBezTo>
                      <a:pt x="521126" y="887517"/>
                      <a:pt x="650616" y="1791430"/>
                      <a:pt x="551496" y="2445772"/>
                    </a:cubicBezTo>
                    <a:lnTo>
                      <a:pt x="0" y="2445772"/>
                    </a:lnTo>
                    <a:cubicBezTo>
                      <a:pt x="0" y="2445772"/>
                      <a:pt x="54497" y="427130"/>
                      <a:pt x="160604" y="218083"/>
                    </a:cubicBezTo>
                    <a:cubicBezTo>
                      <a:pt x="212121" y="129210"/>
                      <a:pt x="285436" y="208954"/>
                      <a:pt x="459362" y="148401"/>
                    </a:cubicBezTo>
                    <a:cubicBezTo>
                      <a:pt x="459362" y="148401"/>
                      <a:pt x="518797" y="21147"/>
                      <a:pt x="585126" y="0"/>
                    </a:cubicBezTo>
                    <a:lnTo>
                      <a:pt x="585126" y="60553"/>
                    </a:lnTo>
                    <a:close/>
                  </a:path>
                </a:pathLst>
              </a:custGeom>
              <a:solidFill>
                <a:srgbClr val="DEF8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8A4AD93A-8A9D-27ED-2619-0E344726A962}"/>
                  </a:ext>
                </a:extLst>
              </p:cNvPr>
              <p:cNvSpPr/>
              <p:nvPr/>
            </p:nvSpPr>
            <p:spPr>
              <a:xfrm>
                <a:off x="3042469" y="4255365"/>
                <a:ext cx="256925" cy="1302629"/>
              </a:xfrm>
              <a:custGeom>
                <a:avLst/>
                <a:gdLst>
                  <a:gd name="connsiteX0" fmla="*/ 167866 w 256925"/>
                  <a:gd name="connsiteY0" fmla="*/ 0 h 1302629"/>
                  <a:gd name="connsiteX1" fmla="*/ 14528 w 256925"/>
                  <a:gd name="connsiteY1" fmla="*/ 281710 h 1302629"/>
                  <a:gd name="connsiteX2" fmla="*/ 105451 w 256925"/>
                  <a:gd name="connsiteY2" fmla="*/ 599845 h 1302629"/>
                  <a:gd name="connsiteX3" fmla="*/ 2977 w 256925"/>
                  <a:gd name="connsiteY3" fmla="*/ 748245 h 1302629"/>
                  <a:gd name="connsiteX4" fmla="*/ 256925 w 256925"/>
                  <a:gd name="connsiteY4" fmla="*/ 1302629 h 1302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925" h="1302629">
                    <a:moveTo>
                      <a:pt x="167866" y="0"/>
                    </a:moveTo>
                    <a:cubicBezTo>
                      <a:pt x="167866" y="0"/>
                      <a:pt x="5492" y="233268"/>
                      <a:pt x="14528" y="281710"/>
                    </a:cubicBezTo>
                    <a:cubicBezTo>
                      <a:pt x="23658" y="330152"/>
                      <a:pt x="105451" y="599845"/>
                      <a:pt x="105451" y="599845"/>
                    </a:cubicBezTo>
                    <a:cubicBezTo>
                      <a:pt x="105451" y="599845"/>
                      <a:pt x="-20779" y="693748"/>
                      <a:pt x="2977" y="748245"/>
                    </a:cubicBezTo>
                    <a:cubicBezTo>
                      <a:pt x="26732" y="802743"/>
                      <a:pt x="244815" y="1166339"/>
                      <a:pt x="256925" y="1302629"/>
                    </a:cubicBezTo>
                  </a:path>
                </a:pathLst>
              </a:custGeom>
              <a:noFill/>
              <a:ln w="24211" cap="flat">
                <a:solidFill>
                  <a:srgbClr val="B5D9E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F7B1B31E-348A-8A7A-721F-C587EDB34C6D}"/>
                  </a:ext>
                </a:extLst>
              </p:cNvPr>
              <p:cNvSpPr/>
              <p:nvPr/>
            </p:nvSpPr>
            <p:spPr>
              <a:xfrm>
                <a:off x="4114994" y="5021869"/>
                <a:ext cx="175137" cy="1254559"/>
              </a:xfrm>
              <a:custGeom>
                <a:avLst/>
                <a:gdLst>
                  <a:gd name="connsiteX0" fmla="*/ 115795 w 175137"/>
                  <a:gd name="connsiteY0" fmla="*/ 13322 h 1254559"/>
                  <a:gd name="connsiteX1" fmla="*/ 0 w 175137"/>
                  <a:gd name="connsiteY1" fmla="*/ 0 h 1254559"/>
                  <a:gd name="connsiteX2" fmla="*/ 104244 w 175137"/>
                  <a:gd name="connsiteY2" fmla="*/ 1254560 h 1254559"/>
                  <a:gd name="connsiteX3" fmla="*/ 175137 w 175137"/>
                  <a:gd name="connsiteY3" fmla="*/ 1226426 h 1254559"/>
                  <a:gd name="connsiteX4" fmla="*/ 115795 w 175137"/>
                  <a:gd name="connsiteY4" fmla="*/ 13322 h 125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137" h="1254559">
                    <a:moveTo>
                      <a:pt x="115795" y="13322"/>
                    </a:moveTo>
                    <a:lnTo>
                      <a:pt x="0" y="0"/>
                    </a:lnTo>
                    <a:lnTo>
                      <a:pt x="104244" y="1254560"/>
                    </a:lnTo>
                    <a:lnTo>
                      <a:pt x="175137" y="1226426"/>
                    </a:lnTo>
                    <a:cubicBezTo>
                      <a:pt x="164331" y="916396"/>
                      <a:pt x="144488" y="424335"/>
                      <a:pt x="115795" y="13322"/>
                    </a:cubicBezTo>
                    <a:close/>
                  </a:path>
                </a:pathLst>
              </a:custGeom>
              <a:solidFill>
                <a:srgbClr val="C7E8E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B6685925-745B-E3C7-5FB3-A2CF001A1D80}"/>
                  </a:ext>
                </a:extLst>
              </p:cNvPr>
              <p:cNvSpPr/>
              <p:nvPr/>
            </p:nvSpPr>
            <p:spPr>
              <a:xfrm>
                <a:off x="2761593" y="5146049"/>
                <a:ext cx="144581" cy="1075509"/>
              </a:xfrm>
              <a:custGeom>
                <a:avLst/>
                <a:gdLst>
                  <a:gd name="connsiteX0" fmla="*/ 123621 w 144581"/>
                  <a:gd name="connsiteY0" fmla="*/ 1075510 h 1075509"/>
                  <a:gd name="connsiteX1" fmla="*/ 144581 w 144581"/>
                  <a:gd name="connsiteY1" fmla="*/ 0 h 1075509"/>
                  <a:gd name="connsiteX2" fmla="*/ 50957 w 144581"/>
                  <a:gd name="connsiteY2" fmla="*/ 0 h 1075509"/>
                  <a:gd name="connsiteX3" fmla="*/ 0 w 144581"/>
                  <a:gd name="connsiteY3" fmla="*/ 1075510 h 1075509"/>
                  <a:gd name="connsiteX4" fmla="*/ 123621 w 144581"/>
                  <a:gd name="connsiteY4" fmla="*/ 1075510 h 1075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581" h="1075509">
                    <a:moveTo>
                      <a:pt x="123621" y="1075510"/>
                    </a:moveTo>
                    <a:lnTo>
                      <a:pt x="144581" y="0"/>
                    </a:lnTo>
                    <a:lnTo>
                      <a:pt x="50957" y="0"/>
                    </a:lnTo>
                    <a:cubicBezTo>
                      <a:pt x="27016" y="373937"/>
                      <a:pt x="9968" y="792775"/>
                      <a:pt x="0" y="1075510"/>
                    </a:cubicBezTo>
                    <a:lnTo>
                      <a:pt x="123621" y="1075510"/>
                    </a:lnTo>
                    <a:close/>
                  </a:path>
                </a:pathLst>
              </a:custGeom>
              <a:solidFill>
                <a:srgbClr val="C7E8E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9A5C68B3-1BDF-7370-34C9-0CC0CDB9B479}"/>
                  </a:ext>
                </a:extLst>
              </p:cNvPr>
              <p:cNvSpPr/>
              <p:nvPr/>
            </p:nvSpPr>
            <p:spPr>
              <a:xfrm>
                <a:off x="4114994" y="4344610"/>
                <a:ext cx="484414" cy="1037796"/>
              </a:xfrm>
              <a:custGeom>
                <a:avLst/>
                <a:gdLst>
                  <a:gd name="connsiteX0" fmla="*/ 32233 w 484414"/>
                  <a:gd name="connsiteY0" fmla="*/ 0 h 1037796"/>
                  <a:gd name="connsiteX1" fmla="*/ 472591 w 484414"/>
                  <a:gd name="connsiteY1" fmla="*/ 613632 h 1037796"/>
                  <a:gd name="connsiteX2" fmla="*/ 439240 w 484414"/>
                  <a:gd name="connsiteY2" fmla="*/ 1037781 h 1037796"/>
                  <a:gd name="connsiteX3" fmla="*/ 0 w 484414"/>
                  <a:gd name="connsiteY3" fmla="*/ 677259 h 1037796"/>
                  <a:gd name="connsiteX4" fmla="*/ 32233 w 484414"/>
                  <a:gd name="connsiteY4" fmla="*/ 0 h 1037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4414" h="1037796">
                    <a:moveTo>
                      <a:pt x="32233" y="0"/>
                    </a:moveTo>
                    <a:lnTo>
                      <a:pt x="472591" y="613632"/>
                    </a:lnTo>
                    <a:cubicBezTo>
                      <a:pt x="472591" y="613632"/>
                      <a:pt x="514978" y="1040762"/>
                      <a:pt x="439240" y="1037781"/>
                    </a:cubicBezTo>
                    <a:cubicBezTo>
                      <a:pt x="363503" y="1034707"/>
                      <a:pt x="0" y="677259"/>
                      <a:pt x="0" y="677259"/>
                    </a:cubicBezTo>
                    <a:lnTo>
                      <a:pt x="32233" y="0"/>
                    </a:lnTo>
                    <a:close/>
                  </a:path>
                </a:pathLst>
              </a:custGeom>
              <a:solidFill>
                <a:srgbClr val="DEF8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EBDF9C49-E80B-A3B8-7661-8CB8E4671EF4}"/>
                  </a:ext>
                </a:extLst>
              </p:cNvPr>
              <p:cNvSpPr/>
              <p:nvPr/>
            </p:nvSpPr>
            <p:spPr>
              <a:xfrm>
                <a:off x="2750973" y="6085082"/>
                <a:ext cx="419863" cy="467653"/>
              </a:xfrm>
              <a:custGeom>
                <a:avLst/>
                <a:gdLst>
                  <a:gd name="connsiteX0" fmla="*/ 15650 w 419863"/>
                  <a:gd name="connsiteY0" fmla="*/ 0 h 467653"/>
                  <a:gd name="connsiteX1" fmla="*/ 419863 w 419863"/>
                  <a:gd name="connsiteY1" fmla="*/ 0 h 467653"/>
                  <a:gd name="connsiteX2" fmla="*/ 419863 w 419863"/>
                  <a:gd name="connsiteY2" fmla="*/ 467654 h 467653"/>
                  <a:gd name="connsiteX3" fmla="*/ 0 w 419863"/>
                  <a:gd name="connsiteY3" fmla="*/ 467654 h 46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863" h="467653">
                    <a:moveTo>
                      <a:pt x="15650" y="0"/>
                    </a:moveTo>
                    <a:lnTo>
                      <a:pt x="419863" y="0"/>
                    </a:lnTo>
                    <a:lnTo>
                      <a:pt x="419863" y="467654"/>
                    </a:lnTo>
                    <a:lnTo>
                      <a:pt x="0" y="467654"/>
                    </a:lnTo>
                    <a:close/>
                  </a:path>
                </a:pathLst>
              </a:custGeom>
              <a:solidFill>
                <a:srgbClr val="B5D9E2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A6959D76-BDAD-0304-90AE-3C30A79C664F}"/>
                  </a:ext>
                </a:extLst>
              </p:cNvPr>
              <p:cNvSpPr/>
              <p:nvPr/>
            </p:nvSpPr>
            <p:spPr>
              <a:xfrm>
                <a:off x="4540705" y="4432994"/>
                <a:ext cx="425567" cy="258629"/>
              </a:xfrm>
              <a:custGeom>
                <a:avLst/>
                <a:gdLst>
                  <a:gd name="connsiteX0" fmla="*/ 1419 w 425567"/>
                  <a:gd name="connsiteY0" fmla="*/ 7196 h 258629"/>
                  <a:gd name="connsiteX1" fmla="*/ 425567 w 425567"/>
                  <a:gd name="connsiteY1" fmla="*/ 176837 h 258629"/>
                  <a:gd name="connsiteX2" fmla="*/ 271018 w 425567"/>
                  <a:gd name="connsiteY2" fmla="*/ 258630 h 258629"/>
                  <a:gd name="connsiteX3" fmla="*/ 58711 w 425567"/>
                  <a:gd name="connsiteY3" fmla="*/ 179818 h 258629"/>
                  <a:gd name="connsiteX4" fmla="*/ 1419 w 425567"/>
                  <a:gd name="connsiteY4" fmla="*/ 7196 h 258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5567" h="258629">
                    <a:moveTo>
                      <a:pt x="1419" y="7196"/>
                    </a:moveTo>
                    <a:cubicBezTo>
                      <a:pt x="1419" y="7196"/>
                      <a:pt x="280148" y="-53356"/>
                      <a:pt x="425567" y="176837"/>
                    </a:cubicBezTo>
                    <a:lnTo>
                      <a:pt x="271018" y="258630"/>
                    </a:lnTo>
                    <a:lnTo>
                      <a:pt x="58711" y="179818"/>
                    </a:lnTo>
                    <a:cubicBezTo>
                      <a:pt x="58711" y="179911"/>
                      <a:pt x="-10692" y="43528"/>
                      <a:pt x="1419" y="7196"/>
                    </a:cubicBezTo>
                    <a:close/>
                  </a:path>
                </a:pathLst>
              </a:custGeom>
              <a:solidFill>
                <a:srgbClr val="B5D9E2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34E8D78D-287A-564A-3E8D-077C67E3B063}"/>
                  </a:ext>
                </a:extLst>
              </p:cNvPr>
              <p:cNvSpPr/>
              <p:nvPr/>
            </p:nvSpPr>
            <p:spPr>
              <a:xfrm>
                <a:off x="4514709" y="3551098"/>
                <a:ext cx="514779" cy="1131023"/>
              </a:xfrm>
              <a:custGeom>
                <a:avLst/>
                <a:gdLst>
                  <a:gd name="connsiteX0" fmla="*/ 26017 w 514779"/>
                  <a:gd name="connsiteY0" fmla="*/ 973866 h 1131023"/>
                  <a:gd name="connsiteX1" fmla="*/ 84706 w 514779"/>
                  <a:gd name="connsiteY1" fmla="*/ 755783 h 1131023"/>
                  <a:gd name="connsiteX2" fmla="*/ 55362 w 514779"/>
                  <a:gd name="connsiteY2" fmla="*/ 685076 h 1131023"/>
                  <a:gd name="connsiteX3" fmla="*/ 26017 w 514779"/>
                  <a:gd name="connsiteY3" fmla="*/ 477054 h 1131023"/>
                  <a:gd name="connsiteX4" fmla="*/ 26017 w 514779"/>
                  <a:gd name="connsiteY4" fmla="*/ 271081 h 1131023"/>
                  <a:gd name="connsiteX5" fmla="*/ 144607 w 514779"/>
                  <a:gd name="connsiteY5" fmla="*/ 384175 h 1131023"/>
                  <a:gd name="connsiteX6" fmla="*/ 182988 w 514779"/>
                  <a:gd name="connsiteY6" fmla="*/ 477054 h 1131023"/>
                  <a:gd name="connsiteX7" fmla="*/ 356728 w 514779"/>
                  <a:gd name="connsiteY7" fmla="*/ 10518 h 1131023"/>
                  <a:gd name="connsiteX8" fmla="*/ 423336 w 514779"/>
                  <a:gd name="connsiteY8" fmla="*/ 108148 h 1131023"/>
                  <a:gd name="connsiteX9" fmla="*/ 352629 w 514779"/>
                  <a:gd name="connsiteY9" fmla="*/ 363960 h 1131023"/>
                  <a:gd name="connsiteX10" fmla="*/ 514165 w 514779"/>
                  <a:gd name="connsiteY10" fmla="*/ 612412 h 1131023"/>
                  <a:gd name="connsiteX11" fmla="*/ 407126 w 514779"/>
                  <a:gd name="connsiteY11" fmla="*/ 820434 h 1131023"/>
                  <a:gd name="connsiteX12" fmla="*/ 308192 w 514779"/>
                  <a:gd name="connsiteY12" fmla="*/ 846705 h 1131023"/>
                  <a:gd name="connsiteX13" fmla="*/ 271302 w 514779"/>
                  <a:gd name="connsiteY13" fmla="*/ 1131023 h 1131023"/>
                  <a:gd name="connsiteX14" fmla="*/ 26017 w 514779"/>
                  <a:gd name="connsiteY14" fmla="*/ 973866 h 11310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14779" h="1131023">
                    <a:moveTo>
                      <a:pt x="26017" y="973866"/>
                    </a:moveTo>
                    <a:cubicBezTo>
                      <a:pt x="26017" y="973866"/>
                      <a:pt x="81446" y="786059"/>
                      <a:pt x="84706" y="755783"/>
                    </a:cubicBezTo>
                    <a:cubicBezTo>
                      <a:pt x="88060" y="725506"/>
                      <a:pt x="73155" y="763887"/>
                      <a:pt x="55362" y="685076"/>
                    </a:cubicBezTo>
                    <a:cubicBezTo>
                      <a:pt x="37568" y="606264"/>
                      <a:pt x="34680" y="523539"/>
                      <a:pt x="26017" y="477054"/>
                    </a:cubicBezTo>
                    <a:cubicBezTo>
                      <a:pt x="17353" y="430568"/>
                      <a:pt x="-27922" y="291203"/>
                      <a:pt x="26017" y="271081"/>
                    </a:cubicBezTo>
                    <a:cubicBezTo>
                      <a:pt x="79955" y="250866"/>
                      <a:pt x="142557" y="307413"/>
                      <a:pt x="144607" y="384175"/>
                    </a:cubicBezTo>
                    <a:cubicBezTo>
                      <a:pt x="146656" y="460937"/>
                      <a:pt x="182988" y="477054"/>
                      <a:pt x="182988" y="477054"/>
                    </a:cubicBezTo>
                    <a:cubicBezTo>
                      <a:pt x="182988" y="477054"/>
                      <a:pt x="320303" y="38745"/>
                      <a:pt x="356728" y="10518"/>
                    </a:cubicBezTo>
                    <a:cubicBezTo>
                      <a:pt x="393060" y="-17802"/>
                      <a:pt x="445601" y="9866"/>
                      <a:pt x="423336" y="108148"/>
                    </a:cubicBezTo>
                    <a:cubicBezTo>
                      <a:pt x="401164" y="206429"/>
                      <a:pt x="352629" y="363960"/>
                      <a:pt x="352629" y="363960"/>
                    </a:cubicBezTo>
                    <a:cubicBezTo>
                      <a:pt x="352629" y="363960"/>
                      <a:pt x="526369" y="529595"/>
                      <a:pt x="514165" y="612412"/>
                    </a:cubicBezTo>
                    <a:cubicBezTo>
                      <a:pt x="502054" y="695230"/>
                      <a:pt x="447557" y="798263"/>
                      <a:pt x="407126" y="820434"/>
                    </a:cubicBezTo>
                    <a:cubicBezTo>
                      <a:pt x="366696" y="842606"/>
                      <a:pt x="308192" y="846705"/>
                      <a:pt x="308192" y="846705"/>
                    </a:cubicBezTo>
                    <a:lnTo>
                      <a:pt x="271302" y="1131023"/>
                    </a:lnTo>
                    <a:cubicBezTo>
                      <a:pt x="271209" y="1130930"/>
                      <a:pt x="18564" y="1131396"/>
                      <a:pt x="26017" y="973866"/>
                    </a:cubicBezTo>
                    <a:close/>
                  </a:path>
                </a:pathLst>
              </a:custGeom>
              <a:solidFill>
                <a:srgbClr val="F9C9A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E2B632CE-CBF2-8DD3-D850-166348E0AF9A}"/>
                  </a:ext>
                </a:extLst>
              </p:cNvPr>
              <p:cNvSpPr/>
              <p:nvPr/>
            </p:nvSpPr>
            <p:spPr>
              <a:xfrm>
                <a:off x="4514642" y="4468324"/>
                <a:ext cx="287206" cy="213704"/>
              </a:xfrm>
              <a:custGeom>
                <a:avLst/>
                <a:gdLst>
                  <a:gd name="connsiteX0" fmla="*/ 42480 w 287206"/>
                  <a:gd name="connsiteY0" fmla="*/ 0 h 213704"/>
                  <a:gd name="connsiteX1" fmla="*/ 287206 w 287206"/>
                  <a:gd name="connsiteY1" fmla="*/ 90922 h 213704"/>
                  <a:gd name="connsiteX2" fmla="*/ 271276 w 287206"/>
                  <a:gd name="connsiteY2" fmla="*/ 213705 h 213704"/>
                  <a:gd name="connsiteX3" fmla="*/ 0 w 287206"/>
                  <a:gd name="connsiteY3" fmla="*/ 198054 h 213704"/>
                  <a:gd name="connsiteX4" fmla="*/ 42480 w 287206"/>
                  <a:gd name="connsiteY4" fmla="*/ 0 h 213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206" h="213704">
                    <a:moveTo>
                      <a:pt x="42480" y="0"/>
                    </a:moveTo>
                    <a:cubicBezTo>
                      <a:pt x="42480" y="0"/>
                      <a:pt x="163213" y="141321"/>
                      <a:pt x="287206" y="90922"/>
                    </a:cubicBezTo>
                    <a:lnTo>
                      <a:pt x="271276" y="213705"/>
                    </a:lnTo>
                    <a:lnTo>
                      <a:pt x="0" y="198054"/>
                    </a:lnTo>
                    <a:lnTo>
                      <a:pt x="42480" y="0"/>
                    </a:lnTo>
                    <a:close/>
                  </a:path>
                </a:pathLst>
              </a:custGeom>
              <a:solidFill>
                <a:srgbClr val="E8AD8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0C60B61E-8707-4B12-0D4F-5FB3DFB7A525}"/>
                  </a:ext>
                </a:extLst>
              </p:cNvPr>
              <p:cNvSpPr/>
              <p:nvPr/>
            </p:nvSpPr>
            <p:spPr>
              <a:xfrm>
                <a:off x="2769137" y="5854982"/>
                <a:ext cx="637615" cy="427656"/>
              </a:xfrm>
              <a:custGeom>
                <a:avLst/>
                <a:gdLst>
                  <a:gd name="connsiteX0" fmla="*/ 197683 w 637615"/>
                  <a:gd name="connsiteY0" fmla="*/ 0 h 427656"/>
                  <a:gd name="connsiteX1" fmla="*/ 401793 w 637615"/>
                  <a:gd name="connsiteY1" fmla="*/ 42387 h 427656"/>
                  <a:gd name="connsiteX2" fmla="*/ 570595 w 637615"/>
                  <a:gd name="connsiteY2" fmla="*/ 93903 h 427656"/>
                  <a:gd name="connsiteX3" fmla="*/ 621832 w 637615"/>
                  <a:gd name="connsiteY3" fmla="*/ 402909 h 427656"/>
                  <a:gd name="connsiteX4" fmla="*/ 328012 w 637615"/>
                  <a:gd name="connsiteY4" fmla="*/ 360522 h 427656"/>
                  <a:gd name="connsiteX5" fmla="*/ 55338 w 637615"/>
                  <a:gd name="connsiteY5" fmla="*/ 275655 h 427656"/>
                  <a:gd name="connsiteX6" fmla="*/ 2 w 637615"/>
                  <a:gd name="connsiteY6" fmla="*/ 166287 h 427656"/>
                  <a:gd name="connsiteX7" fmla="*/ 197683 w 637615"/>
                  <a:gd name="connsiteY7" fmla="*/ 0 h 42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37615" h="427656">
                    <a:moveTo>
                      <a:pt x="197683" y="0"/>
                    </a:moveTo>
                    <a:cubicBezTo>
                      <a:pt x="197683" y="0"/>
                      <a:pt x="360431" y="42387"/>
                      <a:pt x="401793" y="42387"/>
                    </a:cubicBezTo>
                    <a:cubicBezTo>
                      <a:pt x="443155" y="42387"/>
                      <a:pt x="513396" y="6055"/>
                      <a:pt x="570595" y="93903"/>
                    </a:cubicBezTo>
                    <a:cubicBezTo>
                      <a:pt x="627887" y="181751"/>
                      <a:pt x="658164" y="354466"/>
                      <a:pt x="621832" y="402909"/>
                    </a:cubicBezTo>
                    <a:cubicBezTo>
                      <a:pt x="585501" y="451351"/>
                      <a:pt x="391545" y="424149"/>
                      <a:pt x="328012" y="360522"/>
                    </a:cubicBezTo>
                    <a:cubicBezTo>
                      <a:pt x="264385" y="296895"/>
                      <a:pt x="111885" y="354280"/>
                      <a:pt x="55338" y="275655"/>
                    </a:cubicBezTo>
                    <a:cubicBezTo>
                      <a:pt x="-1209" y="197029"/>
                      <a:pt x="2" y="166287"/>
                      <a:pt x="2" y="166287"/>
                    </a:cubicBezTo>
                    <a:lnTo>
                      <a:pt x="197683" y="0"/>
                    </a:lnTo>
                    <a:close/>
                  </a:path>
                </a:pathLst>
              </a:custGeom>
              <a:solidFill>
                <a:srgbClr val="F9C9A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FD5F84A-471B-5186-DD75-9D0CF2E24210}"/>
                  </a:ext>
                </a:extLst>
              </p:cNvPr>
              <p:cNvSpPr/>
              <p:nvPr/>
            </p:nvSpPr>
            <p:spPr>
              <a:xfrm>
                <a:off x="4378538" y="4440190"/>
                <a:ext cx="587734" cy="956040"/>
              </a:xfrm>
              <a:custGeom>
                <a:avLst/>
                <a:gdLst>
                  <a:gd name="connsiteX0" fmla="*/ 0 w 587734"/>
                  <a:gd name="connsiteY0" fmla="*/ 548328 h 956040"/>
                  <a:gd name="connsiteX1" fmla="*/ 163586 w 587734"/>
                  <a:gd name="connsiteY1" fmla="*/ 0 h 956040"/>
                  <a:gd name="connsiteX2" fmla="*/ 587734 w 587734"/>
                  <a:gd name="connsiteY2" fmla="*/ 169641 h 956040"/>
                  <a:gd name="connsiteX3" fmla="*/ 321116 w 587734"/>
                  <a:gd name="connsiteY3" fmla="*/ 889660 h 956040"/>
                  <a:gd name="connsiteX4" fmla="*/ 122875 w 587734"/>
                  <a:gd name="connsiteY4" fmla="*/ 918259 h 956040"/>
                  <a:gd name="connsiteX5" fmla="*/ 0 w 587734"/>
                  <a:gd name="connsiteY5" fmla="*/ 548328 h 95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87734" h="956040">
                    <a:moveTo>
                      <a:pt x="0" y="548328"/>
                    </a:moveTo>
                    <a:lnTo>
                      <a:pt x="163586" y="0"/>
                    </a:lnTo>
                    <a:cubicBezTo>
                      <a:pt x="163586" y="0"/>
                      <a:pt x="287765" y="284784"/>
                      <a:pt x="587734" y="169641"/>
                    </a:cubicBezTo>
                    <a:cubicBezTo>
                      <a:pt x="587734" y="169641"/>
                      <a:pt x="396853" y="803861"/>
                      <a:pt x="321116" y="889660"/>
                    </a:cubicBezTo>
                    <a:cubicBezTo>
                      <a:pt x="245378" y="975458"/>
                      <a:pt x="194048" y="970334"/>
                      <a:pt x="122875" y="918259"/>
                    </a:cubicBezTo>
                    <a:lnTo>
                      <a:pt x="0" y="548328"/>
                    </a:lnTo>
                    <a:close/>
                  </a:path>
                </a:pathLst>
              </a:custGeom>
              <a:solidFill>
                <a:srgbClr val="DEF8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56D8D6EF-A5A5-12A4-C346-F640ACB08445}"/>
                  </a:ext>
                </a:extLst>
              </p:cNvPr>
              <p:cNvSpPr/>
              <p:nvPr/>
            </p:nvSpPr>
            <p:spPr>
              <a:xfrm>
                <a:off x="2769139" y="5854982"/>
                <a:ext cx="197681" cy="275654"/>
              </a:xfrm>
              <a:custGeom>
                <a:avLst/>
                <a:gdLst>
                  <a:gd name="connsiteX0" fmla="*/ 197681 w 197681"/>
                  <a:gd name="connsiteY0" fmla="*/ 0 h 275654"/>
                  <a:gd name="connsiteX1" fmla="*/ 55336 w 197681"/>
                  <a:gd name="connsiteY1" fmla="*/ 275655 h 275654"/>
                  <a:gd name="connsiteX2" fmla="*/ 0 w 197681"/>
                  <a:gd name="connsiteY2" fmla="*/ 166287 h 275654"/>
                  <a:gd name="connsiteX3" fmla="*/ 197681 w 197681"/>
                  <a:gd name="connsiteY3" fmla="*/ 0 h 275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681" h="275654">
                    <a:moveTo>
                      <a:pt x="197681" y="0"/>
                    </a:moveTo>
                    <a:cubicBezTo>
                      <a:pt x="197681" y="0"/>
                      <a:pt x="175510" y="237274"/>
                      <a:pt x="55336" y="275655"/>
                    </a:cubicBezTo>
                    <a:lnTo>
                      <a:pt x="0" y="166287"/>
                    </a:lnTo>
                    <a:lnTo>
                      <a:pt x="197681" y="0"/>
                    </a:lnTo>
                    <a:close/>
                  </a:path>
                </a:pathLst>
              </a:custGeom>
              <a:solidFill>
                <a:srgbClr val="E8AD8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7E7C96A5-687E-BFE7-5121-DFD8305FDBF9}"/>
                  </a:ext>
                </a:extLst>
              </p:cNvPr>
              <p:cNvSpPr/>
              <p:nvPr/>
            </p:nvSpPr>
            <p:spPr>
              <a:xfrm>
                <a:off x="2257743" y="4344610"/>
                <a:ext cx="709077" cy="1786026"/>
              </a:xfrm>
              <a:custGeom>
                <a:avLst/>
                <a:gdLst>
                  <a:gd name="connsiteX0" fmla="*/ 645823 w 709077"/>
                  <a:gd name="connsiteY0" fmla="*/ 0 h 1786026"/>
                  <a:gd name="connsiteX1" fmla="*/ 9274 w 709077"/>
                  <a:gd name="connsiteY1" fmla="*/ 1007411 h 1786026"/>
                  <a:gd name="connsiteX2" fmla="*/ 378832 w 709077"/>
                  <a:gd name="connsiteY2" fmla="*/ 1786026 h 1786026"/>
                  <a:gd name="connsiteX3" fmla="*/ 709078 w 709077"/>
                  <a:gd name="connsiteY3" fmla="*/ 1510372 h 1786026"/>
                  <a:gd name="connsiteX4" fmla="*/ 436404 w 709077"/>
                  <a:gd name="connsiteY4" fmla="*/ 1051662 h 1786026"/>
                  <a:gd name="connsiteX5" fmla="*/ 648432 w 709077"/>
                  <a:gd name="connsiteY5" fmla="*/ 801439 h 1786026"/>
                  <a:gd name="connsiteX6" fmla="*/ 645823 w 709077"/>
                  <a:gd name="connsiteY6" fmla="*/ 0 h 1786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9077" h="1786026">
                    <a:moveTo>
                      <a:pt x="645823" y="0"/>
                    </a:moveTo>
                    <a:cubicBezTo>
                      <a:pt x="645823" y="0"/>
                      <a:pt x="87993" y="852955"/>
                      <a:pt x="9274" y="1007411"/>
                    </a:cubicBezTo>
                    <a:cubicBezTo>
                      <a:pt x="-69444" y="1161867"/>
                      <a:pt x="378832" y="1786026"/>
                      <a:pt x="378832" y="1786026"/>
                    </a:cubicBezTo>
                    <a:cubicBezTo>
                      <a:pt x="378832" y="1786026"/>
                      <a:pt x="627285" y="1713363"/>
                      <a:pt x="709078" y="1510372"/>
                    </a:cubicBezTo>
                    <a:lnTo>
                      <a:pt x="436404" y="1051662"/>
                    </a:lnTo>
                    <a:lnTo>
                      <a:pt x="648432" y="801439"/>
                    </a:lnTo>
                    <a:cubicBezTo>
                      <a:pt x="648432" y="801439"/>
                      <a:pt x="767301" y="65024"/>
                      <a:pt x="645823" y="0"/>
                    </a:cubicBezTo>
                    <a:close/>
                  </a:path>
                </a:pathLst>
              </a:custGeom>
              <a:solidFill>
                <a:srgbClr val="DEF8F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53459769-6F0F-9E53-8DC8-D72F14E1FBF8}"/>
                  </a:ext>
                </a:extLst>
              </p:cNvPr>
              <p:cNvSpPr/>
              <p:nvPr/>
            </p:nvSpPr>
            <p:spPr>
              <a:xfrm>
                <a:off x="3879863" y="6085082"/>
                <a:ext cx="419956" cy="467653"/>
              </a:xfrm>
              <a:custGeom>
                <a:avLst/>
                <a:gdLst>
                  <a:gd name="connsiteX0" fmla="*/ 404306 w 419956"/>
                  <a:gd name="connsiteY0" fmla="*/ 0 h 467653"/>
                  <a:gd name="connsiteX1" fmla="*/ 0 w 419956"/>
                  <a:gd name="connsiteY1" fmla="*/ 0 h 467653"/>
                  <a:gd name="connsiteX2" fmla="*/ 0 w 419956"/>
                  <a:gd name="connsiteY2" fmla="*/ 467654 h 467653"/>
                  <a:gd name="connsiteX3" fmla="*/ 419956 w 419956"/>
                  <a:gd name="connsiteY3" fmla="*/ 467654 h 467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956" h="467653">
                    <a:moveTo>
                      <a:pt x="404306" y="0"/>
                    </a:moveTo>
                    <a:lnTo>
                      <a:pt x="0" y="0"/>
                    </a:lnTo>
                    <a:lnTo>
                      <a:pt x="0" y="467654"/>
                    </a:lnTo>
                    <a:lnTo>
                      <a:pt x="419956" y="467654"/>
                    </a:lnTo>
                    <a:close/>
                  </a:path>
                </a:pathLst>
              </a:custGeom>
              <a:solidFill>
                <a:srgbClr val="B5D9E2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831EC9E1-9ED5-790C-786A-0AE67315350F}"/>
                  </a:ext>
                </a:extLst>
              </p:cNvPr>
              <p:cNvSpPr/>
              <p:nvPr/>
            </p:nvSpPr>
            <p:spPr>
              <a:xfrm>
                <a:off x="4764422" y="3884565"/>
                <a:ext cx="226070" cy="253690"/>
              </a:xfrm>
              <a:custGeom>
                <a:avLst/>
                <a:gdLst>
                  <a:gd name="connsiteX0" fmla="*/ 226071 w 226070"/>
                  <a:gd name="connsiteY0" fmla="*/ 76979 h 253690"/>
                  <a:gd name="connsiteX1" fmla="*/ 183684 w 226070"/>
                  <a:gd name="connsiteY1" fmla="*/ 217 h 253690"/>
                  <a:gd name="connsiteX2" fmla="*/ 52424 w 226070"/>
                  <a:gd name="connsiteY2" fmla="*/ 76979 h 253690"/>
                  <a:gd name="connsiteX3" fmla="*/ 7708 w 226070"/>
                  <a:gd name="connsiteY3" fmla="*/ 246620 h 253690"/>
                  <a:gd name="connsiteX4" fmla="*/ 133192 w 226070"/>
                  <a:gd name="connsiteY4" fmla="*/ 202184 h 253690"/>
                  <a:gd name="connsiteX5" fmla="*/ 226071 w 226070"/>
                  <a:gd name="connsiteY5" fmla="*/ 109305 h 253690"/>
                  <a:gd name="connsiteX6" fmla="*/ 226071 w 226070"/>
                  <a:gd name="connsiteY6" fmla="*/ 76979 h 253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070" h="253690">
                    <a:moveTo>
                      <a:pt x="226071" y="76979"/>
                    </a:moveTo>
                    <a:cubicBezTo>
                      <a:pt x="226071" y="76979"/>
                      <a:pt x="222065" y="4316"/>
                      <a:pt x="183684" y="217"/>
                    </a:cubicBezTo>
                    <a:cubicBezTo>
                      <a:pt x="145303" y="-3789"/>
                      <a:pt x="66584" y="48659"/>
                      <a:pt x="52424" y="76979"/>
                    </a:cubicBezTo>
                    <a:cubicBezTo>
                      <a:pt x="38264" y="105299"/>
                      <a:pt x="-20891" y="230504"/>
                      <a:pt x="7708" y="246620"/>
                    </a:cubicBezTo>
                    <a:cubicBezTo>
                      <a:pt x="36308" y="262736"/>
                      <a:pt x="106922" y="252675"/>
                      <a:pt x="133192" y="202184"/>
                    </a:cubicBezTo>
                    <a:cubicBezTo>
                      <a:pt x="159463" y="151692"/>
                      <a:pt x="226071" y="109305"/>
                      <a:pt x="226071" y="109305"/>
                    </a:cubicBezTo>
                    <a:lnTo>
                      <a:pt x="226071" y="76979"/>
                    </a:lnTo>
                    <a:close/>
                  </a:path>
                </a:pathLst>
              </a:custGeom>
              <a:solidFill>
                <a:srgbClr val="F9C9A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07E0AB43-1F17-7985-2351-D04941496B76}"/>
                  </a:ext>
                </a:extLst>
              </p:cNvPr>
              <p:cNvSpPr/>
              <p:nvPr/>
            </p:nvSpPr>
            <p:spPr>
              <a:xfrm>
                <a:off x="4851076" y="3966720"/>
                <a:ext cx="228289" cy="236345"/>
              </a:xfrm>
              <a:custGeom>
                <a:avLst/>
                <a:gdLst>
                  <a:gd name="connsiteX0" fmla="*/ 228290 w 228289"/>
                  <a:gd name="connsiteY0" fmla="*/ 93758 h 236345"/>
                  <a:gd name="connsiteX1" fmla="*/ 178357 w 228289"/>
                  <a:gd name="connsiteY1" fmla="*/ 879 h 236345"/>
                  <a:gd name="connsiteX2" fmla="*/ 82870 w 228289"/>
                  <a:gd name="connsiteY2" fmla="*/ 47365 h 236345"/>
                  <a:gd name="connsiteX3" fmla="*/ 52 w 228289"/>
                  <a:gd name="connsiteY3" fmla="*/ 198840 h 236345"/>
                  <a:gd name="connsiteX4" fmla="*/ 86876 w 228289"/>
                  <a:gd name="connsiteY4" fmla="*/ 219056 h 236345"/>
                  <a:gd name="connsiteX5" fmla="*/ 195964 w 228289"/>
                  <a:gd name="connsiteY5" fmla="*/ 118259 h 236345"/>
                  <a:gd name="connsiteX6" fmla="*/ 228290 w 228289"/>
                  <a:gd name="connsiteY6" fmla="*/ 93758 h 23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289" h="236345">
                    <a:moveTo>
                      <a:pt x="228290" y="93758"/>
                    </a:moveTo>
                    <a:cubicBezTo>
                      <a:pt x="228290" y="93758"/>
                      <a:pt x="217390" y="6935"/>
                      <a:pt x="178357" y="879"/>
                    </a:cubicBezTo>
                    <a:cubicBezTo>
                      <a:pt x="139417" y="-5176"/>
                      <a:pt x="111097" y="21095"/>
                      <a:pt x="82870" y="47365"/>
                    </a:cubicBezTo>
                    <a:cubicBezTo>
                      <a:pt x="54550" y="73636"/>
                      <a:pt x="2102" y="156453"/>
                      <a:pt x="52" y="198840"/>
                    </a:cubicBezTo>
                    <a:cubicBezTo>
                      <a:pt x="-1997" y="241227"/>
                      <a:pt x="56599" y="247283"/>
                      <a:pt x="86876" y="219056"/>
                    </a:cubicBezTo>
                    <a:cubicBezTo>
                      <a:pt x="117152" y="190736"/>
                      <a:pt x="195964" y="118259"/>
                      <a:pt x="195964" y="118259"/>
                    </a:cubicBezTo>
                    <a:lnTo>
                      <a:pt x="228290" y="93758"/>
                    </a:lnTo>
                    <a:close/>
                  </a:path>
                </a:pathLst>
              </a:custGeom>
              <a:solidFill>
                <a:srgbClr val="F9C9A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28B97096-D5B2-8097-6AA7-BBED30CC777A}"/>
                  </a:ext>
                </a:extLst>
              </p:cNvPr>
              <p:cNvSpPr/>
              <p:nvPr/>
            </p:nvSpPr>
            <p:spPr>
              <a:xfrm>
                <a:off x="4935707" y="4059360"/>
                <a:ext cx="187657" cy="178176"/>
              </a:xfrm>
              <a:custGeom>
                <a:avLst/>
                <a:gdLst>
                  <a:gd name="connsiteX0" fmla="*/ 131082 w 187657"/>
                  <a:gd name="connsiteY0" fmla="*/ 0 h 178176"/>
                  <a:gd name="connsiteX1" fmla="*/ 187629 w 187657"/>
                  <a:gd name="connsiteY1" fmla="*/ 56081 h 178176"/>
                  <a:gd name="connsiteX2" fmla="*/ 42675 w 187657"/>
                  <a:gd name="connsiteY2" fmla="*/ 176814 h 178176"/>
                  <a:gd name="connsiteX3" fmla="*/ 10722 w 187657"/>
                  <a:gd name="connsiteY3" fmla="*/ 105641 h 178176"/>
                  <a:gd name="connsiteX4" fmla="*/ 131082 w 187657"/>
                  <a:gd name="connsiteY4" fmla="*/ 0 h 178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657" h="178176">
                    <a:moveTo>
                      <a:pt x="131082" y="0"/>
                    </a:moveTo>
                    <a:cubicBezTo>
                      <a:pt x="131082" y="0"/>
                      <a:pt x="185580" y="7173"/>
                      <a:pt x="187629" y="56081"/>
                    </a:cubicBezTo>
                    <a:cubicBezTo>
                      <a:pt x="189679" y="104989"/>
                      <a:pt x="81056" y="189949"/>
                      <a:pt x="42675" y="176814"/>
                    </a:cubicBezTo>
                    <a:cubicBezTo>
                      <a:pt x="4294" y="163679"/>
                      <a:pt x="-12754" y="144768"/>
                      <a:pt x="10722" y="105641"/>
                    </a:cubicBezTo>
                    <a:cubicBezTo>
                      <a:pt x="34198" y="66515"/>
                      <a:pt x="131082" y="0"/>
                      <a:pt x="131082" y="0"/>
                    </a:cubicBezTo>
                    <a:close/>
                  </a:path>
                </a:pathLst>
              </a:custGeom>
              <a:solidFill>
                <a:srgbClr val="F9C9A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B31BB6FD-4D47-2539-A632-1CA1458A1DD7}"/>
                  </a:ext>
                </a:extLst>
              </p:cNvPr>
              <p:cNvSpPr/>
              <p:nvPr/>
            </p:nvSpPr>
            <p:spPr>
              <a:xfrm>
                <a:off x="4764422" y="3914872"/>
                <a:ext cx="102822" cy="223307"/>
              </a:xfrm>
              <a:custGeom>
                <a:avLst/>
                <a:gdLst>
                  <a:gd name="connsiteX0" fmla="*/ 102823 w 102822"/>
                  <a:gd name="connsiteY0" fmla="*/ 0 h 223307"/>
                  <a:gd name="connsiteX1" fmla="*/ 52424 w 102822"/>
                  <a:gd name="connsiteY1" fmla="*/ 46579 h 223307"/>
                  <a:gd name="connsiteX2" fmla="*/ 7708 w 102822"/>
                  <a:gd name="connsiteY2" fmla="*/ 216220 h 223307"/>
                  <a:gd name="connsiteX3" fmla="*/ 98817 w 102822"/>
                  <a:gd name="connsiteY3" fmla="*/ 207370 h 223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822" h="223307">
                    <a:moveTo>
                      <a:pt x="102823" y="0"/>
                    </a:moveTo>
                    <a:cubicBezTo>
                      <a:pt x="79161" y="15371"/>
                      <a:pt x="58945" y="33537"/>
                      <a:pt x="52424" y="46579"/>
                    </a:cubicBezTo>
                    <a:cubicBezTo>
                      <a:pt x="38264" y="74899"/>
                      <a:pt x="-20891" y="200104"/>
                      <a:pt x="7708" y="216220"/>
                    </a:cubicBezTo>
                    <a:cubicBezTo>
                      <a:pt x="27458" y="227399"/>
                      <a:pt x="67423" y="226002"/>
                      <a:pt x="98817" y="207370"/>
                    </a:cubicBezTo>
                  </a:path>
                </a:pathLst>
              </a:custGeom>
              <a:noFill/>
              <a:ln w="16851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6223C973-9869-6462-DEA9-B15D5A7C312F}"/>
                  </a:ext>
                </a:extLst>
              </p:cNvPr>
              <p:cNvSpPr/>
              <p:nvPr/>
            </p:nvSpPr>
            <p:spPr>
              <a:xfrm>
                <a:off x="4851077" y="3970394"/>
                <a:ext cx="144725" cy="232687"/>
              </a:xfrm>
              <a:custGeom>
                <a:avLst/>
                <a:gdLst>
                  <a:gd name="connsiteX0" fmla="*/ 144726 w 144725"/>
                  <a:gd name="connsiteY0" fmla="*/ 0 h 232687"/>
                  <a:gd name="connsiteX1" fmla="*/ 82869 w 144725"/>
                  <a:gd name="connsiteY1" fmla="*/ 43691 h 232687"/>
                  <a:gd name="connsiteX2" fmla="*/ 51 w 144725"/>
                  <a:gd name="connsiteY2" fmla="*/ 195166 h 232687"/>
                  <a:gd name="connsiteX3" fmla="*/ 78956 w 144725"/>
                  <a:gd name="connsiteY3" fmla="*/ 221623 h 23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725" h="232687">
                    <a:moveTo>
                      <a:pt x="144726" y="0"/>
                    </a:moveTo>
                    <a:cubicBezTo>
                      <a:pt x="121809" y="7546"/>
                      <a:pt x="102339" y="25618"/>
                      <a:pt x="82869" y="43691"/>
                    </a:cubicBezTo>
                    <a:cubicBezTo>
                      <a:pt x="54549" y="69962"/>
                      <a:pt x="2101" y="152779"/>
                      <a:pt x="51" y="195166"/>
                    </a:cubicBezTo>
                    <a:cubicBezTo>
                      <a:pt x="-1812" y="234106"/>
                      <a:pt x="47469" y="242397"/>
                      <a:pt x="78956" y="221623"/>
                    </a:cubicBezTo>
                  </a:path>
                </a:pathLst>
              </a:custGeom>
              <a:noFill/>
              <a:ln w="16851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6FEB586-5127-4A95-838B-565C513CD6F1}"/>
                  </a:ext>
                </a:extLst>
              </p:cNvPr>
              <p:cNvSpPr/>
              <p:nvPr/>
            </p:nvSpPr>
            <p:spPr>
              <a:xfrm>
                <a:off x="4935707" y="4059267"/>
                <a:ext cx="131082" cy="178256"/>
              </a:xfrm>
              <a:custGeom>
                <a:avLst/>
                <a:gdLst>
                  <a:gd name="connsiteX0" fmla="*/ 75374 w 131082"/>
                  <a:gd name="connsiteY0" fmla="*/ 173088 h 178256"/>
                  <a:gd name="connsiteX1" fmla="*/ 42675 w 131082"/>
                  <a:gd name="connsiteY1" fmla="*/ 176907 h 178256"/>
                  <a:gd name="connsiteX2" fmla="*/ 10722 w 131082"/>
                  <a:gd name="connsiteY2" fmla="*/ 105734 h 178256"/>
                  <a:gd name="connsiteX3" fmla="*/ 131082 w 131082"/>
                  <a:gd name="connsiteY3" fmla="*/ 0 h 178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1082" h="178256">
                    <a:moveTo>
                      <a:pt x="75374" y="173088"/>
                    </a:moveTo>
                    <a:cubicBezTo>
                      <a:pt x="62425" y="178025"/>
                      <a:pt x="50873" y="179702"/>
                      <a:pt x="42675" y="176907"/>
                    </a:cubicBezTo>
                    <a:cubicBezTo>
                      <a:pt x="4294" y="163772"/>
                      <a:pt x="-12754" y="144861"/>
                      <a:pt x="10722" y="105734"/>
                    </a:cubicBezTo>
                    <a:cubicBezTo>
                      <a:pt x="34198" y="66608"/>
                      <a:pt x="131082" y="0"/>
                      <a:pt x="131082" y="0"/>
                    </a:cubicBezTo>
                  </a:path>
                </a:pathLst>
              </a:custGeom>
              <a:noFill/>
              <a:ln w="16851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22AEB065-35AB-EFEA-CDDB-D3625627A2DD}"/>
                  </a:ext>
                </a:extLst>
              </p:cNvPr>
              <p:cNvSpPr/>
              <p:nvPr/>
            </p:nvSpPr>
            <p:spPr>
              <a:xfrm>
                <a:off x="4114994" y="5021869"/>
                <a:ext cx="479018" cy="360536"/>
              </a:xfrm>
              <a:custGeom>
                <a:avLst/>
                <a:gdLst>
                  <a:gd name="connsiteX0" fmla="*/ 479019 w 479018"/>
                  <a:gd name="connsiteY0" fmla="*/ 277425 h 360536"/>
                  <a:gd name="connsiteX1" fmla="*/ 0 w 479018"/>
                  <a:gd name="connsiteY1" fmla="*/ 0 h 360536"/>
                  <a:gd name="connsiteX2" fmla="*/ 439240 w 479018"/>
                  <a:gd name="connsiteY2" fmla="*/ 360522 h 360536"/>
                  <a:gd name="connsiteX3" fmla="*/ 479019 w 479018"/>
                  <a:gd name="connsiteY3" fmla="*/ 277425 h 360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9018" h="360536">
                    <a:moveTo>
                      <a:pt x="479019" y="277425"/>
                    </a:moveTo>
                    <a:cubicBezTo>
                      <a:pt x="285716" y="230473"/>
                      <a:pt x="0" y="0"/>
                      <a:pt x="0" y="0"/>
                    </a:cubicBezTo>
                    <a:cubicBezTo>
                      <a:pt x="0" y="0"/>
                      <a:pt x="363503" y="357447"/>
                      <a:pt x="439240" y="360522"/>
                    </a:cubicBezTo>
                    <a:cubicBezTo>
                      <a:pt x="460946" y="361360"/>
                      <a:pt x="472870" y="326892"/>
                      <a:pt x="479019" y="277425"/>
                    </a:cubicBezTo>
                    <a:close/>
                  </a:path>
                </a:pathLst>
              </a:custGeom>
              <a:solidFill>
                <a:srgbClr val="C7E8E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CE2566AD-5E85-94DF-A713-FAAE1FC2AB83}"/>
                  </a:ext>
                </a:extLst>
              </p:cNvPr>
              <p:cNvSpPr/>
              <p:nvPr/>
            </p:nvSpPr>
            <p:spPr>
              <a:xfrm>
                <a:off x="3783258" y="4162672"/>
                <a:ext cx="306583" cy="631891"/>
              </a:xfrm>
              <a:custGeom>
                <a:avLst/>
                <a:gdLst>
                  <a:gd name="connsiteX0" fmla="*/ 0 w 306583"/>
                  <a:gd name="connsiteY0" fmla="*/ 0 h 631891"/>
                  <a:gd name="connsiteX1" fmla="*/ 306583 w 306583"/>
                  <a:gd name="connsiteY1" fmla="*/ 631891 h 631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06583" h="631891">
                    <a:moveTo>
                      <a:pt x="0" y="0"/>
                    </a:moveTo>
                    <a:cubicBezTo>
                      <a:pt x="0" y="0"/>
                      <a:pt x="275375" y="83563"/>
                      <a:pt x="306583" y="631891"/>
                    </a:cubicBezTo>
                  </a:path>
                </a:pathLst>
              </a:custGeom>
              <a:noFill/>
              <a:ln w="24211" cap="flat">
                <a:solidFill>
                  <a:srgbClr val="1C3B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AAB9E65E-3D4C-22E2-2818-0F2C8C5557D5}"/>
                  </a:ext>
                </a:extLst>
              </p:cNvPr>
              <p:cNvSpPr/>
              <p:nvPr/>
            </p:nvSpPr>
            <p:spPr>
              <a:xfrm>
                <a:off x="3970785" y="5268459"/>
                <a:ext cx="249384" cy="222213"/>
              </a:xfrm>
              <a:custGeom>
                <a:avLst/>
                <a:gdLst>
                  <a:gd name="connsiteX0" fmla="*/ 249384 w 249384"/>
                  <a:gd name="connsiteY0" fmla="*/ 0 h 222213"/>
                  <a:gd name="connsiteX1" fmla="*/ 224232 w 249384"/>
                  <a:gd name="connsiteY1" fmla="*/ 95208 h 222213"/>
                  <a:gd name="connsiteX2" fmla="*/ 0 w 249384"/>
                  <a:gd name="connsiteY2" fmla="*/ 217803 h 22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9384" h="222213">
                    <a:moveTo>
                      <a:pt x="249384" y="0"/>
                    </a:moveTo>
                    <a:cubicBezTo>
                      <a:pt x="241745" y="42666"/>
                      <a:pt x="232522" y="76762"/>
                      <a:pt x="224232" y="95208"/>
                    </a:cubicBezTo>
                    <a:cubicBezTo>
                      <a:pt x="183801" y="185105"/>
                      <a:pt x="123248" y="238391"/>
                      <a:pt x="0" y="217803"/>
                    </a:cubicBezTo>
                  </a:path>
                </a:pathLst>
              </a:custGeom>
              <a:noFill/>
              <a:ln w="24211" cap="flat">
                <a:solidFill>
                  <a:srgbClr val="84848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234180E0-1D26-D3CD-C8FF-A3CDCB5F7321}"/>
                  </a:ext>
                </a:extLst>
              </p:cNvPr>
              <p:cNvSpPr/>
              <p:nvPr/>
            </p:nvSpPr>
            <p:spPr>
              <a:xfrm>
                <a:off x="3942895" y="4794693"/>
                <a:ext cx="293774" cy="473765"/>
              </a:xfrm>
              <a:custGeom>
                <a:avLst/>
                <a:gdLst>
                  <a:gd name="connsiteX0" fmla="*/ 20810 w 293774"/>
                  <a:gd name="connsiteY0" fmla="*/ 473766 h 473765"/>
                  <a:gd name="connsiteX1" fmla="*/ 151138 w 293774"/>
                  <a:gd name="connsiteY1" fmla="*/ 430 h 473765"/>
                  <a:gd name="connsiteX2" fmla="*/ 277181 w 293774"/>
                  <a:gd name="connsiteY2" fmla="*/ 473766 h 473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93774" h="473765">
                    <a:moveTo>
                      <a:pt x="20810" y="473766"/>
                    </a:moveTo>
                    <a:cubicBezTo>
                      <a:pt x="-17757" y="290896"/>
                      <a:pt x="-17291" y="-12985"/>
                      <a:pt x="151138" y="430"/>
                    </a:cubicBezTo>
                    <a:cubicBezTo>
                      <a:pt x="313233" y="13285"/>
                      <a:pt x="306899" y="308224"/>
                      <a:pt x="277181" y="473766"/>
                    </a:cubicBezTo>
                  </a:path>
                </a:pathLst>
              </a:custGeom>
              <a:noFill/>
              <a:ln w="24211" cap="flat">
                <a:solidFill>
                  <a:srgbClr val="1C3B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EF4AD78B-0CF4-C135-0D97-8FFDFBB79DCF}"/>
                  </a:ext>
                </a:extLst>
              </p:cNvPr>
              <p:cNvSpPr/>
              <p:nvPr/>
            </p:nvSpPr>
            <p:spPr>
              <a:xfrm>
                <a:off x="3963798" y="5268459"/>
                <a:ext cx="255439" cy="217756"/>
              </a:xfrm>
              <a:custGeom>
                <a:avLst/>
                <a:gdLst>
                  <a:gd name="connsiteX0" fmla="*/ 255440 w 255439"/>
                  <a:gd name="connsiteY0" fmla="*/ 217338 h 217756"/>
                  <a:gd name="connsiteX1" fmla="*/ 28227 w 255439"/>
                  <a:gd name="connsiteY1" fmla="*/ 95208 h 217756"/>
                  <a:gd name="connsiteX2" fmla="*/ 0 w 255439"/>
                  <a:gd name="connsiteY2" fmla="*/ 0 h 21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5439" h="217756">
                    <a:moveTo>
                      <a:pt x="255440" y="217338"/>
                    </a:moveTo>
                    <a:cubicBezTo>
                      <a:pt x="255440" y="217338"/>
                      <a:pt x="87848" y="231498"/>
                      <a:pt x="28227" y="95208"/>
                    </a:cubicBezTo>
                    <a:cubicBezTo>
                      <a:pt x="17886" y="71545"/>
                      <a:pt x="8012" y="38474"/>
                      <a:pt x="0" y="0"/>
                    </a:cubicBezTo>
                  </a:path>
                </a:pathLst>
              </a:custGeom>
              <a:noFill/>
              <a:ln w="24211" cap="flat">
                <a:solidFill>
                  <a:srgbClr val="848484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D55E347D-6EAB-5016-127B-39F5F76918EF}"/>
                  </a:ext>
                </a:extLst>
              </p:cNvPr>
              <p:cNvSpPr/>
              <p:nvPr/>
            </p:nvSpPr>
            <p:spPr>
              <a:xfrm>
                <a:off x="3038306" y="4211860"/>
                <a:ext cx="195598" cy="694865"/>
              </a:xfrm>
              <a:custGeom>
                <a:avLst/>
                <a:gdLst>
                  <a:gd name="connsiteX0" fmla="*/ 195599 w 195598"/>
                  <a:gd name="connsiteY0" fmla="*/ 0 h 694865"/>
                  <a:gd name="connsiteX1" fmla="*/ 4159 w 195598"/>
                  <a:gd name="connsiteY1" fmla="*/ 694866 h 69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5598" h="694865">
                    <a:moveTo>
                      <a:pt x="195599" y="0"/>
                    </a:moveTo>
                    <a:cubicBezTo>
                      <a:pt x="195599" y="0"/>
                      <a:pt x="-33384" y="123341"/>
                      <a:pt x="4159" y="694866"/>
                    </a:cubicBezTo>
                  </a:path>
                </a:pathLst>
              </a:custGeom>
              <a:noFill/>
              <a:ln w="24211" cap="flat">
                <a:solidFill>
                  <a:srgbClr val="1C3B68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A68FDCDB-5622-9C81-86FB-095E78E2B480}"/>
                  </a:ext>
                </a:extLst>
              </p:cNvPr>
              <p:cNvSpPr/>
              <p:nvPr/>
            </p:nvSpPr>
            <p:spPr>
              <a:xfrm>
                <a:off x="2954710" y="4892659"/>
                <a:ext cx="204016" cy="204016"/>
              </a:xfrm>
              <a:custGeom>
                <a:avLst/>
                <a:gdLst>
                  <a:gd name="connsiteX0" fmla="*/ 204016 w 204016"/>
                  <a:gd name="connsiteY0" fmla="*/ 102008 h 204016"/>
                  <a:gd name="connsiteX1" fmla="*/ 102008 w 204016"/>
                  <a:gd name="connsiteY1" fmla="*/ 204016 h 204016"/>
                  <a:gd name="connsiteX2" fmla="*/ 0 w 204016"/>
                  <a:gd name="connsiteY2" fmla="*/ 102008 h 204016"/>
                  <a:gd name="connsiteX3" fmla="*/ 102008 w 204016"/>
                  <a:gd name="connsiteY3" fmla="*/ 0 h 204016"/>
                  <a:gd name="connsiteX4" fmla="*/ 204016 w 204016"/>
                  <a:gd name="connsiteY4" fmla="*/ 102008 h 20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016" h="204016">
                    <a:moveTo>
                      <a:pt x="204016" y="102008"/>
                    </a:moveTo>
                    <a:cubicBezTo>
                      <a:pt x="204016" y="158346"/>
                      <a:pt x="158346" y="204016"/>
                      <a:pt x="102008" y="204016"/>
                    </a:cubicBezTo>
                    <a:cubicBezTo>
                      <a:pt x="45671" y="204016"/>
                      <a:pt x="0" y="158346"/>
                      <a:pt x="0" y="102008"/>
                    </a:cubicBezTo>
                    <a:cubicBezTo>
                      <a:pt x="0" y="45671"/>
                      <a:pt x="45671" y="0"/>
                      <a:pt x="102008" y="0"/>
                    </a:cubicBezTo>
                    <a:cubicBezTo>
                      <a:pt x="158346" y="0"/>
                      <a:pt x="204016" y="45671"/>
                      <a:pt x="204016" y="102008"/>
                    </a:cubicBezTo>
                    <a:close/>
                  </a:path>
                </a:pathLst>
              </a:custGeom>
              <a:solidFill>
                <a:srgbClr val="1C3B68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FE3F052F-474C-ED23-3521-AAEF0BE3ADE3}"/>
                  </a:ext>
                </a:extLst>
              </p:cNvPr>
              <p:cNvSpPr/>
              <p:nvPr/>
            </p:nvSpPr>
            <p:spPr>
              <a:xfrm>
                <a:off x="3008276" y="4946225"/>
                <a:ext cx="96884" cy="96884"/>
              </a:xfrm>
              <a:custGeom>
                <a:avLst/>
                <a:gdLst>
                  <a:gd name="connsiteX0" fmla="*/ 96884 w 96884"/>
                  <a:gd name="connsiteY0" fmla="*/ 48442 h 96884"/>
                  <a:gd name="connsiteX1" fmla="*/ 48442 w 96884"/>
                  <a:gd name="connsiteY1" fmla="*/ 96884 h 96884"/>
                  <a:gd name="connsiteX2" fmla="*/ 0 w 96884"/>
                  <a:gd name="connsiteY2" fmla="*/ 48442 h 96884"/>
                  <a:gd name="connsiteX3" fmla="*/ 48442 w 96884"/>
                  <a:gd name="connsiteY3" fmla="*/ 0 h 96884"/>
                  <a:gd name="connsiteX4" fmla="*/ 96884 w 96884"/>
                  <a:gd name="connsiteY4" fmla="*/ 48442 h 96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884" h="96884">
                    <a:moveTo>
                      <a:pt x="96884" y="48442"/>
                    </a:moveTo>
                    <a:cubicBezTo>
                      <a:pt x="96884" y="75196"/>
                      <a:pt x="75196" y="96884"/>
                      <a:pt x="48442" y="96884"/>
                    </a:cubicBezTo>
                    <a:cubicBezTo>
                      <a:pt x="21688" y="96884"/>
                      <a:pt x="0" y="75196"/>
                      <a:pt x="0" y="48442"/>
                    </a:cubicBezTo>
                    <a:cubicBezTo>
                      <a:pt x="0" y="21688"/>
                      <a:pt x="21688" y="0"/>
                      <a:pt x="48442" y="0"/>
                    </a:cubicBezTo>
                    <a:cubicBezTo>
                      <a:pt x="75196" y="0"/>
                      <a:pt x="96884" y="21688"/>
                      <a:pt x="96884" y="48442"/>
                    </a:cubicBezTo>
                    <a:close/>
                  </a:path>
                </a:pathLst>
              </a:custGeom>
              <a:solidFill>
                <a:srgbClr val="848484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C79051E9-CF3D-04D5-C32C-967D3C1628E7}"/>
                  </a:ext>
                </a:extLst>
              </p:cNvPr>
              <p:cNvSpPr/>
              <p:nvPr/>
            </p:nvSpPr>
            <p:spPr>
              <a:xfrm>
                <a:off x="4697697" y="4028152"/>
                <a:ext cx="76110" cy="174857"/>
              </a:xfrm>
              <a:custGeom>
                <a:avLst/>
                <a:gdLst>
                  <a:gd name="connsiteX0" fmla="*/ 0 w 76110"/>
                  <a:gd name="connsiteY0" fmla="*/ 0 h 174857"/>
                  <a:gd name="connsiteX1" fmla="*/ 74433 w 76110"/>
                  <a:gd name="connsiteY1" fmla="*/ 174858 h 174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6110" h="174857">
                    <a:moveTo>
                      <a:pt x="0" y="0"/>
                    </a:moveTo>
                    <a:cubicBezTo>
                      <a:pt x="0" y="0"/>
                      <a:pt x="89339" y="48256"/>
                      <a:pt x="74433" y="174858"/>
                    </a:cubicBezTo>
                  </a:path>
                </a:pathLst>
              </a:custGeom>
              <a:noFill/>
              <a:ln w="16851" cap="flat">
                <a:solidFill>
                  <a:srgbClr val="C9886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E7D55BAC-2309-C685-2A75-CBBF7598093E}"/>
                  </a:ext>
                </a:extLst>
              </p:cNvPr>
              <p:cNvSpPr/>
              <p:nvPr/>
            </p:nvSpPr>
            <p:spPr>
              <a:xfrm>
                <a:off x="2811712" y="6053688"/>
                <a:ext cx="555781" cy="228901"/>
              </a:xfrm>
              <a:custGeom>
                <a:avLst/>
                <a:gdLst>
                  <a:gd name="connsiteX0" fmla="*/ 555781 w 555781"/>
                  <a:gd name="connsiteY0" fmla="*/ 220039 h 228901"/>
                  <a:gd name="connsiteX1" fmla="*/ 402350 w 555781"/>
                  <a:gd name="connsiteY1" fmla="*/ 171877 h 228901"/>
                  <a:gd name="connsiteX2" fmla="*/ 155108 w 555781"/>
                  <a:gd name="connsiteY2" fmla="*/ 76949 h 228901"/>
                  <a:gd name="connsiteX3" fmla="*/ 96698 w 555781"/>
                  <a:gd name="connsiteY3" fmla="*/ 0 h 228901"/>
                  <a:gd name="connsiteX4" fmla="*/ 0 w 555781"/>
                  <a:gd name="connsiteY4" fmla="*/ 58410 h 228901"/>
                  <a:gd name="connsiteX5" fmla="*/ 12763 w 555781"/>
                  <a:gd name="connsiteY5" fmla="*/ 76855 h 228901"/>
                  <a:gd name="connsiteX6" fmla="*/ 285436 w 555781"/>
                  <a:gd name="connsiteY6" fmla="*/ 161723 h 228901"/>
                  <a:gd name="connsiteX7" fmla="*/ 555781 w 555781"/>
                  <a:gd name="connsiteY7" fmla="*/ 220039 h 228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5781" h="228901">
                    <a:moveTo>
                      <a:pt x="555781" y="220039"/>
                    </a:moveTo>
                    <a:cubicBezTo>
                      <a:pt x="522989" y="212121"/>
                      <a:pt x="428248" y="188552"/>
                      <a:pt x="402350" y="171877"/>
                    </a:cubicBezTo>
                    <a:cubicBezTo>
                      <a:pt x="370862" y="151661"/>
                      <a:pt x="227865" y="91109"/>
                      <a:pt x="155108" y="76949"/>
                    </a:cubicBezTo>
                    <a:cubicBezTo>
                      <a:pt x="82445" y="62789"/>
                      <a:pt x="96698" y="0"/>
                      <a:pt x="96698" y="0"/>
                    </a:cubicBezTo>
                    <a:lnTo>
                      <a:pt x="0" y="58410"/>
                    </a:lnTo>
                    <a:cubicBezTo>
                      <a:pt x="3913" y="64279"/>
                      <a:pt x="8105" y="70335"/>
                      <a:pt x="12763" y="76855"/>
                    </a:cubicBezTo>
                    <a:cubicBezTo>
                      <a:pt x="69310" y="155481"/>
                      <a:pt x="221809" y="98095"/>
                      <a:pt x="285436" y="161723"/>
                    </a:cubicBezTo>
                    <a:cubicBezTo>
                      <a:pt x="340120" y="216593"/>
                      <a:pt x="491595" y="244354"/>
                      <a:pt x="555781" y="220039"/>
                    </a:cubicBezTo>
                    <a:close/>
                  </a:path>
                </a:pathLst>
              </a:custGeom>
              <a:solidFill>
                <a:srgbClr val="E8AD85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A975C4EE-8A6C-0E14-2BC1-05117AFF8BB6}"/>
                  </a:ext>
                </a:extLst>
              </p:cNvPr>
              <p:cNvSpPr/>
              <p:nvPr/>
            </p:nvSpPr>
            <p:spPr>
              <a:xfrm>
                <a:off x="4465454" y="5250199"/>
                <a:ext cx="261494" cy="145993"/>
              </a:xfrm>
              <a:custGeom>
                <a:avLst/>
                <a:gdLst>
                  <a:gd name="connsiteX0" fmla="*/ 0 w 261494"/>
                  <a:gd name="connsiteY0" fmla="*/ 0 h 145993"/>
                  <a:gd name="connsiteX1" fmla="*/ 35959 w 261494"/>
                  <a:gd name="connsiteY1" fmla="*/ 108250 h 145993"/>
                  <a:gd name="connsiteX2" fmla="*/ 234200 w 261494"/>
                  <a:gd name="connsiteY2" fmla="*/ 79650 h 145993"/>
                  <a:gd name="connsiteX3" fmla="*/ 261495 w 261494"/>
                  <a:gd name="connsiteY3" fmla="*/ 35773 h 145993"/>
                  <a:gd name="connsiteX4" fmla="*/ 0 w 261494"/>
                  <a:gd name="connsiteY4" fmla="*/ 0 h 145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494" h="145993">
                    <a:moveTo>
                      <a:pt x="0" y="0"/>
                    </a:moveTo>
                    <a:lnTo>
                      <a:pt x="35959" y="108250"/>
                    </a:lnTo>
                    <a:cubicBezTo>
                      <a:pt x="107225" y="160232"/>
                      <a:pt x="158462" y="165449"/>
                      <a:pt x="234200" y="79650"/>
                    </a:cubicBezTo>
                    <a:cubicBezTo>
                      <a:pt x="242118" y="70614"/>
                      <a:pt x="251341" y="55522"/>
                      <a:pt x="261495" y="35773"/>
                    </a:cubicBezTo>
                    <a:cubicBezTo>
                      <a:pt x="207277" y="79557"/>
                      <a:pt x="105362" y="51423"/>
                      <a:pt x="0" y="0"/>
                    </a:cubicBezTo>
                    <a:close/>
                  </a:path>
                </a:pathLst>
              </a:custGeom>
              <a:solidFill>
                <a:srgbClr val="C7E8EF"/>
              </a:solidFill>
              <a:ln w="93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AE4F4F28-2B03-71AD-37F9-34A54808C42A}"/>
                </a:ext>
              </a:extLst>
            </p:cNvPr>
            <p:cNvSpPr/>
            <p:nvPr/>
          </p:nvSpPr>
          <p:spPr>
            <a:xfrm>
              <a:off x="2591114" y="5327046"/>
              <a:ext cx="103032" cy="69225"/>
            </a:xfrm>
            <a:custGeom>
              <a:avLst/>
              <a:gdLst>
                <a:gd name="connsiteX0" fmla="*/ 103033 w 103032"/>
                <a:gd name="connsiteY0" fmla="*/ 69225 h 69225"/>
                <a:gd name="connsiteX1" fmla="*/ 0 w 103032"/>
                <a:gd name="connsiteY1" fmla="*/ 2804 h 69225"/>
                <a:gd name="connsiteX2" fmla="*/ 103033 w 103032"/>
                <a:gd name="connsiteY2" fmla="*/ 69225 h 69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032" h="69225">
                  <a:moveTo>
                    <a:pt x="103033" y="69225"/>
                  </a:moveTo>
                  <a:cubicBezTo>
                    <a:pt x="103033" y="69225"/>
                    <a:pt x="80861" y="-16387"/>
                    <a:pt x="0" y="2804"/>
                  </a:cubicBezTo>
                  <a:lnTo>
                    <a:pt x="103033" y="69225"/>
                  </a:lnTo>
                  <a:close/>
                </a:path>
              </a:pathLst>
            </a:custGeom>
            <a:solidFill>
              <a:srgbClr val="C7E8EF"/>
            </a:solidFill>
            <a:ln w="93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3DD919AB-A1C3-A354-7FE8-9C3294F37B77}"/>
                </a:ext>
              </a:extLst>
            </p:cNvPr>
            <p:cNvSpPr/>
            <p:nvPr/>
          </p:nvSpPr>
          <p:spPr>
            <a:xfrm>
              <a:off x="1420769" y="4234218"/>
              <a:ext cx="994928" cy="42293"/>
            </a:xfrm>
            <a:custGeom>
              <a:avLst/>
              <a:gdLst>
                <a:gd name="connsiteX0" fmla="*/ 0 w 994928"/>
                <a:gd name="connsiteY0" fmla="*/ 0 h 42293"/>
                <a:gd name="connsiteX1" fmla="*/ 994928 w 994928"/>
                <a:gd name="connsiteY1" fmla="*/ 0 h 42293"/>
                <a:gd name="connsiteX2" fmla="*/ 994928 w 994928"/>
                <a:gd name="connsiteY2" fmla="*/ 42294 h 42293"/>
                <a:gd name="connsiteX3" fmla="*/ 0 w 994928"/>
                <a:gd name="connsiteY3" fmla="*/ 42294 h 4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928" h="42293">
                  <a:moveTo>
                    <a:pt x="0" y="0"/>
                  </a:moveTo>
                  <a:lnTo>
                    <a:pt x="994928" y="0"/>
                  </a:lnTo>
                  <a:lnTo>
                    <a:pt x="994928" y="42294"/>
                  </a:lnTo>
                  <a:lnTo>
                    <a:pt x="0" y="42294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93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1CAB65C0-106D-27AE-CEF7-2E5E4C73771D}"/>
                </a:ext>
              </a:extLst>
            </p:cNvPr>
            <p:cNvSpPr/>
            <p:nvPr/>
          </p:nvSpPr>
          <p:spPr>
            <a:xfrm>
              <a:off x="955352" y="4478664"/>
              <a:ext cx="911085" cy="19283"/>
            </a:xfrm>
            <a:custGeom>
              <a:avLst/>
              <a:gdLst>
                <a:gd name="connsiteX0" fmla="*/ 0 w 911085"/>
                <a:gd name="connsiteY0" fmla="*/ 0 h 19283"/>
                <a:gd name="connsiteX1" fmla="*/ 911086 w 911085"/>
                <a:gd name="connsiteY1" fmla="*/ 0 h 19283"/>
                <a:gd name="connsiteX2" fmla="*/ 911086 w 911085"/>
                <a:gd name="connsiteY2" fmla="*/ 19284 h 19283"/>
                <a:gd name="connsiteX3" fmla="*/ 0 w 911085"/>
                <a:gd name="connsiteY3" fmla="*/ 19284 h 19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1085" h="19283">
                  <a:moveTo>
                    <a:pt x="0" y="0"/>
                  </a:moveTo>
                  <a:lnTo>
                    <a:pt x="911086" y="0"/>
                  </a:lnTo>
                  <a:lnTo>
                    <a:pt x="911086" y="19284"/>
                  </a:lnTo>
                  <a:lnTo>
                    <a:pt x="0" y="19284"/>
                  </a:lnTo>
                  <a:close/>
                </a:path>
              </a:pathLst>
            </a:custGeom>
            <a:solidFill>
              <a:srgbClr val="FFFFFF"/>
            </a:solidFill>
            <a:ln w="93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4A0EE3E-A076-A1C6-71CA-F034022CEE19}"/>
                </a:ext>
              </a:extLst>
            </p:cNvPr>
            <p:cNvSpPr/>
            <p:nvPr/>
          </p:nvSpPr>
          <p:spPr>
            <a:xfrm>
              <a:off x="5343655" y="4994667"/>
              <a:ext cx="1663896" cy="27202"/>
            </a:xfrm>
            <a:custGeom>
              <a:avLst/>
              <a:gdLst>
                <a:gd name="connsiteX0" fmla="*/ 0 w 1663896"/>
                <a:gd name="connsiteY0" fmla="*/ 0 h 27202"/>
                <a:gd name="connsiteX1" fmla="*/ 1663896 w 1663896"/>
                <a:gd name="connsiteY1" fmla="*/ 0 h 27202"/>
                <a:gd name="connsiteX2" fmla="*/ 1663896 w 1663896"/>
                <a:gd name="connsiteY2" fmla="*/ 27202 h 27202"/>
                <a:gd name="connsiteX3" fmla="*/ 0 w 1663896"/>
                <a:gd name="connsiteY3" fmla="*/ 27202 h 2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63896" h="27202">
                  <a:moveTo>
                    <a:pt x="0" y="0"/>
                  </a:moveTo>
                  <a:lnTo>
                    <a:pt x="1663896" y="0"/>
                  </a:lnTo>
                  <a:lnTo>
                    <a:pt x="1663896" y="27202"/>
                  </a:lnTo>
                  <a:lnTo>
                    <a:pt x="0" y="27202"/>
                  </a:lnTo>
                  <a:close/>
                </a:path>
              </a:pathLst>
            </a:custGeom>
            <a:solidFill>
              <a:srgbClr val="FFFFFF"/>
            </a:solidFill>
            <a:ln w="93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ADB7B33-AB9F-97E4-3D70-56A06CA519AA}"/>
                </a:ext>
              </a:extLst>
            </p:cNvPr>
            <p:cNvSpPr/>
            <p:nvPr/>
          </p:nvSpPr>
          <p:spPr>
            <a:xfrm>
              <a:off x="1438469" y="4668055"/>
              <a:ext cx="252644" cy="252644"/>
            </a:xfrm>
            <a:custGeom>
              <a:avLst/>
              <a:gdLst>
                <a:gd name="connsiteX0" fmla="*/ 126322 w 252644"/>
                <a:gd name="connsiteY0" fmla="*/ 252645 h 252644"/>
                <a:gd name="connsiteX1" fmla="*/ 0 w 252644"/>
                <a:gd name="connsiteY1" fmla="*/ 126322 h 252644"/>
                <a:gd name="connsiteX2" fmla="*/ 126322 w 252644"/>
                <a:gd name="connsiteY2" fmla="*/ 0 h 252644"/>
                <a:gd name="connsiteX3" fmla="*/ 252645 w 252644"/>
                <a:gd name="connsiteY3" fmla="*/ 126322 h 252644"/>
                <a:gd name="connsiteX4" fmla="*/ 126322 w 252644"/>
                <a:gd name="connsiteY4" fmla="*/ 252645 h 252644"/>
                <a:gd name="connsiteX5" fmla="*/ 126322 w 252644"/>
                <a:gd name="connsiteY5" fmla="*/ 27947 h 252644"/>
                <a:gd name="connsiteX6" fmla="*/ 27947 w 252644"/>
                <a:gd name="connsiteY6" fmla="*/ 126322 h 252644"/>
                <a:gd name="connsiteX7" fmla="*/ 126322 w 252644"/>
                <a:gd name="connsiteY7" fmla="*/ 224697 h 252644"/>
                <a:gd name="connsiteX8" fmla="*/ 224697 w 252644"/>
                <a:gd name="connsiteY8" fmla="*/ 126322 h 252644"/>
                <a:gd name="connsiteX9" fmla="*/ 126322 w 252644"/>
                <a:gd name="connsiteY9" fmla="*/ 27947 h 2526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2644" h="252644">
                  <a:moveTo>
                    <a:pt x="126322" y="252645"/>
                  </a:moveTo>
                  <a:cubicBezTo>
                    <a:pt x="56640" y="252645"/>
                    <a:pt x="0" y="196005"/>
                    <a:pt x="0" y="126322"/>
                  </a:cubicBezTo>
                  <a:cubicBezTo>
                    <a:pt x="0" y="56640"/>
                    <a:pt x="56640" y="0"/>
                    <a:pt x="126322" y="0"/>
                  </a:cubicBezTo>
                  <a:cubicBezTo>
                    <a:pt x="196005" y="0"/>
                    <a:pt x="252645" y="56640"/>
                    <a:pt x="252645" y="126322"/>
                  </a:cubicBezTo>
                  <a:cubicBezTo>
                    <a:pt x="252645" y="196005"/>
                    <a:pt x="196005" y="252645"/>
                    <a:pt x="126322" y="252645"/>
                  </a:cubicBezTo>
                  <a:close/>
                  <a:moveTo>
                    <a:pt x="126322" y="27947"/>
                  </a:moveTo>
                  <a:cubicBezTo>
                    <a:pt x="72104" y="27947"/>
                    <a:pt x="27947" y="72104"/>
                    <a:pt x="27947" y="126322"/>
                  </a:cubicBezTo>
                  <a:cubicBezTo>
                    <a:pt x="27947" y="180540"/>
                    <a:pt x="72104" y="224697"/>
                    <a:pt x="126322" y="224697"/>
                  </a:cubicBezTo>
                  <a:cubicBezTo>
                    <a:pt x="180540" y="224697"/>
                    <a:pt x="224697" y="180540"/>
                    <a:pt x="224697" y="126322"/>
                  </a:cubicBezTo>
                  <a:cubicBezTo>
                    <a:pt x="224697" y="72104"/>
                    <a:pt x="180540" y="27947"/>
                    <a:pt x="126322" y="27947"/>
                  </a:cubicBezTo>
                  <a:close/>
                </a:path>
              </a:pathLst>
            </a:custGeom>
            <a:solidFill>
              <a:srgbClr val="FFFFFF"/>
            </a:solidFill>
            <a:ln w="93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B1D8611-2F16-4D27-672F-01E65194A33D}"/>
                </a:ext>
              </a:extLst>
            </p:cNvPr>
            <p:cNvSpPr/>
            <p:nvPr/>
          </p:nvSpPr>
          <p:spPr>
            <a:xfrm>
              <a:off x="2378527" y="2670001"/>
              <a:ext cx="123248" cy="123154"/>
            </a:xfrm>
            <a:custGeom>
              <a:avLst/>
              <a:gdLst>
                <a:gd name="connsiteX0" fmla="*/ 61577 w 123248"/>
                <a:gd name="connsiteY0" fmla="*/ 123155 h 123154"/>
                <a:gd name="connsiteX1" fmla="*/ 0 w 123248"/>
                <a:gd name="connsiteY1" fmla="*/ 61577 h 123154"/>
                <a:gd name="connsiteX2" fmla="*/ 61577 w 123248"/>
                <a:gd name="connsiteY2" fmla="*/ 0 h 123154"/>
                <a:gd name="connsiteX3" fmla="*/ 123248 w 123248"/>
                <a:gd name="connsiteY3" fmla="*/ 61577 h 123154"/>
                <a:gd name="connsiteX4" fmla="*/ 61577 w 123248"/>
                <a:gd name="connsiteY4" fmla="*/ 123155 h 123154"/>
                <a:gd name="connsiteX5" fmla="*/ 61577 w 123248"/>
                <a:gd name="connsiteY5" fmla="*/ 27854 h 123154"/>
                <a:gd name="connsiteX6" fmla="*/ 27947 w 123248"/>
                <a:gd name="connsiteY6" fmla="*/ 61484 h 123154"/>
                <a:gd name="connsiteX7" fmla="*/ 61577 w 123248"/>
                <a:gd name="connsiteY7" fmla="*/ 95114 h 123154"/>
                <a:gd name="connsiteX8" fmla="*/ 95301 w 123248"/>
                <a:gd name="connsiteY8" fmla="*/ 61484 h 123154"/>
                <a:gd name="connsiteX9" fmla="*/ 61577 w 123248"/>
                <a:gd name="connsiteY9" fmla="*/ 27854 h 123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248" h="123154">
                  <a:moveTo>
                    <a:pt x="61577" y="123155"/>
                  </a:moveTo>
                  <a:cubicBezTo>
                    <a:pt x="27575" y="123155"/>
                    <a:pt x="0" y="95487"/>
                    <a:pt x="0" y="61577"/>
                  </a:cubicBezTo>
                  <a:cubicBezTo>
                    <a:pt x="0" y="27668"/>
                    <a:pt x="27668" y="0"/>
                    <a:pt x="61577" y="0"/>
                  </a:cubicBezTo>
                  <a:cubicBezTo>
                    <a:pt x="95487" y="0"/>
                    <a:pt x="123248" y="27668"/>
                    <a:pt x="123248" y="61577"/>
                  </a:cubicBezTo>
                  <a:cubicBezTo>
                    <a:pt x="123248" y="95487"/>
                    <a:pt x="95580" y="123155"/>
                    <a:pt x="61577" y="123155"/>
                  </a:cubicBezTo>
                  <a:close/>
                  <a:moveTo>
                    <a:pt x="61577" y="27854"/>
                  </a:moveTo>
                  <a:cubicBezTo>
                    <a:pt x="43039" y="27854"/>
                    <a:pt x="27947" y="42946"/>
                    <a:pt x="27947" y="61484"/>
                  </a:cubicBezTo>
                  <a:cubicBezTo>
                    <a:pt x="27947" y="80023"/>
                    <a:pt x="43039" y="95114"/>
                    <a:pt x="61577" y="95114"/>
                  </a:cubicBezTo>
                  <a:cubicBezTo>
                    <a:pt x="80116" y="95114"/>
                    <a:pt x="95301" y="80023"/>
                    <a:pt x="95301" y="61484"/>
                  </a:cubicBezTo>
                  <a:cubicBezTo>
                    <a:pt x="95301" y="42946"/>
                    <a:pt x="80116" y="27854"/>
                    <a:pt x="61577" y="27854"/>
                  </a:cubicBezTo>
                  <a:close/>
                </a:path>
              </a:pathLst>
            </a:custGeom>
            <a:solidFill>
              <a:srgbClr val="FFFFFF"/>
            </a:solidFill>
            <a:ln w="93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CD09CDDE-EF85-147B-1A04-51DF3AF0034E}"/>
                </a:ext>
              </a:extLst>
            </p:cNvPr>
            <p:cNvSpPr/>
            <p:nvPr/>
          </p:nvSpPr>
          <p:spPr>
            <a:xfrm>
              <a:off x="6355259" y="4484068"/>
              <a:ext cx="221530" cy="221529"/>
            </a:xfrm>
            <a:custGeom>
              <a:avLst/>
              <a:gdLst>
                <a:gd name="connsiteX0" fmla="*/ 110765 w 221530"/>
                <a:gd name="connsiteY0" fmla="*/ 221530 h 221529"/>
                <a:gd name="connsiteX1" fmla="*/ 0 w 221530"/>
                <a:gd name="connsiteY1" fmla="*/ 110765 h 221529"/>
                <a:gd name="connsiteX2" fmla="*/ 110765 w 221530"/>
                <a:gd name="connsiteY2" fmla="*/ 0 h 221529"/>
                <a:gd name="connsiteX3" fmla="*/ 221530 w 221530"/>
                <a:gd name="connsiteY3" fmla="*/ 110765 h 221529"/>
                <a:gd name="connsiteX4" fmla="*/ 110765 w 221530"/>
                <a:gd name="connsiteY4" fmla="*/ 221530 h 221529"/>
                <a:gd name="connsiteX5" fmla="*/ 110765 w 221530"/>
                <a:gd name="connsiteY5" fmla="*/ 27947 h 221529"/>
                <a:gd name="connsiteX6" fmla="*/ 27947 w 221530"/>
                <a:gd name="connsiteY6" fmla="*/ 110765 h 221529"/>
                <a:gd name="connsiteX7" fmla="*/ 110765 w 221530"/>
                <a:gd name="connsiteY7" fmla="*/ 193582 h 221529"/>
                <a:gd name="connsiteX8" fmla="*/ 193583 w 221530"/>
                <a:gd name="connsiteY8" fmla="*/ 110765 h 221529"/>
                <a:gd name="connsiteX9" fmla="*/ 110765 w 221530"/>
                <a:gd name="connsiteY9" fmla="*/ 27947 h 22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1530" h="221529">
                  <a:moveTo>
                    <a:pt x="110765" y="221530"/>
                  </a:moveTo>
                  <a:cubicBezTo>
                    <a:pt x="49653" y="221530"/>
                    <a:pt x="0" y="171877"/>
                    <a:pt x="0" y="110765"/>
                  </a:cubicBezTo>
                  <a:cubicBezTo>
                    <a:pt x="0" y="49653"/>
                    <a:pt x="49653" y="0"/>
                    <a:pt x="110765" y="0"/>
                  </a:cubicBezTo>
                  <a:cubicBezTo>
                    <a:pt x="171877" y="0"/>
                    <a:pt x="221530" y="49653"/>
                    <a:pt x="221530" y="110765"/>
                  </a:cubicBezTo>
                  <a:cubicBezTo>
                    <a:pt x="221623" y="171877"/>
                    <a:pt x="171877" y="221530"/>
                    <a:pt x="110765" y="221530"/>
                  </a:cubicBezTo>
                  <a:close/>
                  <a:moveTo>
                    <a:pt x="110765" y="27947"/>
                  </a:moveTo>
                  <a:cubicBezTo>
                    <a:pt x="65117" y="27947"/>
                    <a:pt x="27947" y="65117"/>
                    <a:pt x="27947" y="110765"/>
                  </a:cubicBezTo>
                  <a:cubicBezTo>
                    <a:pt x="27947" y="156412"/>
                    <a:pt x="65117" y="193582"/>
                    <a:pt x="110765" y="193582"/>
                  </a:cubicBezTo>
                  <a:cubicBezTo>
                    <a:pt x="156413" y="193582"/>
                    <a:pt x="193583" y="156412"/>
                    <a:pt x="193583" y="110765"/>
                  </a:cubicBezTo>
                  <a:cubicBezTo>
                    <a:pt x="193583" y="65117"/>
                    <a:pt x="156505" y="27947"/>
                    <a:pt x="110765" y="27947"/>
                  </a:cubicBezTo>
                  <a:close/>
                </a:path>
              </a:pathLst>
            </a:custGeom>
            <a:solidFill>
              <a:srgbClr val="FFFFFF"/>
            </a:solidFill>
            <a:ln w="930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FDEAC425-7965-9734-92FD-6AA2CB18E36D}"/>
              </a:ext>
            </a:extLst>
          </p:cNvPr>
          <p:cNvSpPr/>
          <p:nvPr/>
        </p:nvSpPr>
        <p:spPr bwMode="auto">
          <a:xfrm rot="5400000">
            <a:off x="8627918" y="217520"/>
            <a:ext cx="631348" cy="3506878"/>
          </a:xfrm>
          <a:prstGeom prst="roundRect">
            <a:avLst>
              <a:gd name="adj" fmla="val 0"/>
            </a:avLst>
          </a:prstGeom>
          <a:blipFill dpi="0" rotWithShape="0">
            <a:blip r:embed="rId4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id="{861DFEA7-0E21-B976-2DB5-1EEB2ACE2DF4}"/>
              </a:ext>
            </a:extLst>
          </p:cNvPr>
          <p:cNvSpPr/>
          <p:nvPr/>
        </p:nvSpPr>
        <p:spPr>
          <a:xfrm>
            <a:off x="6885554" y="1655282"/>
            <a:ext cx="631349" cy="63134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10F01D1A-3B10-3474-EDC3-F5D159870C81}"/>
              </a:ext>
            </a:extLst>
          </p:cNvPr>
          <p:cNvGrpSpPr/>
          <p:nvPr/>
        </p:nvGrpSpPr>
        <p:grpSpPr>
          <a:xfrm>
            <a:off x="7675999" y="1860756"/>
            <a:ext cx="3197240" cy="1075094"/>
            <a:chOff x="7607073" y="1958721"/>
            <a:chExt cx="3197240" cy="1075094"/>
          </a:xfrm>
        </p:grpSpPr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3D29CCC0-F78D-EF20-CF89-101C41CFFFB7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E22D6AFE-ABBB-2381-3DAD-D2F60656E63E}"/>
                </a:ext>
              </a:extLst>
            </p:cNvPr>
            <p:cNvSpPr txBox="1"/>
            <p:nvPr/>
          </p:nvSpPr>
          <p:spPr>
            <a:xfrm>
              <a:off x="7607073" y="2478085"/>
              <a:ext cx="319724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161" name="矩形: 圆角 160">
            <a:extLst>
              <a:ext uri="{FF2B5EF4-FFF2-40B4-BE49-F238E27FC236}">
                <a16:creationId xmlns:a16="http://schemas.microsoft.com/office/drawing/2014/main" id="{BA936781-D938-D6FB-E4CD-7B7CB68D8FDA}"/>
              </a:ext>
            </a:extLst>
          </p:cNvPr>
          <p:cNvSpPr/>
          <p:nvPr/>
        </p:nvSpPr>
        <p:spPr bwMode="auto">
          <a:xfrm rot="5400000">
            <a:off x="8627918" y="1629718"/>
            <a:ext cx="631348" cy="3506878"/>
          </a:xfrm>
          <a:prstGeom prst="roundRect">
            <a:avLst>
              <a:gd name="adj" fmla="val 0"/>
            </a:avLst>
          </a:prstGeom>
          <a:blipFill dpi="0" rotWithShape="0">
            <a:blip r:embed="rId4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>
            <a:extLst>
              <a:ext uri="{FF2B5EF4-FFF2-40B4-BE49-F238E27FC236}">
                <a16:creationId xmlns:a16="http://schemas.microsoft.com/office/drawing/2014/main" id="{0B3C67E3-780F-A137-C592-129F7B0CBB24}"/>
              </a:ext>
            </a:extLst>
          </p:cNvPr>
          <p:cNvSpPr/>
          <p:nvPr/>
        </p:nvSpPr>
        <p:spPr>
          <a:xfrm>
            <a:off x="6885554" y="3067480"/>
            <a:ext cx="631349" cy="63134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71496BA6-AC8D-E9CD-6957-F19A245A1674}"/>
              </a:ext>
            </a:extLst>
          </p:cNvPr>
          <p:cNvGrpSpPr/>
          <p:nvPr/>
        </p:nvGrpSpPr>
        <p:grpSpPr>
          <a:xfrm>
            <a:off x="7675999" y="3272954"/>
            <a:ext cx="3197240" cy="1075094"/>
            <a:chOff x="7607073" y="1958721"/>
            <a:chExt cx="3197240" cy="1075094"/>
          </a:xfrm>
        </p:grpSpPr>
        <p:sp>
          <p:nvSpPr>
            <p:cNvPr id="164" name="文本框 163">
              <a:extLst>
                <a:ext uri="{FF2B5EF4-FFF2-40B4-BE49-F238E27FC236}">
                  <a16:creationId xmlns:a16="http://schemas.microsoft.com/office/drawing/2014/main" id="{77A0CB0E-BCBE-52C6-FE4E-7670DF7A3F42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B95A3698-187F-9D45-30AF-3F4C7045FC39}"/>
                </a:ext>
              </a:extLst>
            </p:cNvPr>
            <p:cNvSpPr txBox="1"/>
            <p:nvPr/>
          </p:nvSpPr>
          <p:spPr>
            <a:xfrm>
              <a:off x="7607073" y="2478085"/>
              <a:ext cx="319724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  <p:sp>
        <p:nvSpPr>
          <p:cNvPr id="166" name="矩形: 圆角 165">
            <a:extLst>
              <a:ext uri="{FF2B5EF4-FFF2-40B4-BE49-F238E27FC236}">
                <a16:creationId xmlns:a16="http://schemas.microsoft.com/office/drawing/2014/main" id="{A20F53BB-95F3-A618-2877-E29BFA5CDFB9}"/>
              </a:ext>
            </a:extLst>
          </p:cNvPr>
          <p:cNvSpPr/>
          <p:nvPr/>
        </p:nvSpPr>
        <p:spPr bwMode="auto">
          <a:xfrm rot="5400000">
            <a:off x="8627918" y="3041916"/>
            <a:ext cx="631348" cy="3506878"/>
          </a:xfrm>
          <a:prstGeom prst="roundRect">
            <a:avLst>
              <a:gd name="adj" fmla="val 0"/>
            </a:avLst>
          </a:prstGeom>
          <a:blipFill dpi="0" rotWithShape="0">
            <a:blip r:embed="rId4">
              <a:alphaModFix amt="57000"/>
            </a:blip>
            <a:srcRect/>
            <a:stretch>
              <a:fillRect/>
            </a:stretch>
          </a:blipFill>
          <a:ln w="25400">
            <a:noFill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E0CB2BC4-C5B2-9541-08B4-156671ACA6BA}"/>
              </a:ext>
            </a:extLst>
          </p:cNvPr>
          <p:cNvSpPr/>
          <p:nvPr/>
        </p:nvSpPr>
        <p:spPr>
          <a:xfrm>
            <a:off x="6885554" y="4479678"/>
            <a:ext cx="631349" cy="631348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chemeClr val="bg1"/>
            </a:solidFill>
          </a:ln>
          <a:effectLst/>
        </p:spPr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C54293F0-A194-C6F8-B001-44AA3C0EBB45}"/>
              </a:ext>
            </a:extLst>
          </p:cNvPr>
          <p:cNvGrpSpPr/>
          <p:nvPr/>
        </p:nvGrpSpPr>
        <p:grpSpPr>
          <a:xfrm>
            <a:off x="7675999" y="4685152"/>
            <a:ext cx="3197240" cy="1075094"/>
            <a:chOff x="7607073" y="1958721"/>
            <a:chExt cx="3197240" cy="1075094"/>
          </a:xfrm>
        </p:grpSpPr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518BA8B6-25BE-20F5-A91A-9525E0496724}"/>
                </a:ext>
              </a:extLst>
            </p:cNvPr>
            <p:cNvSpPr txBox="1"/>
            <p:nvPr/>
          </p:nvSpPr>
          <p:spPr>
            <a:xfrm>
              <a:off x="7675253" y="1958721"/>
              <a:ext cx="187664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r">
                <a:defRPr b="1">
                  <a:gradFill flip="none" rotWithShape="1">
                    <a:gsLst>
                      <a:gs pos="0">
                        <a:srgbClr val="C8C6FF"/>
                      </a:gs>
                      <a:gs pos="100000">
                        <a:srgbClr val="005FF9"/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9218670D-9ABC-C269-9B7D-8100EC10EE10}"/>
                </a:ext>
              </a:extLst>
            </p:cNvPr>
            <p:cNvSpPr txBox="1"/>
            <p:nvPr/>
          </p:nvSpPr>
          <p:spPr>
            <a:xfrm>
              <a:off x="7607073" y="2478085"/>
              <a:ext cx="3197240" cy="555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26209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329;#369606;"/>
</p:tagLst>
</file>

<file path=ppt/theme/theme1.xml><?xml version="1.0" encoding="utf-8"?>
<a:theme xmlns:a="http://schemas.openxmlformats.org/drawingml/2006/main" name="51PPT模板网，www.51pptmoban.com">
  <a:themeElements>
    <a:clrScheme name="2017红色双色">
      <a:dk1>
        <a:sysClr val="windowText" lastClr="000000"/>
      </a:dk1>
      <a:lt1>
        <a:sysClr val="window" lastClr="FFFFFF"/>
      </a:lt1>
      <a:dk2>
        <a:srgbClr val="3F3F3F"/>
      </a:dk2>
      <a:lt2>
        <a:srgbClr val="E7E6E6"/>
      </a:lt2>
      <a:accent1>
        <a:srgbClr val="FA7896"/>
      </a:accent1>
      <a:accent2>
        <a:srgbClr val="4BC3D7"/>
      </a:accent2>
      <a:accent3>
        <a:srgbClr val="FA7896"/>
      </a:accent3>
      <a:accent4>
        <a:srgbClr val="4BC3D7"/>
      </a:accent4>
      <a:accent5>
        <a:srgbClr val="FA7896"/>
      </a:accent5>
      <a:accent6>
        <a:srgbClr val="4BC3D7"/>
      </a:accent6>
      <a:hlink>
        <a:srgbClr val="FA7896"/>
      </a:hlink>
      <a:folHlink>
        <a:srgbClr val="4BC3D7"/>
      </a:folHlink>
    </a:clrScheme>
    <a:fontScheme name="mu5scqq0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</a:spPr>
      <a:bodyPr/>
      <a:lstStyle>
        <a:defPPr eaLnBrk="1" hangingPunct="1"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2105</Words>
  <Application>Microsoft Office PowerPoint</Application>
  <PresentationFormat>宽屏</PresentationFormat>
  <Paragraphs>257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</vt:lpstr>
      <vt:lpstr>HarmonyOS Sans SC Light</vt:lpstr>
      <vt:lpstr>阿里巴巴普惠体 2.0 55 Regular</vt:lpstr>
      <vt:lpstr>阿里巴巴普惠体 2.0 65 Medium</vt:lpstr>
      <vt:lpstr>等线</vt:lpstr>
      <vt:lpstr>字体圈欣意冠黑体</vt:lpstr>
      <vt:lpstr>Arial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磨砂质感填充几何风医疗医学行业通用ppt模板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188</cp:revision>
  <dcterms:created xsi:type="dcterms:W3CDTF">2019-01-08T06:43:31Z</dcterms:created>
  <dcterms:modified xsi:type="dcterms:W3CDTF">2023-04-13T14:42:06Z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