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90" r:id="rId9"/>
    <p:sldId id="295" r:id="rId10"/>
    <p:sldId id="291" r:id="rId11"/>
    <p:sldId id="292" r:id="rId12"/>
    <p:sldId id="293" r:id="rId13"/>
    <p:sldId id="296" r:id="rId14"/>
    <p:sldId id="294" r:id="rId15"/>
    <p:sldId id="297" r:id="rId16"/>
    <p:sldId id="298" r:id="rId17"/>
    <p:sldId id="299" r:id="rId18"/>
    <p:sldId id="301" r:id="rId19"/>
    <p:sldId id="303" r:id="rId20"/>
    <p:sldId id="302" r:id="rId21"/>
    <p:sldId id="300" r:id="rId22"/>
    <p:sldId id="304" r:id="rId23"/>
    <p:sldId id="327" r:id="rId24"/>
    <p:sldId id="30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4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7" autoAdjust="0"/>
    <p:restoredTop sz="95706" autoAdjust="0"/>
  </p:normalViewPr>
  <p:slideViewPr>
    <p:cSldViewPr snapToGrid="0">
      <p:cViewPr>
        <p:scale>
          <a:sx n="33" d="100"/>
          <a:sy n="33" d="100"/>
        </p:scale>
        <p:origin x="2100" y="1470"/>
      </p:cViewPr>
      <p:guideLst>
        <p:guide pos="3817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ysClr val="windowText" lastClr="000000">
                  <a:lumMod val="95000"/>
                  <a:lumOff val="5000"/>
                </a:sysClr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69-4275-A06D-302884C595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941B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69-4275-A06D-302884C595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1149056"/>
        <c:axId val="73115059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FA69-4275-A06D-302884C595A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A69-4275-A06D-302884C595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1149056"/>
        <c:axId val="731150592"/>
      </c:lineChart>
      <c:catAx>
        <c:axId val="731149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1150592"/>
        <c:crosses val="autoZero"/>
        <c:auto val="1"/>
        <c:lblAlgn val="ctr"/>
        <c:lblOffset val="100"/>
        <c:noMultiLvlLbl val="0"/>
      </c:catAx>
      <c:valAx>
        <c:axId val="731150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114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gm:t>
    </dgm:pt>
    <dgm:pt modelId="{2C53C54F-5B24-4F71-A2BF-9FBAE97FE0CD}" type="parTrans" cxnId="{068110C7-7222-49FE-9C8C-014EBE9A1707}">
      <dgm:prSet/>
      <dgm:spPr/>
      <dgm:t>
        <a:bodyPr/>
        <a:lstStyle/>
        <a:p>
          <a:endParaRPr lang="en-US"/>
        </a:p>
      </dgm:t>
    </dgm:pt>
    <dgm:pt modelId="{60BC0E20-D399-476A-9392-464DF2C45E71}" type="sibTrans" cxnId="{068110C7-7222-49FE-9C8C-014EBE9A1707}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bg1"/>
        </a:solidFill>
        <a:ln w="12700">
          <a:noFill/>
        </a:ln>
        <a:effectLst>
          <a:outerShdw blurRad="203200" dist="63500" dir="2700000" sx="101000" sy="101000" algn="tl" rotWithShape="0">
            <a:prstClr val="black">
              <a:alpha val="14000"/>
            </a:prstClr>
          </a:outerShdw>
        </a:effectLst>
      </dgm:spPr>
      <dgm:t>
        <a:bodyPr rtlCol="0" anchor="ctr"/>
        <a:lstStyle/>
        <a:p>
          <a:pPr marL="0" algn="ctr" defTabSz="914400" rtl="0" eaLnBrk="1" latinLnBrk="0" hangingPunct="1"/>
          <a:r>
            <a:rPr lang="en-US" sz="2000" kern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gm:t>
    </dgm:pt>
    <dgm:pt modelId="{5212712A-32B4-4C10-AF30-09620D0BE98C}" type="parTrans" cxnId="{FBFFDB7F-DC4B-4328-B336-4920A3B56704}">
      <dgm:prSet/>
      <dgm:spPr/>
      <dgm:t>
        <a:bodyPr/>
        <a:lstStyle/>
        <a:p>
          <a:endParaRPr lang="en-US"/>
        </a:p>
      </dgm:t>
    </dgm:pt>
    <dgm:pt modelId="{463130C0-7F28-4B70-BBBE-5813EDDD52DD}" type="sibTrans" cxnId="{FBFFDB7F-DC4B-4328-B336-4920A3B56704}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bg1"/>
        </a:solidFill>
        <a:ln w="12700">
          <a:noFill/>
        </a:ln>
        <a:effectLst>
          <a:outerShdw blurRad="203200" dist="63500" dir="2700000" sx="101000" sy="101000" algn="tl" rotWithShape="0">
            <a:prstClr val="black">
              <a:alpha val="14000"/>
            </a:prstClr>
          </a:outerShdw>
        </a:effectLst>
      </dgm:spPr>
      <dgm:t>
        <a:bodyPr rtlCol="0" anchor="ctr"/>
        <a:lstStyle/>
        <a:p>
          <a:pPr marL="0" algn="ctr" defTabSz="914400" rtl="0" eaLnBrk="1" latinLnBrk="0" hangingPunct="1"/>
          <a:r>
            <a:rPr lang="en-US" sz="2000" kern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gm:t>
    </dgm:pt>
    <dgm:pt modelId="{0CAC87AC-3D72-4FDC-AF53-5444962E6414}" type="parTrans" cxnId="{1B173D51-BDED-4FC0-82F5-ACD5C90D0662}">
      <dgm:prSet/>
      <dgm:spPr/>
      <dgm:t>
        <a:bodyPr/>
        <a:lstStyle/>
        <a:p>
          <a:endParaRPr lang="en-US"/>
        </a:p>
      </dgm:t>
    </dgm:pt>
    <dgm:pt modelId="{756D256D-8589-4A16-8F37-B6CC7E81711B}" type="sibTrans" cxnId="{1B173D51-BDED-4FC0-82F5-ACD5C90D0662}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gm:t>
    </dgm:pt>
    <dgm:pt modelId="{DF2E454A-F4B1-4803-97B7-58472CEADBEB}" type="parTrans" cxnId="{A2600C31-CB8E-42D1-8F93-725647A776BF}">
      <dgm:prSet/>
      <dgm:spPr/>
      <dgm:t>
        <a:bodyPr/>
        <a:lstStyle/>
        <a:p>
          <a:endParaRPr lang="en-US"/>
        </a:p>
      </dgm:t>
    </dgm:pt>
    <dgm:pt modelId="{8A55484D-B6D0-4A7B-98BA-C0A38181BA63}" type="sibTrans" cxnId="{A2600C31-CB8E-42D1-8F93-725647A776BF}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chemeClr val="bg1">
            <a:lumMod val="85000"/>
          </a:schemeClr>
        </a:solidFill>
        <a:ln>
          <a:noFill/>
        </a:ln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xfrm>
          <a:off x="2681420" y="222028"/>
          <a:ext cx="1366328" cy="1366328"/>
        </a:xfrm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xfrm>
          <a:off x="1075983" y="1827464"/>
          <a:ext cx="1366328" cy="1366328"/>
        </a:xfrm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FC7E1A21-5F33-419C-B0CD-5AB04CA6FDD0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5CE2D837-7D65-440D-887B-286349BD5995}" type="presOf" srcId="{31CDFD29-5600-451F-91B5-2109C28768B9}" destId="{14090DB9-0A23-4C3E-963F-AC6488D34277}" srcOrd="0" destOrd="0" presId="urn:microsoft.com/office/officeart/2005/8/layout/matrix2"/>
    <dgm:cxn modelId="{BF4D9A3D-198B-421D-8431-700EC0FC4111}" type="presOf" srcId="{0C90414D-D9D7-4FE1-A564-EA9D368CF73D}" destId="{6B02FEFB-1E12-4B61-8DB6-EF3EC71E4AA3}" srcOrd="0" destOrd="0" presId="urn:microsoft.com/office/officeart/2005/8/layout/matrix2"/>
    <dgm:cxn modelId="{797D4662-9DA6-44E4-B4E3-5360EA267BA5}" type="presOf" srcId="{CB20022C-5AD3-4067-916D-15599D927FC5}" destId="{B2D5FB7F-98A4-4FE8-8120-F832B0FED003}" srcOrd="0" destOrd="0" presId="urn:microsoft.com/office/officeart/2005/8/layout/matrix2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EB26607D-74E2-4D48-BB1B-AFAA6887FFAC}" type="presOf" srcId="{8F50B8B5-888D-4864-9E59-5AE47A8EC6C0}" destId="{B8CA5C69-06DE-4B06-B0A3-7BB569CBF1A4}" srcOrd="0" destOrd="0" presId="urn:microsoft.com/office/officeart/2005/8/layout/matrix2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81F94D87-B552-4153-8A12-112635C4B6FB}" type="presParOf" srcId="{14090DB9-0A23-4C3E-963F-AC6488D34277}" destId="{8F782FA5-10F4-4D7C-B52F-BDC2F0BC9843}" srcOrd="0" destOrd="0" presId="urn:microsoft.com/office/officeart/2005/8/layout/matrix2"/>
    <dgm:cxn modelId="{97F1C967-17AC-4C99-95CE-F3F65A7D3B6D}" type="presParOf" srcId="{14090DB9-0A23-4C3E-963F-AC6488D34277}" destId="{B8CA5C69-06DE-4B06-B0A3-7BB569CBF1A4}" srcOrd="1" destOrd="0" presId="urn:microsoft.com/office/officeart/2005/8/layout/matrix2"/>
    <dgm:cxn modelId="{A2CE949C-E7B5-461B-9F5C-A03E1C16DE9E}" type="presParOf" srcId="{14090DB9-0A23-4C3E-963F-AC6488D34277}" destId="{6B02FEFB-1E12-4B61-8DB6-EF3EC71E4AA3}" srcOrd="2" destOrd="0" presId="urn:microsoft.com/office/officeart/2005/8/layout/matrix2"/>
    <dgm:cxn modelId="{542A1949-0DF3-46C6-9CF6-196790F47047}" type="presParOf" srcId="{14090DB9-0A23-4C3E-963F-AC6488D34277}" destId="{4461674B-7841-4BB7-8DDF-01A840B3B8AA}" srcOrd="3" destOrd="0" presId="urn:microsoft.com/office/officeart/2005/8/layout/matrix2"/>
    <dgm:cxn modelId="{6FC82C5E-BA07-4572-B17E-0707100F53CA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853955" y="0"/>
          <a:ext cx="3415822" cy="341582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1075983" y="222028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sp:txBody>
      <dsp:txXfrm>
        <a:off x="1276077" y="422122"/>
        <a:ext cx="966140" cy="966140"/>
      </dsp:txXfrm>
    </dsp:sp>
    <dsp:sp modelId="{6B02FEFB-1E12-4B61-8DB6-EF3EC71E4AA3}">
      <dsp:nvSpPr>
        <dsp:cNvPr id="0" name=""/>
        <dsp:cNvSpPr/>
      </dsp:nvSpPr>
      <dsp:spPr>
        <a:xfrm>
          <a:off x="2681420" y="222028"/>
          <a:ext cx="1366328" cy="136632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203200" dist="63500" dir="2700000" sx="101000" sy="101000" algn="tl" rotWithShape="0">
            <a:prstClr val="black">
              <a:alpha val="14000"/>
            </a:prstClr>
          </a:outerShdw>
        </a:effectLst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sp:txBody>
      <dsp:txXfrm>
        <a:off x="2881514" y="422122"/>
        <a:ext cx="966140" cy="966140"/>
      </dsp:txXfrm>
    </dsp:sp>
    <dsp:sp modelId="{4461674B-7841-4BB7-8DDF-01A840B3B8AA}">
      <dsp:nvSpPr>
        <dsp:cNvPr id="0" name=""/>
        <dsp:cNvSpPr/>
      </dsp:nvSpPr>
      <dsp:spPr>
        <a:xfrm>
          <a:off x="1075983" y="1827464"/>
          <a:ext cx="1366328" cy="136632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203200" dist="63500" dir="2700000" sx="101000" sy="101000" algn="tl" rotWithShape="0">
            <a:prstClr val="black">
              <a:alpha val="14000"/>
            </a:prstClr>
          </a:outerShdw>
        </a:effectLst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sp:txBody>
      <dsp:txXfrm>
        <a:off x="1276077" y="2027558"/>
        <a:ext cx="966140" cy="966140"/>
      </dsp:txXfrm>
    </dsp:sp>
    <dsp:sp modelId="{B2D5FB7F-98A4-4FE8-8120-F832B0FED003}">
      <dsp:nvSpPr>
        <dsp:cNvPr id="0" name=""/>
        <dsp:cNvSpPr/>
      </dsp:nvSpPr>
      <dsp:spPr>
        <a:xfrm>
          <a:off x="2681420" y="1827464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rPr>
            <a:t> </a:t>
          </a:r>
        </a:p>
      </dsp:txBody>
      <dsp:txXfrm>
        <a:off x="2881514" y="2027558"/>
        <a:ext cx="966140" cy="966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AECE4-D632-437F-9C42-22F9B76FE28B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ECA83-BC4F-44D2-9786-4893DCA926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23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54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63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085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42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363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02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4046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264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0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960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9524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8891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137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77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24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10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95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34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306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71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7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B04327F-2CE8-F7EE-0445-1586F9A417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18" b="40142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458A7716-8D9B-9FC2-9E7E-43EC77B833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64" b="4119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1AA56B-ABF7-0906-12F6-6E35950B973C}"/>
              </a:ext>
            </a:extLst>
          </p:cNvPr>
          <p:cNvGrpSpPr/>
          <p:nvPr userDrawn="1"/>
        </p:nvGrpSpPr>
        <p:grpSpPr>
          <a:xfrm>
            <a:off x="-267133" y="-348337"/>
            <a:ext cx="2714170" cy="1176482"/>
            <a:chOff x="-377370" y="-478971"/>
            <a:chExt cx="3776902" cy="1637133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86CF77E-5238-15B7-3F91-D806015334AB}"/>
                </a:ext>
              </a:extLst>
            </p:cNvPr>
            <p:cNvSpPr/>
            <p:nvPr/>
          </p:nvSpPr>
          <p:spPr>
            <a:xfrm>
              <a:off x="0" y="0"/>
              <a:ext cx="2490769" cy="1158162"/>
            </a:xfrm>
            <a:custGeom>
              <a:avLst/>
              <a:gdLst>
                <a:gd name="connsiteX0" fmla="*/ 0 w 2490769"/>
                <a:gd name="connsiteY0" fmla="*/ 0 h 1158162"/>
                <a:gd name="connsiteX1" fmla="*/ 2490769 w 2490769"/>
                <a:gd name="connsiteY1" fmla="*/ 0 h 1158162"/>
                <a:gd name="connsiteX2" fmla="*/ 2429782 w 2490769"/>
                <a:gd name="connsiteY2" fmla="*/ 24947 h 1158162"/>
                <a:gd name="connsiteX3" fmla="*/ 2017486 w 2490769"/>
                <a:gd name="connsiteY3" fmla="*/ 246743 h 1158162"/>
                <a:gd name="connsiteX4" fmla="*/ 827314 w 2490769"/>
                <a:gd name="connsiteY4" fmla="*/ 1103086 h 1158162"/>
                <a:gd name="connsiteX5" fmla="*/ 25003 w 2490769"/>
                <a:gd name="connsiteY5" fmla="*/ 1083015 h 1158162"/>
                <a:gd name="connsiteX6" fmla="*/ 0 w 2490769"/>
                <a:gd name="connsiteY6" fmla="*/ 1075091 h 115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0769" h="1158162">
                  <a:moveTo>
                    <a:pt x="0" y="0"/>
                  </a:moveTo>
                  <a:lnTo>
                    <a:pt x="2490769" y="0"/>
                  </a:lnTo>
                  <a:lnTo>
                    <a:pt x="2429782" y="24947"/>
                  </a:lnTo>
                  <a:cubicBezTo>
                    <a:pt x="2311098" y="77712"/>
                    <a:pt x="2178353" y="146353"/>
                    <a:pt x="2017486" y="246743"/>
                  </a:cubicBezTo>
                  <a:cubicBezTo>
                    <a:pt x="1695753" y="447524"/>
                    <a:pt x="1202266" y="977296"/>
                    <a:pt x="827314" y="1103086"/>
                  </a:cubicBezTo>
                  <a:cubicBezTo>
                    <a:pt x="546100" y="1197429"/>
                    <a:pt x="283255" y="1157061"/>
                    <a:pt x="25003" y="1083015"/>
                  </a:cubicBezTo>
                  <a:lnTo>
                    <a:pt x="0" y="107509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BBD6235-70B1-167B-07F6-2EB550671580}"/>
                </a:ext>
              </a:extLst>
            </p:cNvPr>
            <p:cNvSpPr/>
            <p:nvPr/>
          </p:nvSpPr>
          <p:spPr>
            <a:xfrm>
              <a:off x="-377370" y="-478971"/>
              <a:ext cx="3776902" cy="1407885"/>
            </a:xfrm>
            <a:custGeom>
              <a:avLst/>
              <a:gdLst>
                <a:gd name="connsiteX0" fmla="*/ 0 w 5355771"/>
                <a:gd name="connsiteY0" fmla="*/ 1596571 h 1996427"/>
                <a:gd name="connsiteX1" fmla="*/ 1538514 w 5355771"/>
                <a:gd name="connsiteY1" fmla="*/ 1988457 h 1996427"/>
                <a:gd name="connsiteX2" fmla="*/ 2540000 w 5355771"/>
                <a:gd name="connsiteY2" fmla="*/ 1277257 h 1996427"/>
                <a:gd name="connsiteX3" fmla="*/ 4078514 w 5355771"/>
                <a:gd name="connsiteY3" fmla="*/ 1393371 h 1996427"/>
                <a:gd name="connsiteX4" fmla="*/ 5355771 w 5355771"/>
                <a:gd name="connsiteY4" fmla="*/ 0 h 199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5771" h="1996427">
                  <a:moveTo>
                    <a:pt x="0" y="1596571"/>
                  </a:moveTo>
                  <a:cubicBezTo>
                    <a:pt x="557590" y="1819123"/>
                    <a:pt x="1115181" y="2041676"/>
                    <a:pt x="1538514" y="1988457"/>
                  </a:cubicBezTo>
                  <a:cubicBezTo>
                    <a:pt x="1961847" y="1935238"/>
                    <a:pt x="2116667" y="1376438"/>
                    <a:pt x="2540000" y="1277257"/>
                  </a:cubicBezTo>
                  <a:cubicBezTo>
                    <a:pt x="2963333" y="1178076"/>
                    <a:pt x="3609219" y="1606247"/>
                    <a:pt x="4078514" y="1393371"/>
                  </a:cubicBezTo>
                  <a:cubicBezTo>
                    <a:pt x="4547809" y="1180495"/>
                    <a:pt x="4951790" y="590247"/>
                    <a:pt x="5355771" y="0"/>
                  </a:cubicBezTo>
                </a:path>
              </a:pathLst>
            </a:custGeom>
            <a:noFill/>
            <a:ln w="25400">
              <a:solidFill>
                <a:srgbClr val="1941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9B7E21C-34EF-2F09-76E8-4E4BE1D1E208}"/>
              </a:ext>
            </a:extLst>
          </p:cNvPr>
          <p:cNvGrpSpPr/>
          <p:nvPr userDrawn="1"/>
        </p:nvGrpSpPr>
        <p:grpSpPr>
          <a:xfrm>
            <a:off x="4333296" y="5485753"/>
            <a:ext cx="8704507" cy="1988903"/>
            <a:chOff x="4333296" y="5485753"/>
            <a:chExt cx="8704507" cy="198890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3342A24-822A-C8CC-A26D-44AA43E8F338}"/>
                </a:ext>
              </a:extLst>
            </p:cNvPr>
            <p:cNvSpPr/>
            <p:nvPr userDrawn="1"/>
          </p:nvSpPr>
          <p:spPr>
            <a:xfrm>
              <a:off x="4333296" y="5769088"/>
              <a:ext cx="7858705" cy="1088912"/>
            </a:xfrm>
            <a:custGeom>
              <a:avLst/>
              <a:gdLst>
                <a:gd name="connsiteX0" fmla="*/ 6883356 w 7858705"/>
                <a:gd name="connsiteY0" fmla="*/ 213 h 1088912"/>
                <a:gd name="connsiteX1" fmla="*/ 7637362 w 7858705"/>
                <a:gd name="connsiteY1" fmla="*/ 84705 h 1088912"/>
                <a:gd name="connsiteX2" fmla="*/ 7858705 w 7858705"/>
                <a:gd name="connsiteY2" fmla="*/ 135803 h 1088912"/>
                <a:gd name="connsiteX3" fmla="*/ 7858705 w 7858705"/>
                <a:gd name="connsiteY3" fmla="*/ 1088912 h 1088912"/>
                <a:gd name="connsiteX4" fmla="*/ 0 w 7858705"/>
                <a:gd name="connsiteY4" fmla="*/ 1088912 h 1088912"/>
                <a:gd name="connsiteX5" fmla="*/ 100650 w 7858705"/>
                <a:gd name="connsiteY5" fmla="*/ 1026886 h 1088912"/>
                <a:gd name="connsiteX6" fmla="*/ 1733676 w 7858705"/>
                <a:gd name="connsiteY6" fmla="*/ 341426 h 1088912"/>
                <a:gd name="connsiteX7" fmla="*/ 4084991 w 7858705"/>
                <a:gd name="connsiteY7" fmla="*/ 631712 h 1088912"/>
                <a:gd name="connsiteX8" fmla="*/ 6610476 w 7858705"/>
                <a:gd name="connsiteY8" fmla="*/ 7598 h 1088912"/>
                <a:gd name="connsiteX9" fmla="*/ 6883356 w 7858705"/>
                <a:gd name="connsiteY9" fmla="*/ 213 h 108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58705" h="1088912">
                  <a:moveTo>
                    <a:pt x="6883356" y="213"/>
                  </a:moveTo>
                  <a:cubicBezTo>
                    <a:pt x="7149999" y="3119"/>
                    <a:pt x="7398784" y="35493"/>
                    <a:pt x="7637362" y="84705"/>
                  </a:cubicBezTo>
                  <a:lnTo>
                    <a:pt x="7858705" y="135803"/>
                  </a:lnTo>
                  <a:lnTo>
                    <a:pt x="7858705" y="1088912"/>
                  </a:lnTo>
                  <a:lnTo>
                    <a:pt x="0" y="1088912"/>
                  </a:lnTo>
                  <a:lnTo>
                    <a:pt x="100650" y="1026886"/>
                  </a:lnTo>
                  <a:cubicBezTo>
                    <a:pt x="631725" y="706551"/>
                    <a:pt x="1169433" y="432140"/>
                    <a:pt x="1733676" y="341426"/>
                  </a:cubicBezTo>
                  <a:cubicBezTo>
                    <a:pt x="2486000" y="220474"/>
                    <a:pt x="3272191" y="687350"/>
                    <a:pt x="4084991" y="631712"/>
                  </a:cubicBezTo>
                  <a:cubicBezTo>
                    <a:pt x="4897791" y="576074"/>
                    <a:pt x="5865409" y="55979"/>
                    <a:pt x="6610476" y="7598"/>
                  </a:cubicBezTo>
                  <a:cubicBezTo>
                    <a:pt x="6703609" y="1551"/>
                    <a:pt x="6794475" y="-756"/>
                    <a:pt x="6883356" y="213"/>
                  </a:cubicBezTo>
                  <a:close/>
                </a:path>
              </a:pathLst>
            </a:cu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DBFF4FC-0D66-758D-E9A8-05860D7D5ED4}"/>
                </a:ext>
              </a:extLst>
            </p:cNvPr>
            <p:cNvSpPr/>
            <p:nvPr userDrawn="1"/>
          </p:nvSpPr>
          <p:spPr>
            <a:xfrm>
              <a:off x="8639974" y="6352754"/>
              <a:ext cx="4397829" cy="1121902"/>
            </a:xfrm>
            <a:custGeom>
              <a:avLst/>
              <a:gdLst>
                <a:gd name="connsiteX0" fmla="*/ 0 w 6008915"/>
                <a:gd name="connsiteY0" fmla="*/ 1121902 h 1121902"/>
                <a:gd name="connsiteX1" fmla="*/ 2191657 w 6008915"/>
                <a:gd name="connsiteY1" fmla="*/ 18817 h 1121902"/>
                <a:gd name="connsiteX2" fmla="*/ 4397829 w 6008915"/>
                <a:gd name="connsiteY2" fmla="*/ 410702 h 1121902"/>
                <a:gd name="connsiteX3" fmla="*/ 6008915 w 6008915"/>
                <a:gd name="connsiteY3" fmla="*/ 207502 h 1121902"/>
                <a:gd name="connsiteX0" fmla="*/ 0 w 4397829"/>
                <a:gd name="connsiteY0" fmla="*/ 1121902 h 1121902"/>
                <a:gd name="connsiteX1" fmla="*/ 2191657 w 4397829"/>
                <a:gd name="connsiteY1" fmla="*/ 18817 h 1121902"/>
                <a:gd name="connsiteX2" fmla="*/ 4397829 w 4397829"/>
                <a:gd name="connsiteY2" fmla="*/ 410702 h 112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97829" h="1121902">
                  <a:moveTo>
                    <a:pt x="0" y="1121902"/>
                  </a:moveTo>
                  <a:cubicBezTo>
                    <a:pt x="729343" y="629626"/>
                    <a:pt x="1458686" y="137350"/>
                    <a:pt x="2191657" y="18817"/>
                  </a:cubicBezTo>
                  <a:cubicBezTo>
                    <a:pt x="2924629" y="-99716"/>
                    <a:pt x="3761619" y="379255"/>
                    <a:pt x="4397829" y="410702"/>
                  </a:cubicBezTo>
                </a:path>
              </a:pathLst>
            </a:custGeom>
            <a:noFill/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图形 220">
              <a:extLst>
                <a:ext uri="{FF2B5EF4-FFF2-40B4-BE49-F238E27FC236}">
                  <a16:creationId xmlns:a16="http://schemas.microsoft.com/office/drawing/2014/main" id="{96815A34-5998-DF0F-5A2E-72AA4CF45718}"/>
                </a:ext>
              </a:extLst>
            </p:cNvPr>
            <p:cNvGrpSpPr/>
            <p:nvPr userDrawn="1"/>
          </p:nvGrpSpPr>
          <p:grpSpPr>
            <a:xfrm>
              <a:off x="6431762" y="5485753"/>
              <a:ext cx="4041227" cy="1049096"/>
              <a:chOff x="7121489" y="4097820"/>
              <a:chExt cx="2681644" cy="696150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AEFADB0-7A55-00EF-6A7A-EFE94D1FC400}"/>
                  </a:ext>
                </a:extLst>
              </p:cNvPr>
              <p:cNvSpPr/>
              <p:nvPr/>
            </p:nvSpPr>
            <p:spPr>
              <a:xfrm>
                <a:off x="9561166" y="4523617"/>
                <a:ext cx="198547" cy="135057"/>
              </a:xfrm>
              <a:custGeom>
                <a:avLst/>
                <a:gdLst>
                  <a:gd name="connsiteX0" fmla="*/ -173 w 198547"/>
                  <a:gd name="connsiteY0" fmla="*/ 85162 h 135057"/>
                  <a:gd name="connsiteX1" fmla="*/ 77873 w 198547"/>
                  <a:gd name="connsiteY1" fmla="*/ 134336 h 135057"/>
                  <a:gd name="connsiteX2" fmla="*/ 151415 w 198547"/>
                  <a:gd name="connsiteY2" fmla="*/ 129726 h 135057"/>
                  <a:gd name="connsiteX3" fmla="*/ 197942 w 198547"/>
                  <a:gd name="connsiteY3" fmla="*/ 55965 h 135057"/>
                  <a:gd name="connsiteX4" fmla="*/ 133405 w 198547"/>
                  <a:gd name="connsiteY4" fmla="*/ 645 h 135057"/>
                  <a:gd name="connsiteX5" fmla="*/ 55358 w 198547"/>
                  <a:gd name="connsiteY5" fmla="*/ 14475 h 135057"/>
                  <a:gd name="connsiteX6" fmla="*/ 2828 w 198547"/>
                  <a:gd name="connsiteY6" fmla="*/ 60575 h 135057"/>
                  <a:gd name="connsiteX7" fmla="*/ -174 w 198547"/>
                  <a:gd name="connsiteY7" fmla="*/ 85162 h 13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547" h="135057">
                    <a:moveTo>
                      <a:pt x="-173" y="85162"/>
                    </a:moveTo>
                    <a:cubicBezTo>
                      <a:pt x="1328" y="118969"/>
                      <a:pt x="53858" y="132799"/>
                      <a:pt x="77873" y="134336"/>
                    </a:cubicBezTo>
                    <a:cubicBezTo>
                      <a:pt x="101888" y="135872"/>
                      <a:pt x="134906" y="134336"/>
                      <a:pt x="151415" y="129726"/>
                    </a:cubicBezTo>
                    <a:cubicBezTo>
                      <a:pt x="167924" y="125115"/>
                      <a:pt x="200944" y="102065"/>
                      <a:pt x="197942" y="55965"/>
                    </a:cubicBezTo>
                    <a:cubicBezTo>
                      <a:pt x="194940" y="9865"/>
                      <a:pt x="152916" y="3718"/>
                      <a:pt x="133405" y="645"/>
                    </a:cubicBezTo>
                    <a:cubicBezTo>
                      <a:pt x="113894" y="-2428"/>
                      <a:pt x="82374" y="3718"/>
                      <a:pt x="55358" y="14475"/>
                    </a:cubicBezTo>
                    <a:cubicBezTo>
                      <a:pt x="28343" y="25232"/>
                      <a:pt x="7330" y="46746"/>
                      <a:pt x="2828" y="60575"/>
                    </a:cubicBezTo>
                    <a:cubicBezTo>
                      <a:pt x="-1674" y="74405"/>
                      <a:pt x="-174" y="86698"/>
                      <a:pt x="-174" y="8516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824378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70FA61F7-65A8-21DE-1FD6-9ACEA44DE5E2}"/>
                  </a:ext>
                </a:extLst>
              </p:cNvPr>
              <p:cNvSpPr/>
              <p:nvPr/>
            </p:nvSpPr>
            <p:spPr>
              <a:xfrm>
                <a:off x="9504425" y="4506818"/>
                <a:ext cx="163571" cy="54726"/>
              </a:xfrm>
              <a:custGeom>
                <a:avLst/>
                <a:gdLst>
                  <a:gd name="connsiteX0" fmla="*/ 124672 w 163571"/>
                  <a:gd name="connsiteY0" fmla="*/ -146 h 54726"/>
                  <a:gd name="connsiteX1" fmla="*/ 163158 w 163571"/>
                  <a:gd name="connsiteY1" fmla="*/ 21502 h 54726"/>
                  <a:gd name="connsiteX2" fmla="*/ 105428 w 163571"/>
                  <a:gd name="connsiteY2" fmla="*/ 50368 h 54726"/>
                  <a:gd name="connsiteX3" fmla="*/ -414 w 163571"/>
                  <a:gd name="connsiteY3" fmla="*/ 16692 h 54726"/>
                  <a:gd name="connsiteX4" fmla="*/ 50100 w 163571"/>
                  <a:gd name="connsiteY4" fmla="*/ 4665 h 54726"/>
                  <a:gd name="connsiteX5" fmla="*/ 124669 w 163571"/>
                  <a:gd name="connsiteY5" fmla="*/ -146 h 5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71" h="54726">
                    <a:moveTo>
                      <a:pt x="124672" y="-146"/>
                    </a:moveTo>
                    <a:lnTo>
                      <a:pt x="163158" y="21502"/>
                    </a:lnTo>
                    <a:cubicBezTo>
                      <a:pt x="163158" y="21502"/>
                      <a:pt x="119860" y="31124"/>
                      <a:pt x="105428" y="50368"/>
                    </a:cubicBezTo>
                    <a:cubicBezTo>
                      <a:pt x="90996" y="69611"/>
                      <a:pt x="-414" y="16692"/>
                      <a:pt x="-414" y="16692"/>
                    </a:cubicBezTo>
                    <a:lnTo>
                      <a:pt x="50100" y="4665"/>
                    </a:lnTo>
                    <a:lnTo>
                      <a:pt x="124669" y="-146"/>
                    </a:lnTo>
                    <a:close/>
                  </a:path>
                </a:pathLst>
              </a:custGeom>
              <a:gradFill>
                <a:gsLst>
                  <a:gs pos="0">
                    <a:srgbClr val="E8EBEB"/>
                  </a:gs>
                  <a:gs pos="50000">
                    <a:srgbClr val="A3A6A6">
                      <a:alpha val="97647"/>
                    </a:srgbClr>
                  </a:gs>
                  <a:gs pos="100000">
                    <a:srgbClr val="5F6161">
                      <a:alpha val="95686"/>
                    </a:srgbClr>
                  </a:gs>
                </a:gsLst>
                <a:lin ang="1832310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2BBCD341-F227-B1A9-DC40-2F2635F16E41}"/>
                  </a:ext>
                </a:extLst>
              </p:cNvPr>
              <p:cNvSpPr/>
              <p:nvPr/>
            </p:nvSpPr>
            <p:spPr>
              <a:xfrm>
                <a:off x="9543567" y="4557013"/>
                <a:ext cx="133647" cy="100607"/>
              </a:xfrm>
              <a:custGeom>
                <a:avLst/>
                <a:gdLst>
                  <a:gd name="connsiteX0" fmla="*/ 91435 w 133647"/>
                  <a:gd name="connsiteY0" fmla="*/ -145 h 100607"/>
                  <a:gd name="connsiteX1" fmla="*/ -414 w 133647"/>
                  <a:gd name="connsiteY1" fmla="*/ 50158 h 100607"/>
                  <a:gd name="connsiteX2" fmla="*/ 82930 w 133647"/>
                  <a:gd name="connsiteY2" fmla="*/ 100462 h 100607"/>
                  <a:gd name="connsiteX3" fmla="*/ 133234 w 133647"/>
                  <a:gd name="connsiteY3" fmla="*/ 90043 h 100607"/>
                  <a:gd name="connsiteX4" fmla="*/ 130470 w 133647"/>
                  <a:gd name="connsiteY4" fmla="*/ 52794 h 100607"/>
                  <a:gd name="connsiteX5" fmla="*/ 85311 w 133647"/>
                  <a:gd name="connsiteY5" fmla="*/ -146 h 100607"/>
                  <a:gd name="connsiteX6" fmla="*/ 91434 w 133647"/>
                  <a:gd name="connsiteY6" fmla="*/ -146 h 100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647" h="100607">
                    <a:moveTo>
                      <a:pt x="91435" y="-145"/>
                    </a:moveTo>
                    <a:cubicBezTo>
                      <a:pt x="45429" y="-145"/>
                      <a:pt x="-414" y="22462"/>
                      <a:pt x="-414" y="50158"/>
                    </a:cubicBezTo>
                    <a:cubicBezTo>
                      <a:pt x="-414" y="77855"/>
                      <a:pt x="36925" y="100462"/>
                      <a:pt x="82930" y="100462"/>
                    </a:cubicBezTo>
                    <a:cubicBezTo>
                      <a:pt x="101886" y="100462"/>
                      <a:pt x="119227" y="96469"/>
                      <a:pt x="133234" y="90043"/>
                    </a:cubicBezTo>
                    <a:cubicBezTo>
                      <a:pt x="102336" y="77312"/>
                      <a:pt x="130470" y="82395"/>
                      <a:pt x="130470" y="52794"/>
                    </a:cubicBezTo>
                    <a:cubicBezTo>
                      <a:pt x="130470" y="45094"/>
                      <a:pt x="82652" y="6865"/>
                      <a:pt x="85311" y="-146"/>
                    </a:cubicBezTo>
                    <a:lnTo>
                      <a:pt x="91434" y="-146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477066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4F4098B-C406-722B-D401-69F39225C54A}"/>
                  </a:ext>
                </a:extLst>
              </p:cNvPr>
              <p:cNvSpPr/>
              <p:nvPr/>
            </p:nvSpPr>
            <p:spPr>
              <a:xfrm>
                <a:off x="9351965" y="4554887"/>
                <a:ext cx="225006" cy="149491"/>
              </a:xfrm>
              <a:custGeom>
                <a:avLst/>
                <a:gdLst>
                  <a:gd name="connsiteX0" fmla="*/ -142 w 225006"/>
                  <a:gd name="connsiteY0" fmla="*/ 94279 h 149491"/>
                  <a:gd name="connsiteX1" fmla="*/ 88305 w 225006"/>
                  <a:gd name="connsiteY1" fmla="*/ 148707 h 149491"/>
                  <a:gd name="connsiteX2" fmla="*/ 171649 w 225006"/>
                  <a:gd name="connsiteY2" fmla="*/ 143605 h 149491"/>
                  <a:gd name="connsiteX3" fmla="*/ 224376 w 225006"/>
                  <a:gd name="connsiteY3" fmla="*/ 61962 h 149491"/>
                  <a:gd name="connsiteX4" fmla="*/ 151238 w 225006"/>
                  <a:gd name="connsiteY4" fmla="*/ 730 h 149491"/>
                  <a:gd name="connsiteX5" fmla="*/ 62791 w 225006"/>
                  <a:gd name="connsiteY5" fmla="*/ 16037 h 149491"/>
                  <a:gd name="connsiteX6" fmla="*/ 3260 w 225006"/>
                  <a:gd name="connsiteY6" fmla="*/ 67064 h 149491"/>
                  <a:gd name="connsiteX7" fmla="*/ -142 w 225006"/>
                  <a:gd name="connsiteY7" fmla="*/ 94278 h 149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006" h="149491">
                    <a:moveTo>
                      <a:pt x="-142" y="94279"/>
                    </a:moveTo>
                    <a:cubicBezTo>
                      <a:pt x="1560" y="131699"/>
                      <a:pt x="61091" y="147006"/>
                      <a:pt x="88305" y="148707"/>
                    </a:cubicBezTo>
                    <a:cubicBezTo>
                      <a:pt x="115519" y="150409"/>
                      <a:pt x="152939" y="148707"/>
                      <a:pt x="171649" y="143605"/>
                    </a:cubicBezTo>
                    <a:cubicBezTo>
                      <a:pt x="190359" y="138502"/>
                      <a:pt x="227778" y="112989"/>
                      <a:pt x="224376" y="61962"/>
                    </a:cubicBezTo>
                    <a:cubicBezTo>
                      <a:pt x="220975" y="10936"/>
                      <a:pt x="173350" y="4132"/>
                      <a:pt x="151238" y="730"/>
                    </a:cubicBezTo>
                    <a:cubicBezTo>
                      <a:pt x="129126" y="-2673"/>
                      <a:pt x="93407" y="4132"/>
                      <a:pt x="62791" y="16037"/>
                    </a:cubicBezTo>
                    <a:cubicBezTo>
                      <a:pt x="32175" y="27943"/>
                      <a:pt x="8363" y="51756"/>
                      <a:pt x="3260" y="67064"/>
                    </a:cubicBezTo>
                    <a:cubicBezTo>
                      <a:pt x="-1843" y="82371"/>
                      <a:pt x="-142" y="95979"/>
                      <a:pt x="-142" y="942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828435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E7EA67C-0D22-753D-8B00-DD0C2D03463E}"/>
                  </a:ext>
                </a:extLst>
              </p:cNvPr>
              <p:cNvSpPr/>
              <p:nvPr/>
            </p:nvSpPr>
            <p:spPr>
              <a:xfrm>
                <a:off x="9493398" y="4429869"/>
                <a:ext cx="309736" cy="99618"/>
              </a:xfrm>
              <a:custGeom>
                <a:avLst/>
                <a:gdLst>
                  <a:gd name="connsiteX0" fmla="*/ -414 w 309736"/>
                  <a:gd name="connsiteY0" fmla="*/ 99472 h 99618"/>
                  <a:gd name="connsiteX1" fmla="*/ 304901 w 309736"/>
                  <a:gd name="connsiteY1" fmla="*/ 66498 h 99618"/>
                  <a:gd name="connsiteX2" fmla="*/ 305751 w 309736"/>
                  <a:gd name="connsiteY2" fmla="*/ 59657 h 99618"/>
                  <a:gd name="connsiteX3" fmla="*/ 253874 w 309736"/>
                  <a:gd name="connsiteY3" fmla="*/ -146 h 99618"/>
                  <a:gd name="connsiteX4" fmla="*/ 260678 w 309736"/>
                  <a:gd name="connsiteY4" fmla="*/ 56535 h 99618"/>
                  <a:gd name="connsiteX5" fmla="*/ 6399 w 309736"/>
                  <a:gd name="connsiteY5" fmla="*/ 69407 h 99618"/>
                  <a:gd name="connsiteX6" fmla="*/ -405 w 309736"/>
                  <a:gd name="connsiteY6" fmla="*/ 99472 h 99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736" h="99618">
                    <a:moveTo>
                      <a:pt x="-414" y="99472"/>
                    </a:moveTo>
                    <a:lnTo>
                      <a:pt x="304901" y="66498"/>
                    </a:lnTo>
                    <a:cubicBezTo>
                      <a:pt x="304901" y="66498"/>
                      <a:pt x="314255" y="65237"/>
                      <a:pt x="305751" y="59657"/>
                    </a:cubicBezTo>
                    <a:cubicBezTo>
                      <a:pt x="297247" y="54078"/>
                      <a:pt x="253874" y="-146"/>
                      <a:pt x="253874" y="-146"/>
                    </a:cubicBezTo>
                    <a:lnTo>
                      <a:pt x="260678" y="56535"/>
                    </a:lnTo>
                    <a:lnTo>
                      <a:pt x="6399" y="69407"/>
                    </a:lnTo>
                    <a:lnTo>
                      <a:pt x="-405" y="99472"/>
                    </a:lnTo>
                    <a:close/>
                  </a:path>
                </a:pathLst>
              </a:custGeom>
              <a:gradFill>
                <a:gsLst>
                  <a:gs pos="0">
                    <a:srgbClr val="CADAF3"/>
                  </a:gs>
                  <a:gs pos="50000">
                    <a:srgbClr val="96A2B5"/>
                  </a:gs>
                  <a:gs pos="100000">
                    <a:srgbClr val="636B78"/>
                  </a:gs>
                </a:gsLst>
                <a:lin ang="1055040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9A225D1-8782-3E9A-2923-851140BB6320}"/>
                  </a:ext>
                </a:extLst>
              </p:cNvPr>
              <p:cNvSpPr/>
              <p:nvPr/>
            </p:nvSpPr>
            <p:spPr>
              <a:xfrm>
                <a:off x="9360810" y="4593091"/>
                <a:ext cx="133647" cy="100608"/>
              </a:xfrm>
              <a:custGeom>
                <a:avLst/>
                <a:gdLst>
                  <a:gd name="connsiteX0" fmla="*/ 82930 w 133647"/>
                  <a:gd name="connsiteY0" fmla="*/ 100461 h 100608"/>
                  <a:gd name="connsiteX1" fmla="*/ -414 w 133647"/>
                  <a:gd name="connsiteY1" fmla="*/ 50157 h 100608"/>
                  <a:gd name="connsiteX2" fmla="*/ 82930 w 133647"/>
                  <a:gd name="connsiteY2" fmla="*/ -146 h 100608"/>
                  <a:gd name="connsiteX3" fmla="*/ 133233 w 133647"/>
                  <a:gd name="connsiteY3" fmla="*/ 10272 h 100608"/>
                  <a:gd name="connsiteX4" fmla="*/ 81143 w 133647"/>
                  <a:gd name="connsiteY4" fmla="*/ 78138 h 100608"/>
                  <a:gd name="connsiteX5" fmla="*/ 85310 w 133647"/>
                  <a:gd name="connsiteY5" fmla="*/ 100463 h 100608"/>
                  <a:gd name="connsiteX6" fmla="*/ 82929 w 133647"/>
                  <a:gd name="connsiteY6" fmla="*/ 100463 h 100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647" h="100608">
                    <a:moveTo>
                      <a:pt x="82930" y="100461"/>
                    </a:moveTo>
                    <a:cubicBezTo>
                      <a:pt x="36924" y="100461"/>
                      <a:pt x="-414" y="77854"/>
                      <a:pt x="-414" y="50157"/>
                    </a:cubicBezTo>
                    <a:cubicBezTo>
                      <a:pt x="-414" y="22461"/>
                      <a:pt x="36924" y="-146"/>
                      <a:pt x="82930" y="-146"/>
                    </a:cubicBezTo>
                    <a:cubicBezTo>
                      <a:pt x="101886" y="-146"/>
                      <a:pt x="119227" y="3847"/>
                      <a:pt x="133233" y="10272"/>
                    </a:cubicBezTo>
                    <a:cubicBezTo>
                      <a:pt x="102336" y="23004"/>
                      <a:pt x="81143" y="48536"/>
                      <a:pt x="81143" y="78138"/>
                    </a:cubicBezTo>
                    <a:cubicBezTo>
                      <a:pt x="81143" y="85838"/>
                      <a:pt x="82651" y="93450"/>
                      <a:pt x="85310" y="100463"/>
                    </a:cubicBezTo>
                    <a:lnTo>
                      <a:pt x="82929" y="100463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639237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390457F-5F88-0873-4948-24C7C7E781EB}"/>
                  </a:ext>
                </a:extLst>
              </p:cNvPr>
              <p:cNvSpPr/>
              <p:nvPr/>
            </p:nvSpPr>
            <p:spPr>
              <a:xfrm>
                <a:off x="9360782" y="4593113"/>
                <a:ext cx="133647" cy="100607"/>
              </a:xfrm>
              <a:custGeom>
                <a:avLst/>
                <a:gdLst>
                  <a:gd name="connsiteX0" fmla="*/ 91435 w 133647"/>
                  <a:gd name="connsiteY0" fmla="*/ -145 h 100607"/>
                  <a:gd name="connsiteX1" fmla="*/ -414 w 133647"/>
                  <a:gd name="connsiteY1" fmla="*/ 50158 h 100607"/>
                  <a:gd name="connsiteX2" fmla="*/ 82930 w 133647"/>
                  <a:gd name="connsiteY2" fmla="*/ 100462 h 100607"/>
                  <a:gd name="connsiteX3" fmla="*/ 133234 w 133647"/>
                  <a:gd name="connsiteY3" fmla="*/ 90043 h 100607"/>
                  <a:gd name="connsiteX4" fmla="*/ 130470 w 133647"/>
                  <a:gd name="connsiteY4" fmla="*/ 52794 h 100607"/>
                  <a:gd name="connsiteX5" fmla="*/ 85311 w 133647"/>
                  <a:gd name="connsiteY5" fmla="*/ -146 h 100607"/>
                  <a:gd name="connsiteX6" fmla="*/ 91434 w 133647"/>
                  <a:gd name="connsiteY6" fmla="*/ -146 h 100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647" h="100607">
                    <a:moveTo>
                      <a:pt x="91435" y="-145"/>
                    </a:moveTo>
                    <a:cubicBezTo>
                      <a:pt x="45429" y="-145"/>
                      <a:pt x="-414" y="22461"/>
                      <a:pt x="-414" y="50158"/>
                    </a:cubicBezTo>
                    <a:cubicBezTo>
                      <a:pt x="-414" y="77855"/>
                      <a:pt x="36925" y="100462"/>
                      <a:pt x="82930" y="100462"/>
                    </a:cubicBezTo>
                    <a:cubicBezTo>
                      <a:pt x="101886" y="100462"/>
                      <a:pt x="119227" y="96469"/>
                      <a:pt x="133234" y="90043"/>
                    </a:cubicBezTo>
                    <a:cubicBezTo>
                      <a:pt x="102336" y="77312"/>
                      <a:pt x="130470" y="82395"/>
                      <a:pt x="130470" y="52794"/>
                    </a:cubicBezTo>
                    <a:cubicBezTo>
                      <a:pt x="130470" y="45094"/>
                      <a:pt x="82652" y="6865"/>
                      <a:pt x="85311" y="-146"/>
                    </a:cubicBezTo>
                    <a:lnTo>
                      <a:pt x="91434" y="-146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477066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76E295B-15C6-1EB1-D131-90E52F0CA6D8}"/>
                  </a:ext>
                </a:extLst>
              </p:cNvPr>
              <p:cNvSpPr/>
              <p:nvPr/>
            </p:nvSpPr>
            <p:spPr>
              <a:xfrm>
                <a:off x="9452548" y="4559154"/>
                <a:ext cx="127360" cy="137451"/>
              </a:xfrm>
              <a:custGeom>
                <a:avLst/>
                <a:gdLst>
                  <a:gd name="connsiteX0" fmla="*/ 126944 w 127360"/>
                  <a:gd name="connsiteY0" fmla="*/ 68580 h 137451"/>
                  <a:gd name="connsiteX1" fmla="*/ 63733 w 127360"/>
                  <a:gd name="connsiteY1" fmla="*/ 137304 h 137451"/>
                  <a:gd name="connsiteX2" fmla="*/ -413 w 127360"/>
                  <a:gd name="connsiteY2" fmla="*/ 69582 h 137451"/>
                  <a:gd name="connsiteX3" fmla="*/ -413 w 127360"/>
                  <a:gd name="connsiteY3" fmla="*/ 68580 h 137451"/>
                  <a:gd name="connsiteX4" fmla="*/ 62797 w 127360"/>
                  <a:gd name="connsiteY4" fmla="*/ -144 h 137451"/>
                  <a:gd name="connsiteX5" fmla="*/ 126944 w 127360"/>
                  <a:gd name="connsiteY5" fmla="*/ 67578 h 137451"/>
                  <a:gd name="connsiteX6" fmla="*/ 126944 w 127360"/>
                  <a:gd name="connsiteY6" fmla="*/ 68580 h 13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60" h="137451">
                    <a:moveTo>
                      <a:pt x="126944" y="68580"/>
                    </a:moveTo>
                    <a:cubicBezTo>
                      <a:pt x="127202" y="106258"/>
                      <a:pt x="98902" y="137027"/>
                      <a:pt x="63733" y="137304"/>
                    </a:cubicBezTo>
                    <a:cubicBezTo>
                      <a:pt x="28564" y="137580"/>
                      <a:pt x="-155" y="107261"/>
                      <a:pt x="-413" y="69582"/>
                    </a:cubicBezTo>
                    <a:cubicBezTo>
                      <a:pt x="-415" y="69248"/>
                      <a:pt x="-415" y="68914"/>
                      <a:pt x="-413" y="68580"/>
                    </a:cubicBezTo>
                    <a:cubicBezTo>
                      <a:pt x="-672" y="30902"/>
                      <a:pt x="27629" y="133"/>
                      <a:pt x="62797" y="-144"/>
                    </a:cubicBezTo>
                    <a:cubicBezTo>
                      <a:pt x="97966" y="-420"/>
                      <a:pt x="126685" y="29899"/>
                      <a:pt x="126944" y="67578"/>
                    </a:cubicBezTo>
                    <a:cubicBezTo>
                      <a:pt x="126946" y="67912"/>
                      <a:pt x="126946" y="68246"/>
                      <a:pt x="126944" y="68580"/>
                    </a:cubicBezTo>
                    <a:close/>
                  </a:path>
                </a:pathLst>
              </a:custGeom>
              <a:solidFill>
                <a:srgbClr val="FCFFFF"/>
              </a:solidFill>
              <a:ln w="89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4E6A859-52E2-BAD6-309A-F98F314AD6F1}"/>
                  </a:ext>
                </a:extLst>
              </p:cNvPr>
              <p:cNvSpPr/>
              <p:nvPr/>
            </p:nvSpPr>
            <p:spPr>
              <a:xfrm>
                <a:off x="9479769" y="4572425"/>
                <a:ext cx="93549" cy="109655"/>
              </a:xfrm>
              <a:custGeom>
                <a:avLst/>
                <a:gdLst>
                  <a:gd name="connsiteX0" fmla="*/ 93134 w 93549"/>
                  <a:gd name="connsiteY0" fmla="*/ 54682 h 109655"/>
                  <a:gd name="connsiteX1" fmla="*/ 46704 w 93549"/>
                  <a:gd name="connsiteY1" fmla="*/ 109509 h 109655"/>
                  <a:gd name="connsiteX2" fmla="*/ -413 w 93549"/>
                  <a:gd name="connsiteY2" fmla="*/ 55482 h 109655"/>
                  <a:gd name="connsiteX3" fmla="*/ -413 w 93549"/>
                  <a:gd name="connsiteY3" fmla="*/ 54682 h 109655"/>
                  <a:gd name="connsiteX4" fmla="*/ 46017 w 93549"/>
                  <a:gd name="connsiteY4" fmla="*/ -144 h 109655"/>
                  <a:gd name="connsiteX5" fmla="*/ 93134 w 93549"/>
                  <a:gd name="connsiteY5" fmla="*/ 53883 h 109655"/>
                  <a:gd name="connsiteX6" fmla="*/ 93134 w 93549"/>
                  <a:gd name="connsiteY6" fmla="*/ 54682 h 10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49" h="109655">
                    <a:moveTo>
                      <a:pt x="93134" y="54682"/>
                    </a:moveTo>
                    <a:cubicBezTo>
                      <a:pt x="93324" y="84741"/>
                      <a:pt x="72536" y="109288"/>
                      <a:pt x="46704" y="109509"/>
                    </a:cubicBezTo>
                    <a:cubicBezTo>
                      <a:pt x="20872" y="109730"/>
                      <a:pt x="-223" y="85541"/>
                      <a:pt x="-413" y="55482"/>
                    </a:cubicBezTo>
                    <a:cubicBezTo>
                      <a:pt x="-414" y="55216"/>
                      <a:pt x="-414" y="54949"/>
                      <a:pt x="-413" y="54682"/>
                    </a:cubicBezTo>
                    <a:cubicBezTo>
                      <a:pt x="-603" y="24623"/>
                      <a:pt x="20185" y="77"/>
                      <a:pt x="46017" y="-144"/>
                    </a:cubicBezTo>
                    <a:cubicBezTo>
                      <a:pt x="71849" y="-365"/>
                      <a:pt x="92944" y="23824"/>
                      <a:pt x="93134" y="53883"/>
                    </a:cubicBezTo>
                    <a:cubicBezTo>
                      <a:pt x="93136" y="54149"/>
                      <a:pt x="93136" y="54416"/>
                      <a:pt x="93134" y="546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FA6B794-3E3F-F3BB-6C7D-3C132C1BAB5B}"/>
                  </a:ext>
                </a:extLst>
              </p:cNvPr>
              <p:cNvSpPr/>
              <p:nvPr/>
            </p:nvSpPr>
            <p:spPr>
              <a:xfrm>
                <a:off x="9644981" y="4530358"/>
                <a:ext cx="117739" cy="118066"/>
              </a:xfrm>
              <a:custGeom>
                <a:avLst/>
                <a:gdLst>
                  <a:gd name="connsiteX0" fmla="*/ 117343 w 117739"/>
                  <a:gd name="connsiteY0" fmla="*/ 58884 h 118066"/>
                  <a:gd name="connsiteX1" fmla="*/ 58907 w 117739"/>
                  <a:gd name="connsiteY1" fmla="*/ 117915 h 118066"/>
                  <a:gd name="connsiteX2" fmla="*/ -394 w 117739"/>
                  <a:gd name="connsiteY2" fmla="*/ 59745 h 118066"/>
                  <a:gd name="connsiteX3" fmla="*/ -394 w 117739"/>
                  <a:gd name="connsiteY3" fmla="*/ 58884 h 118066"/>
                  <a:gd name="connsiteX4" fmla="*/ 58042 w 117739"/>
                  <a:gd name="connsiteY4" fmla="*/ -148 h 118066"/>
                  <a:gd name="connsiteX5" fmla="*/ 117343 w 117739"/>
                  <a:gd name="connsiteY5" fmla="*/ 58022 h 118066"/>
                  <a:gd name="connsiteX6" fmla="*/ 117343 w 117739"/>
                  <a:gd name="connsiteY6" fmla="*/ 58884 h 11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739" h="118066">
                    <a:moveTo>
                      <a:pt x="117343" y="58884"/>
                    </a:moveTo>
                    <a:cubicBezTo>
                      <a:pt x="117582" y="91248"/>
                      <a:pt x="91419" y="117677"/>
                      <a:pt x="58907" y="117915"/>
                    </a:cubicBezTo>
                    <a:cubicBezTo>
                      <a:pt x="26395" y="118153"/>
                      <a:pt x="-155" y="92109"/>
                      <a:pt x="-394" y="59745"/>
                    </a:cubicBezTo>
                    <a:cubicBezTo>
                      <a:pt x="-396" y="59458"/>
                      <a:pt x="-396" y="59170"/>
                      <a:pt x="-394" y="58884"/>
                    </a:cubicBezTo>
                    <a:cubicBezTo>
                      <a:pt x="-633" y="26519"/>
                      <a:pt x="25530" y="90"/>
                      <a:pt x="58042" y="-148"/>
                    </a:cubicBezTo>
                    <a:cubicBezTo>
                      <a:pt x="90554" y="-386"/>
                      <a:pt x="117103" y="25658"/>
                      <a:pt x="117343" y="58022"/>
                    </a:cubicBezTo>
                    <a:cubicBezTo>
                      <a:pt x="117344" y="58309"/>
                      <a:pt x="117344" y="58597"/>
                      <a:pt x="117343" y="58884"/>
                    </a:cubicBezTo>
                    <a:close/>
                  </a:path>
                </a:pathLst>
              </a:custGeom>
              <a:solidFill>
                <a:srgbClr val="FCFFFF"/>
              </a:solidFill>
              <a:ln w="79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574AFDF-08F4-1402-EE4D-046F815A0557}"/>
                  </a:ext>
                </a:extLst>
              </p:cNvPr>
              <p:cNvSpPr/>
              <p:nvPr/>
            </p:nvSpPr>
            <p:spPr>
              <a:xfrm>
                <a:off x="9670116" y="4541772"/>
                <a:ext cx="86481" cy="94191"/>
              </a:xfrm>
              <a:custGeom>
                <a:avLst/>
                <a:gdLst>
                  <a:gd name="connsiteX0" fmla="*/ 86087 w 86481"/>
                  <a:gd name="connsiteY0" fmla="*/ 46946 h 94191"/>
                  <a:gd name="connsiteX1" fmla="*/ 43164 w 86481"/>
                  <a:gd name="connsiteY1" fmla="*/ 94041 h 94191"/>
                  <a:gd name="connsiteX2" fmla="*/ -393 w 86481"/>
                  <a:gd name="connsiteY2" fmla="*/ 47633 h 94191"/>
                  <a:gd name="connsiteX3" fmla="*/ -393 w 86481"/>
                  <a:gd name="connsiteY3" fmla="*/ 46946 h 94191"/>
                  <a:gd name="connsiteX4" fmla="*/ 42529 w 86481"/>
                  <a:gd name="connsiteY4" fmla="*/ -148 h 94191"/>
                  <a:gd name="connsiteX5" fmla="*/ 86087 w 86481"/>
                  <a:gd name="connsiteY5" fmla="*/ 46259 h 94191"/>
                  <a:gd name="connsiteX6" fmla="*/ 86087 w 86481"/>
                  <a:gd name="connsiteY6" fmla="*/ 46946 h 9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81" h="94191">
                    <a:moveTo>
                      <a:pt x="86087" y="46946"/>
                    </a:moveTo>
                    <a:cubicBezTo>
                      <a:pt x="86262" y="72766"/>
                      <a:pt x="67045" y="93851"/>
                      <a:pt x="43164" y="94041"/>
                    </a:cubicBezTo>
                    <a:cubicBezTo>
                      <a:pt x="19284" y="94231"/>
                      <a:pt x="-218" y="73453"/>
                      <a:pt x="-393" y="47633"/>
                    </a:cubicBezTo>
                    <a:cubicBezTo>
                      <a:pt x="-395" y="47404"/>
                      <a:pt x="-395" y="47175"/>
                      <a:pt x="-393" y="46946"/>
                    </a:cubicBezTo>
                    <a:cubicBezTo>
                      <a:pt x="-569" y="21126"/>
                      <a:pt x="18648" y="41"/>
                      <a:pt x="42529" y="-148"/>
                    </a:cubicBezTo>
                    <a:cubicBezTo>
                      <a:pt x="66410" y="-338"/>
                      <a:pt x="85911" y="20439"/>
                      <a:pt x="86087" y="46259"/>
                    </a:cubicBezTo>
                    <a:cubicBezTo>
                      <a:pt x="86088" y="46488"/>
                      <a:pt x="86088" y="46717"/>
                      <a:pt x="86087" y="46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7128669-341B-711C-419E-F46B994FC38C}"/>
                  </a:ext>
                </a:extLst>
              </p:cNvPr>
              <p:cNvSpPr/>
              <p:nvPr/>
            </p:nvSpPr>
            <p:spPr>
              <a:xfrm>
                <a:off x="8289125" y="4097824"/>
                <a:ext cx="1323996" cy="604277"/>
              </a:xfrm>
              <a:custGeom>
                <a:avLst/>
                <a:gdLst>
                  <a:gd name="connsiteX0" fmla="*/ 186684 w 1323996"/>
                  <a:gd name="connsiteY0" fmla="*/ 333695 h 604277"/>
                  <a:gd name="connsiteX1" fmla="*/ 171376 w 1323996"/>
                  <a:gd name="connsiteY1" fmla="*/ 323490 h 604277"/>
                  <a:gd name="connsiteX2" fmla="*/ 77827 w 1323996"/>
                  <a:gd name="connsiteY2" fmla="*/ 107473 h 604277"/>
                  <a:gd name="connsiteX3" fmla="*/ 38708 w 1323996"/>
                  <a:gd name="connsiteY3" fmla="*/ 29232 h 604277"/>
                  <a:gd name="connsiteX4" fmla="*/ -414 w 1323996"/>
                  <a:gd name="connsiteY4" fmla="*/ 56447 h 604277"/>
                  <a:gd name="connsiteX5" fmla="*/ 8091 w 1323996"/>
                  <a:gd name="connsiteY5" fmla="*/ 56447 h 604277"/>
                  <a:gd name="connsiteX6" fmla="*/ 60819 w 1323996"/>
                  <a:gd name="connsiteY6" fmla="*/ 384716 h 604277"/>
                  <a:gd name="connsiteX7" fmla="*/ 38707 w 1323996"/>
                  <a:gd name="connsiteY7" fmla="*/ 405127 h 604277"/>
                  <a:gd name="connsiteX8" fmla="*/ 35305 w 1323996"/>
                  <a:gd name="connsiteY8" fmla="*/ 427239 h 604277"/>
                  <a:gd name="connsiteX9" fmla="*/ 43810 w 1323996"/>
                  <a:gd name="connsiteY9" fmla="*/ 451051 h 604277"/>
                  <a:gd name="connsiteX10" fmla="*/ 179884 w 1323996"/>
                  <a:gd name="connsiteY10" fmla="*/ 570114 h 604277"/>
                  <a:gd name="connsiteX11" fmla="*/ 339771 w 1323996"/>
                  <a:gd name="connsiteY11" fmla="*/ 604131 h 604277"/>
                  <a:gd name="connsiteX12" fmla="*/ 970802 w 1323996"/>
                  <a:gd name="connsiteY12" fmla="*/ 542899 h 604277"/>
                  <a:gd name="connsiteX13" fmla="*/ 1176609 w 1323996"/>
                  <a:gd name="connsiteY13" fmla="*/ 461256 h 604277"/>
                  <a:gd name="connsiteX14" fmla="*/ 1316083 w 1323996"/>
                  <a:gd name="connsiteY14" fmla="*/ 306475 h 604277"/>
                  <a:gd name="connsiteX15" fmla="*/ 1302475 w 1323996"/>
                  <a:gd name="connsiteY15" fmla="*/ 199319 h 604277"/>
                  <a:gd name="connsiteX16" fmla="*/ 1152800 w 1323996"/>
                  <a:gd name="connsiteY16" fmla="*/ 64950 h 604277"/>
                  <a:gd name="connsiteX17" fmla="*/ 1123885 w 1323996"/>
                  <a:gd name="connsiteY17" fmla="*/ 37736 h 604277"/>
                  <a:gd name="connsiteX18" fmla="*/ 1054149 w 1323996"/>
                  <a:gd name="connsiteY18" fmla="*/ 316 h 604277"/>
                  <a:gd name="connsiteX19" fmla="*/ 720774 w 1323996"/>
                  <a:gd name="connsiteY19" fmla="*/ 100671 h 604277"/>
                  <a:gd name="connsiteX20" fmla="*/ 445225 w 1323996"/>
                  <a:gd name="connsiteY20" fmla="*/ 257157 h 604277"/>
                  <a:gd name="connsiteX21" fmla="*/ 224112 w 1323996"/>
                  <a:gd name="connsiteY21" fmla="*/ 330296 h 604277"/>
                  <a:gd name="connsiteX22" fmla="*/ 186691 w 1323996"/>
                  <a:gd name="connsiteY22" fmla="*/ 333698 h 60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23996" h="604277">
                    <a:moveTo>
                      <a:pt x="186684" y="333695"/>
                    </a:moveTo>
                    <a:lnTo>
                      <a:pt x="171376" y="323490"/>
                    </a:lnTo>
                    <a:cubicBezTo>
                      <a:pt x="171376" y="323490"/>
                      <a:pt x="94836" y="144897"/>
                      <a:pt x="77827" y="107473"/>
                    </a:cubicBezTo>
                    <a:cubicBezTo>
                      <a:pt x="60819" y="70049"/>
                      <a:pt x="38708" y="29232"/>
                      <a:pt x="38708" y="29232"/>
                    </a:cubicBezTo>
                    <a:lnTo>
                      <a:pt x="-414" y="56447"/>
                    </a:lnTo>
                    <a:lnTo>
                      <a:pt x="8091" y="56447"/>
                    </a:lnTo>
                    <a:lnTo>
                      <a:pt x="60819" y="384716"/>
                    </a:lnTo>
                    <a:cubicBezTo>
                      <a:pt x="60819" y="384716"/>
                      <a:pt x="45511" y="389819"/>
                      <a:pt x="38707" y="405127"/>
                    </a:cubicBezTo>
                    <a:cubicBezTo>
                      <a:pt x="31904" y="420436"/>
                      <a:pt x="35305" y="427239"/>
                      <a:pt x="35305" y="427239"/>
                    </a:cubicBezTo>
                    <a:lnTo>
                      <a:pt x="43810" y="451051"/>
                    </a:lnTo>
                    <a:cubicBezTo>
                      <a:pt x="43810" y="451051"/>
                      <a:pt x="123752" y="544600"/>
                      <a:pt x="179884" y="570114"/>
                    </a:cubicBezTo>
                    <a:cubicBezTo>
                      <a:pt x="236015" y="595627"/>
                      <a:pt x="309148" y="604131"/>
                      <a:pt x="339771" y="604131"/>
                    </a:cubicBezTo>
                    <a:cubicBezTo>
                      <a:pt x="370393" y="604131"/>
                      <a:pt x="911271" y="549703"/>
                      <a:pt x="970802" y="542899"/>
                    </a:cubicBezTo>
                    <a:cubicBezTo>
                      <a:pt x="1030333" y="536095"/>
                      <a:pt x="1105171" y="512282"/>
                      <a:pt x="1176609" y="461256"/>
                    </a:cubicBezTo>
                    <a:cubicBezTo>
                      <a:pt x="1248046" y="410230"/>
                      <a:pt x="1305872" y="328582"/>
                      <a:pt x="1316083" y="306475"/>
                    </a:cubicBezTo>
                    <a:cubicBezTo>
                      <a:pt x="1326294" y="284367"/>
                      <a:pt x="1329691" y="229935"/>
                      <a:pt x="1302475" y="199319"/>
                    </a:cubicBezTo>
                    <a:cubicBezTo>
                      <a:pt x="1275261" y="168703"/>
                      <a:pt x="1152800" y="64950"/>
                      <a:pt x="1152800" y="64950"/>
                    </a:cubicBezTo>
                    <a:lnTo>
                      <a:pt x="1123885" y="37736"/>
                    </a:lnTo>
                    <a:cubicBezTo>
                      <a:pt x="1123885" y="37736"/>
                      <a:pt x="1096670" y="5418"/>
                      <a:pt x="1054149" y="316"/>
                    </a:cubicBezTo>
                    <a:cubicBezTo>
                      <a:pt x="1011627" y="-4787"/>
                      <a:pt x="889166" y="32633"/>
                      <a:pt x="720774" y="100671"/>
                    </a:cubicBezTo>
                    <a:cubicBezTo>
                      <a:pt x="552381" y="168709"/>
                      <a:pt x="479248" y="245251"/>
                      <a:pt x="445225" y="257157"/>
                    </a:cubicBezTo>
                    <a:cubicBezTo>
                      <a:pt x="411201" y="269064"/>
                      <a:pt x="242819" y="323492"/>
                      <a:pt x="224112" y="330296"/>
                    </a:cubicBezTo>
                    <a:cubicBezTo>
                      <a:pt x="205405" y="337100"/>
                      <a:pt x="184991" y="335399"/>
                      <a:pt x="186691" y="333698"/>
                    </a:cubicBezTo>
                    <a:close/>
                  </a:path>
                </a:pathLst>
              </a:custGeom>
              <a:solidFill>
                <a:srgbClr val="FFF5FF">
                  <a:alpha val="97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74E44BE-DCF4-7687-819C-BF291037D7E9}"/>
                  </a:ext>
                </a:extLst>
              </p:cNvPr>
              <p:cNvSpPr/>
              <p:nvPr/>
            </p:nvSpPr>
            <p:spPr>
              <a:xfrm>
                <a:off x="8289125" y="4097820"/>
                <a:ext cx="1323996" cy="601871"/>
              </a:xfrm>
              <a:custGeom>
                <a:avLst/>
                <a:gdLst>
                  <a:gd name="connsiteX0" fmla="*/ 186684 w 1323996"/>
                  <a:gd name="connsiteY0" fmla="*/ 333699 h 601871"/>
                  <a:gd name="connsiteX1" fmla="*/ 171376 w 1323996"/>
                  <a:gd name="connsiteY1" fmla="*/ 323494 h 601871"/>
                  <a:gd name="connsiteX2" fmla="*/ 77827 w 1323996"/>
                  <a:gd name="connsiteY2" fmla="*/ 107477 h 601871"/>
                  <a:gd name="connsiteX3" fmla="*/ 38708 w 1323996"/>
                  <a:gd name="connsiteY3" fmla="*/ 29235 h 601871"/>
                  <a:gd name="connsiteX4" fmla="*/ -414 w 1323996"/>
                  <a:gd name="connsiteY4" fmla="*/ 56450 h 601871"/>
                  <a:gd name="connsiteX5" fmla="*/ 8091 w 1323996"/>
                  <a:gd name="connsiteY5" fmla="*/ 56450 h 601871"/>
                  <a:gd name="connsiteX6" fmla="*/ 60819 w 1323996"/>
                  <a:gd name="connsiteY6" fmla="*/ 384720 h 601871"/>
                  <a:gd name="connsiteX7" fmla="*/ 38707 w 1323996"/>
                  <a:gd name="connsiteY7" fmla="*/ 405131 h 601871"/>
                  <a:gd name="connsiteX8" fmla="*/ 35305 w 1323996"/>
                  <a:gd name="connsiteY8" fmla="*/ 427242 h 601871"/>
                  <a:gd name="connsiteX9" fmla="*/ 43810 w 1323996"/>
                  <a:gd name="connsiteY9" fmla="*/ 451055 h 601871"/>
                  <a:gd name="connsiteX10" fmla="*/ 179884 w 1323996"/>
                  <a:gd name="connsiteY10" fmla="*/ 567708 h 601871"/>
                  <a:gd name="connsiteX11" fmla="*/ 339771 w 1323996"/>
                  <a:gd name="connsiteY11" fmla="*/ 601725 h 601871"/>
                  <a:gd name="connsiteX12" fmla="*/ 970802 w 1323996"/>
                  <a:gd name="connsiteY12" fmla="*/ 542899 h 601871"/>
                  <a:gd name="connsiteX13" fmla="*/ 1176609 w 1323996"/>
                  <a:gd name="connsiteY13" fmla="*/ 461256 h 601871"/>
                  <a:gd name="connsiteX14" fmla="*/ 1316083 w 1323996"/>
                  <a:gd name="connsiteY14" fmla="*/ 306475 h 601871"/>
                  <a:gd name="connsiteX15" fmla="*/ 1302475 w 1323996"/>
                  <a:gd name="connsiteY15" fmla="*/ 199319 h 601871"/>
                  <a:gd name="connsiteX16" fmla="*/ 1152800 w 1323996"/>
                  <a:gd name="connsiteY16" fmla="*/ 64950 h 601871"/>
                  <a:gd name="connsiteX17" fmla="*/ 1123885 w 1323996"/>
                  <a:gd name="connsiteY17" fmla="*/ 37736 h 601871"/>
                  <a:gd name="connsiteX18" fmla="*/ 1054149 w 1323996"/>
                  <a:gd name="connsiteY18" fmla="*/ 316 h 601871"/>
                  <a:gd name="connsiteX19" fmla="*/ 720774 w 1323996"/>
                  <a:gd name="connsiteY19" fmla="*/ 100671 h 601871"/>
                  <a:gd name="connsiteX20" fmla="*/ 445225 w 1323996"/>
                  <a:gd name="connsiteY20" fmla="*/ 257157 h 601871"/>
                  <a:gd name="connsiteX21" fmla="*/ 224112 w 1323996"/>
                  <a:gd name="connsiteY21" fmla="*/ 330296 h 601871"/>
                  <a:gd name="connsiteX22" fmla="*/ 186691 w 1323996"/>
                  <a:gd name="connsiteY22" fmla="*/ 333698 h 60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23996" h="601871">
                    <a:moveTo>
                      <a:pt x="186684" y="333699"/>
                    </a:moveTo>
                    <a:lnTo>
                      <a:pt x="171376" y="323494"/>
                    </a:lnTo>
                    <a:cubicBezTo>
                      <a:pt x="171376" y="323494"/>
                      <a:pt x="94836" y="144900"/>
                      <a:pt x="77827" y="107477"/>
                    </a:cubicBezTo>
                    <a:cubicBezTo>
                      <a:pt x="60819" y="70053"/>
                      <a:pt x="38708" y="29235"/>
                      <a:pt x="38708" y="29235"/>
                    </a:cubicBezTo>
                    <a:lnTo>
                      <a:pt x="-414" y="56450"/>
                    </a:lnTo>
                    <a:lnTo>
                      <a:pt x="8091" y="56450"/>
                    </a:lnTo>
                    <a:lnTo>
                      <a:pt x="60819" y="384720"/>
                    </a:lnTo>
                    <a:cubicBezTo>
                      <a:pt x="60819" y="384720"/>
                      <a:pt x="45511" y="389823"/>
                      <a:pt x="38707" y="405131"/>
                    </a:cubicBezTo>
                    <a:cubicBezTo>
                      <a:pt x="31904" y="420439"/>
                      <a:pt x="35305" y="427242"/>
                      <a:pt x="35305" y="427242"/>
                    </a:cubicBezTo>
                    <a:lnTo>
                      <a:pt x="43810" y="451055"/>
                    </a:lnTo>
                    <a:cubicBezTo>
                      <a:pt x="43810" y="451055"/>
                      <a:pt x="123152" y="543562"/>
                      <a:pt x="179884" y="567708"/>
                    </a:cubicBezTo>
                    <a:cubicBezTo>
                      <a:pt x="233195" y="590403"/>
                      <a:pt x="309081" y="601655"/>
                      <a:pt x="339771" y="601725"/>
                    </a:cubicBezTo>
                    <a:cubicBezTo>
                      <a:pt x="370387" y="601796"/>
                      <a:pt x="911271" y="549701"/>
                      <a:pt x="970802" y="542899"/>
                    </a:cubicBezTo>
                    <a:cubicBezTo>
                      <a:pt x="1030333" y="536096"/>
                      <a:pt x="1105171" y="512282"/>
                      <a:pt x="1176609" y="461256"/>
                    </a:cubicBezTo>
                    <a:cubicBezTo>
                      <a:pt x="1248046" y="410230"/>
                      <a:pt x="1305872" y="328582"/>
                      <a:pt x="1316083" y="306475"/>
                    </a:cubicBezTo>
                    <a:cubicBezTo>
                      <a:pt x="1326294" y="284367"/>
                      <a:pt x="1329691" y="229935"/>
                      <a:pt x="1302475" y="199319"/>
                    </a:cubicBezTo>
                    <a:cubicBezTo>
                      <a:pt x="1275261" y="168703"/>
                      <a:pt x="1152800" y="64950"/>
                      <a:pt x="1152800" y="64950"/>
                    </a:cubicBezTo>
                    <a:lnTo>
                      <a:pt x="1123885" y="37736"/>
                    </a:lnTo>
                    <a:cubicBezTo>
                      <a:pt x="1123885" y="37736"/>
                      <a:pt x="1096670" y="5418"/>
                      <a:pt x="1054149" y="316"/>
                    </a:cubicBezTo>
                    <a:cubicBezTo>
                      <a:pt x="1011627" y="-4787"/>
                      <a:pt x="889166" y="32633"/>
                      <a:pt x="720774" y="100671"/>
                    </a:cubicBezTo>
                    <a:cubicBezTo>
                      <a:pt x="552381" y="168709"/>
                      <a:pt x="479248" y="245251"/>
                      <a:pt x="445225" y="257157"/>
                    </a:cubicBezTo>
                    <a:cubicBezTo>
                      <a:pt x="411201" y="269064"/>
                      <a:pt x="242819" y="323492"/>
                      <a:pt x="224112" y="330296"/>
                    </a:cubicBezTo>
                    <a:cubicBezTo>
                      <a:pt x="205405" y="337100"/>
                      <a:pt x="184991" y="335398"/>
                      <a:pt x="186691" y="3336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FFFF">
                      <a:alpha val="65098"/>
                    </a:srgbClr>
                  </a:gs>
                  <a:gs pos="50000">
                    <a:srgbClr val="FAFFFF">
                      <a:alpha val="60392"/>
                    </a:srgbClr>
                  </a:gs>
                  <a:gs pos="100000">
                    <a:srgbClr val="A1A1A1">
                      <a:alpha val="67059"/>
                    </a:srgbClr>
                  </a:gs>
                </a:gsLst>
                <a:lin ang="45034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04BD3A2-F0FE-C825-C3F3-641BBBBBF104}"/>
                  </a:ext>
                </a:extLst>
              </p:cNvPr>
              <p:cNvSpPr/>
              <p:nvPr/>
            </p:nvSpPr>
            <p:spPr>
              <a:xfrm>
                <a:off x="8326567" y="4251360"/>
                <a:ext cx="1277163" cy="312961"/>
              </a:xfrm>
              <a:custGeom>
                <a:avLst/>
                <a:gdLst>
                  <a:gd name="connsiteX0" fmla="*/ 31895 w 1277163"/>
                  <a:gd name="connsiteY0" fmla="*/ 309414 h 312961"/>
                  <a:gd name="connsiteX1" fmla="*/ 60810 w 1277163"/>
                  <a:gd name="connsiteY1" fmla="*/ 312816 h 312961"/>
                  <a:gd name="connsiteX2" fmla="*/ 651017 w 1277163"/>
                  <a:gd name="connsiteY2" fmla="*/ 169941 h 312961"/>
                  <a:gd name="connsiteX3" fmla="*/ 1179997 w 1277163"/>
                  <a:gd name="connsiteY3" fmla="*/ 67890 h 312961"/>
                  <a:gd name="connsiteX4" fmla="*/ 1276143 w 1277163"/>
                  <a:gd name="connsiteY4" fmla="*/ 62289 h 312961"/>
                  <a:gd name="connsiteX5" fmla="*/ 1231027 w 1277163"/>
                  <a:gd name="connsiteY5" fmla="*/ 8358 h 312961"/>
                  <a:gd name="connsiteX6" fmla="*/ 1217419 w 1277163"/>
                  <a:gd name="connsiteY6" fmla="*/ -146 h 312961"/>
                  <a:gd name="connsiteX7" fmla="*/ 841524 w 1277163"/>
                  <a:gd name="connsiteY7" fmla="*/ 61086 h 312961"/>
                  <a:gd name="connsiteX8" fmla="*/ 69323 w 1277163"/>
                  <a:gd name="connsiteY8" fmla="*/ 277104 h 312961"/>
                  <a:gd name="connsiteX9" fmla="*/ 8091 w 1277163"/>
                  <a:gd name="connsiteY9" fmla="*/ 283907 h 312961"/>
                  <a:gd name="connsiteX10" fmla="*/ -414 w 1277163"/>
                  <a:gd name="connsiteY10" fmla="*/ 287309 h 312961"/>
                  <a:gd name="connsiteX11" fmla="*/ 9791 w 1277163"/>
                  <a:gd name="connsiteY11" fmla="*/ 299215 h 312961"/>
                  <a:gd name="connsiteX12" fmla="*/ 31903 w 1277163"/>
                  <a:gd name="connsiteY12" fmla="*/ 309420 h 31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77163" h="312961">
                    <a:moveTo>
                      <a:pt x="31895" y="309414"/>
                    </a:moveTo>
                    <a:lnTo>
                      <a:pt x="60810" y="312816"/>
                    </a:lnTo>
                    <a:cubicBezTo>
                      <a:pt x="60810" y="312816"/>
                      <a:pt x="435009" y="215860"/>
                      <a:pt x="651017" y="169941"/>
                    </a:cubicBezTo>
                    <a:cubicBezTo>
                      <a:pt x="867025" y="124020"/>
                      <a:pt x="1088148" y="74691"/>
                      <a:pt x="1179997" y="67890"/>
                    </a:cubicBezTo>
                    <a:cubicBezTo>
                      <a:pt x="1271847" y="61089"/>
                      <a:pt x="1276143" y="62289"/>
                      <a:pt x="1276143" y="62289"/>
                    </a:cubicBezTo>
                    <a:cubicBezTo>
                      <a:pt x="1281617" y="64114"/>
                      <a:pt x="1248739" y="18231"/>
                      <a:pt x="1231027" y="8358"/>
                    </a:cubicBezTo>
                    <a:cubicBezTo>
                      <a:pt x="1217010" y="546"/>
                      <a:pt x="1217419" y="-146"/>
                      <a:pt x="1217419" y="-146"/>
                    </a:cubicBezTo>
                    <a:cubicBezTo>
                      <a:pt x="1217419" y="-146"/>
                      <a:pt x="1035425" y="20265"/>
                      <a:pt x="841524" y="61086"/>
                    </a:cubicBezTo>
                    <a:cubicBezTo>
                      <a:pt x="647624" y="101908"/>
                      <a:pt x="94831" y="271998"/>
                      <a:pt x="69323" y="277104"/>
                    </a:cubicBezTo>
                    <a:cubicBezTo>
                      <a:pt x="43816" y="282209"/>
                      <a:pt x="8091" y="283907"/>
                      <a:pt x="8091" y="283907"/>
                    </a:cubicBezTo>
                    <a:lnTo>
                      <a:pt x="-414" y="287309"/>
                    </a:lnTo>
                    <a:cubicBezTo>
                      <a:pt x="-414" y="287309"/>
                      <a:pt x="2988" y="295813"/>
                      <a:pt x="9791" y="299215"/>
                    </a:cubicBezTo>
                    <a:cubicBezTo>
                      <a:pt x="16595" y="302617"/>
                      <a:pt x="31903" y="311122"/>
                      <a:pt x="31903" y="309420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8C93FF7-788F-8294-EBF1-7E8DA9050A84}"/>
                  </a:ext>
                </a:extLst>
              </p:cNvPr>
              <p:cNvSpPr/>
              <p:nvPr/>
            </p:nvSpPr>
            <p:spPr>
              <a:xfrm>
                <a:off x="8895807" y="4102287"/>
                <a:ext cx="648266" cy="164052"/>
              </a:xfrm>
              <a:custGeom>
                <a:avLst/>
                <a:gdLst>
                  <a:gd name="connsiteX0" fmla="*/ 647850 w 648266"/>
                  <a:gd name="connsiteY0" fmla="*/ 151877 h 164052"/>
                  <a:gd name="connsiteX1" fmla="*/ 544418 w 648266"/>
                  <a:gd name="connsiteY1" fmla="*/ 64079 h 164052"/>
                  <a:gd name="connsiteX2" fmla="*/ 451810 w 648266"/>
                  <a:gd name="connsiteY2" fmla="*/ 335 h 164052"/>
                  <a:gd name="connsiteX3" fmla="*/ 318307 w 648266"/>
                  <a:gd name="connsiteY3" fmla="*/ 28191 h 164052"/>
                  <a:gd name="connsiteX4" fmla="*/ 46492 w 648266"/>
                  <a:gd name="connsiteY4" fmla="*/ 131433 h 164052"/>
                  <a:gd name="connsiteX5" fmla="*/ -414 w 648266"/>
                  <a:gd name="connsiteY5" fmla="*/ 163906 h 164052"/>
                  <a:gd name="connsiteX6" fmla="*/ 338753 w 648266"/>
                  <a:gd name="connsiteY6" fmla="*/ 56864 h 164052"/>
                  <a:gd name="connsiteX7" fmla="*/ 444595 w 648266"/>
                  <a:gd name="connsiteY7" fmla="*/ 49648 h 164052"/>
                  <a:gd name="connsiteX8" fmla="*/ 632218 w 648266"/>
                  <a:gd name="connsiteY8" fmla="*/ 151880 h 164052"/>
                  <a:gd name="connsiteX9" fmla="*/ 647853 w 648266"/>
                  <a:gd name="connsiteY9" fmla="*/ 151880 h 164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8266" h="164052">
                    <a:moveTo>
                      <a:pt x="647850" y="151877"/>
                    </a:moveTo>
                    <a:lnTo>
                      <a:pt x="544418" y="64079"/>
                    </a:lnTo>
                    <a:cubicBezTo>
                      <a:pt x="544418" y="64079"/>
                      <a:pt x="489093" y="2741"/>
                      <a:pt x="451810" y="335"/>
                    </a:cubicBezTo>
                    <a:cubicBezTo>
                      <a:pt x="414526" y="-2071"/>
                      <a:pt x="382052" y="4137"/>
                      <a:pt x="318307" y="28191"/>
                    </a:cubicBezTo>
                    <a:cubicBezTo>
                      <a:pt x="254562" y="52245"/>
                      <a:pt x="83783" y="108579"/>
                      <a:pt x="46492" y="131433"/>
                    </a:cubicBezTo>
                    <a:cubicBezTo>
                      <a:pt x="9202" y="154286"/>
                      <a:pt x="-414" y="163906"/>
                      <a:pt x="-414" y="163906"/>
                    </a:cubicBezTo>
                    <a:cubicBezTo>
                      <a:pt x="-414" y="163906"/>
                      <a:pt x="273802" y="64084"/>
                      <a:pt x="338753" y="56864"/>
                    </a:cubicBezTo>
                    <a:cubicBezTo>
                      <a:pt x="403703" y="49644"/>
                      <a:pt x="406083" y="41684"/>
                      <a:pt x="444595" y="49648"/>
                    </a:cubicBezTo>
                    <a:cubicBezTo>
                      <a:pt x="504781" y="62095"/>
                      <a:pt x="583069" y="118286"/>
                      <a:pt x="632218" y="151880"/>
                    </a:cubicBezTo>
                    <a:lnTo>
                      <a:pt x="647853" y="151880"/>
                    </a:lnTo>
                    <a:close/>
                  </a:path>
                </a:pathLst>
              </a:custGeom>
              <a:gradFill>
                <a:gsLst>
                  <a:gs pos="0">
                    <a:srgbClr val="F4F7F7">
                      <a:alpha val="0"/>
                    </a:srgbClr>
                  </a:gs>
                  <a:gs pos="50000">
                    <a:srgbClr val="9DA299">
                      <a:alpha val="27843"/>
                    </a:srgbClr>
                  </a:gs>
                  <a:gs pos="100000">
                    <a:srgbClr val="464E3B">
                      <a:alpha val="55686"/>
                    </a:srgbClr>
                  </a:gs>
                </a:gsLst>
                <a:lin ang="1807281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960901A-BB1A-3F57-57FE-BFEC015121CF}"/>
                  </a:ext>
                </a:extLst>
              </p:cNvPr>
              <p:cNvSpPr/>
              <p:nvPr/>
            </p:nvSpPr>
            <p:spPr>
              <a:xfrm>
                <a:off x="8483078" y="4351094"/>
                <a:ext cx="1131611" cy="206408"/>
              </a:xfrm>
              <a:custGeom>
                <a:avLst/>
                <a:gdLst>
                  <a:gd name="connsiteX0" fmla="*/ 1124682 w 1131611"/>
                  <a:gd name="connsiteY0" fmla="*/ 43373 h 206408"/>
                  <a:gd name="connsiteX1" fmla="*/ 1130575 w 1131611"/>
                  <a:gd name="connsiteY1" fmla="*/ -146 h 206408"/>
                  <a:gd name="connsiteX2" fmla="*/ 681643 w 1131611"/>
                  <a:gd name="connsiteY2" fmla="*/ 58286 h 206408"/>
                  <a:gd name="connsiteX3" fmla="*/ -414 w 1131611"/>
                  <a:gd name="connsiteY3" fmla="*/ 204561 h 206408"/>
                  <a:gd name="connsiteX4" fmla="*/ 38707 w 1131611"/>
                  <a:gd name="connsiteY4" fmla="*/ 206263 h 206408"/>
                  <a:gd name="connsiteX5" fmla="*/ 91435 w 1131611"/>
                  <a:gd name="connsiteY5" fmla="*/ 202860 h 206408"/>
                  <a:gd name="connsiteX6" fmla="*/ 654429 w 1131611"/>
                  <a:gd name="connsiteY6" fmla="*/ 100810 h 206408"/>
                  <a:gd name="connsiteX7" fmla="*/ 1016722 w 1131611"/>
                  <a:gd name="connsiteY7" fmla="*/ 46381 h 206408"/>
                  <a:gd name="connsiteX8" fmla="*/ 1124688 w 1131611"/>
                  <a:gd name="connsiteY8" fmla="*/ 43374 h 206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1611" h="206408">
                    <a:moveTo>
                      <a:pt x="1124682" y="43373"/>
                    </a:moveTo>
                    <a:cubicBezTo>
                      <a:pt x="1128779" y="43373"/>
                      <a:pt x="1132767" y="-146"/>
                      <a:pt x="1130575" y="-146"/>
                    </a:cubicBezTo>
                    <a:cubicBezTo>
                      <a:pt x="1130575" y="-146"/>
                      <a:pt x="960592" y="3857"/>
                      <a:pt x="681643" y="58286"/>
                    </a:cubicBezTo>
                    <a:cubicBezTo>
                      <a:pt x="402694" y="112715"/>
                      <a:pt x="-414" y="204561"/>
                      <a:pt x="-414" y="204561"/>
                    </a:cubicBezTo>
                    <a:lnTo>
                      <a:pt x="38707" y="206263"/>
                    </a:lnTo>
                    <a:lnTo>
                      <a:pt x="91435" y="202860"/>
                    </a:lnTo>
                    <a:cubicBezTo>
                      <a:pt x="91435" y="202860"/>
                      <a:pt x="531966" y="122919"/>
                      <a:pt x="654429" y="100810"/>
                    </a:cubicBezTo>
                    <a:cubicBezTo>
                      <a:pt x="776892" y="78700"/>
                      <a:pt x="940179" y="49782"/>
                      <a:pt x="1016722" y="46381"/>
                    </a:cubicBezTo>
                    <a:cubicBezTo>
                      <a:pt x="1093265" y="42979"/>
                      <a:pt x="1128088" y="41673"/>
                      <a:pt x="1124688" y="4337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ADCA67BC-B23C-781B-427A-F5775C47A0E1}"/>
                  </a:ext>
                </a:extLst>
              </p:cNvPr>
              <p:cNvSpPr/>
              <p:nvPr/>
            </p:nvSpPr>
            <p:spPr>
              <a:xfrm>
                <a:off x="8586796" y="4521419"/>
                <a:ext cx="367397" cy="131402"/>
              </a:xfrm>
              <a:custGeom>
                <a:avLst/>
                <a:gdLst>
                  <a:gd name="connsiteX0" fmla="*/ 366978 w 367397"/>
                  <a:gd name="connsiteY0" fmla="*/ 72025 h 131402"/>
                  <a:gd name="connsiteX1" fmla="*/ 309907 w 367397"/>
                  <a:gd name="connsiteY1" fmla="*/ 27180 h 131402"/>
                  <a:gd name="connsiteX2" fmla="*/ 197550 w 367397"/>
                  <a:gd name="connsiteY2" fmla="*/ 2068 h 131402"/>
                  <a:gd name="connsiteX3" fmla="*/ 78059 w 367397"/>
                  <a:gd name="connsiteY3" fmla="*/ 30768 h 131402"/>
                  <a:gd name="connsiteX4" fmla="*/ -414 w 367397"/>
                  <a:gd name="connsiteY4" fmla="*/ 68438 h 131402"/>
                  <a:gd name="connsiteX5" fmla="*/ 204688 w 367397"/>
                  <a:gd name="connsiteY5" fmla="*/ 129426 h 131402"/>
                  <a:gd name="connsiteX6" fmla="*/ 322398 w 367397"/>
                  <a:gd name="connsiteY6" fmla="*/ 116871 h 131402"/>
                  <a:gd name="connsiteX7" fmla="*/ 366984 w 367397"/>
                  <a:gd name="connsiteY7" fmla="*/ 84583 h 131402"/>
                  <a:gd name="connsiteX8" fmla="*/ 366984 w 367397"/>
                  <a:gd name="connsiteY8" fmla="*/ 72027 h 131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7397" h="131402">
                    <a:moveTo>
                      <a:pt x="366978" y="72025"/>
                    </a:moveTo>
                    <a:cubicBezTo>
                      <a:pt x="366978" y="72025"/>
                      <a:pt x="350926" y="48706"/>
                      <a:pt x="309907" y="27180"/>
                    </a:cubicBezTo>
                    <a:cubicBezTo>
                      <a:pt x="268887" y="5655"/>
                      <a:pt x="240351" y="-5108"/>
                      <a:pt x="197550" y="2068"/>
                    </a:cubicBezTo>
                    <a:cubicBezTo>
                      <a:pt x="154748" y="9243"/>
                      <a:pt x="78059" y="30768"/>
                      <a:pt x="78059" y="30768"/>
                    </a:cubicBezTo>
                    <a:lnTo>
                      <a:pt x="-414" y="68438"/>
                    </a:lnTo>
                    <a:cubicBezTo>
                      <a:pt x="-414" y="68438"/>
                      <a:pt x="161883" y="124045"/>
                      <a:pt x="204688" y="129426"/>
                    </a:cubicBezTo>
                    <a:cubicBezTo>
                      <a:pt x="247493" y="134808"/>
                      <a:pt x="290294" y="127633"/>
                      <a:pt x="322398" y="116871"/>
                    </a:cubicBezTo>
                    <a:cubicBezTo>
                      <a:pt x="354502" y="106109"/>
                      <a:pt x="366984" y="84583"/>
                      <a:pt x="366984" y="84583"/>
                    </a:cubicBezTo>
                    <a:lnTo>
                      <a:pt x="366984" y="72027"/>
                    </a:lnTo>
                    <a:close/>
                  </a:path>
                </a:pathLst>
              </a:custGeom>
              <a:gradFill>
                <a:gsLst>
                  <a:gs pos="0">
                    <a:srgbClr val="CBCCE4"/>
                  </a:gs>
                  <a:gs pos="50000">
                    <a:srgbClr val="9195A5"/>
                  </a:gs>
                  <a:gs pos="100000">
                    <a:srgbClr val="575F66"/>
                  </a:gs>
                </a:gsLst>
                <a:lin ang="460906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389A81D-3EBE-8539-082B-789F892074ED}"/>
                  </a:ext>
                </a:extLst>
              </p:cNvPr>
              <p:cNvSpPr/>
              <p:nvPr/>
            </p:nvSpPr>
            <p:spPr>
              <a:xfrm>
                <a:off x="7121489" y="4557177"/>
                <a:ext cx="1720452" cy="90459"/>
              </a:xfrm>
              <a:custGeom>
                <a:avLst/>
                <a:gdLst>
                  <a:gd name="connsiteX0" fmla="*/ 1677504 w 1720452"/>
                  <a:gd name="connsiteY0" fmla="*/ 168 h 90459"/>
                  <a:gd name="connsiteX1" fmla="*/ 1442779 w 1720452"/>
                  <a:gd name="connsiteY1" fmla="*/ 3569 h 90459"/>
                  <a:gd name="connsiteX2" fmla="*/ 146712 w 1720452"/>
                  <a:gd name="connsiteY2" fmla="*/ 66502 h 90459"/>
                  <a:gd name="connsiteX3" fmla="*/ 39166 w 1720452"/>
                  <a:gd name="connsiteY3" fmla="*/ 68822 h 90459"/>
                  <a:gd name="connsiteX4" fmla="*/ -414 w 1720452"/>
                  <a:gd name="connsiteY4" fmla="*/ 9522 h 90459"/>
                  <a:gd name="connsiteX5" fmla="*/ 21081 w 1720452"/>
                  <a:gd name="connsiteY5" fmla="*/ 67718 h 90459"/>
                  <a:gd name="connsiteX6" fmla="*/ 33633 w 1720452"/>
                  <a:gd name="connsiteY6" fmla="*/ 79802 h 90459"/>
                  <a:gd name="connsiteX7" fmla="*/ 58267 w 1720452"/>
                  <a:gd name="connsiteY7" fmla="*/ 76707 h 90459"/>
                  <a:gd name="connsiteX8" fmla="*/ 1461490 w 1720452"/>
                  <a:gd name="connsiteY8" fmla="*/ 80109 h 90459"/>
                  <a:gd name="connsiteX9" fmla="*/ 1585658 w 1720452"/>
                  <a:gd name="connsiteY9" fmla="*/ 90314 h 90459"/>
                  <a:gd name="connsiteX10" fmla="*/ 1655394 w 1720452"/>
                  <a:gd name="connsiteY10" fmla="*/ 76707 h 90459"/>
                  <a:gd name="connsiteX11" fmla="*/ 1709823 w 1720452"/>
                  <a:gd name="connsiteY11" fmla="*/ 54595 h 90459"/>
                  <a:gd name="connsiteX12" fmla="*/ 1708122 w 1720452"/>
                  <a:gd name="connsiteY12" fmla="*/ 18876 h 90459"/>
                  <a:gd name="connsiteX13" fmla="*/ 1677506 w 1720452"/>
                  <a:gd name="connsiteY13" fmla="*/ 166 h 9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20452" h="90459">
                    <a:moveTo>
                      <a:pt x="1677504" y="168"/>
                    </a:moveTo>
                    <a:lnTo>
                      <a:pt x="1442779" y="3569"/>
                    </a:lnTo>
                    <a:cubicBezTo>
                      <a:pt x="1442779" y="3569"/>
                      <a:pt x="230056" y="61399"/>
                      <a:pt x="146712" y="66502"/>
                    </a:cubicBezTo>
                    <a:cubicBezTo>
                      <a:pt x="91301" y="69894"/>
                      <a:pt x="52947" y="67433"/>
                      <a:pt x="39166" y="68822"/>
                    </a:cubicBezTo>
                    <a:cubicBezTo>
                      <a:pt x="32218" y="69522"/>
                      <a:pt x="-414" y="9522"/>
                      <a:pt x="-414" y="9522"/>
                    </a:cubicBezTo>
                    <a:cubicBezTo>
                      <a:pt x="-193" y="9961"/>
                      <a:pt x="15120" y="57257"/>
                      <a:pt x="21081" y="67718"/>
                    </a:cubicBezTo>
                    <a:cubicBezTo>
                      <a:pt x="25065" y="74707"/>
                      <a:pt x="29432" y="79462"/>
                      <a:pt x="33633" y="79802"/>
                    </a:cubicBezTo>
                    <a:cubicBezTo>
                      <a:pt x="35751" y="79974"/>
                      <a:pt x="55868" y="76707"/>
                      <a:pt x="58267" y="76707"/>
                    </a:cubicBezTo>
                    <a:lnTo>
                      <a:pt x="1461490" y="80109"/>
                    </a:lnTo>
                    <a:cubicBezTo>
                      <a:pt x="1461490" y="80109"/>
                      <a:pt x="1560141" y="90314"/>
                      <a:pt x="1585658" y="90314"/>
                    </a:cubicBezTo>
                    <a:cubicBezTo>
                      <a:pt x="1611175" y="90314"/>
                      <a:pt x="1645189" y="80109"/>
                      <a:pt x="1655394" y="76707"/>
                    </a:cubicBezTo>
                    <a:cubicBezTo>
                      <a:pt x="1665599" y="73304"/>
                      <a:pt x="1701318" y="63099"/>
                      <a:pt x="1709823" y="54595"/>
                    </a:cubicBezTo>
                    <a:cubicBezTo>
                      <a:pt x="1718328" y="46091"/>
                      <a:pt x="1728533" y="34184"/>
                      <a:pt x="1708122" y="18876"/>
                    </a:cubicBezTo>
                    <a:cubicBezTo>
                      <a:pt x="1687711" y="3569"/>
                      <a:pt x="1679207" y="-1535"/>
                      <a:pt x="1677506" y="1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CBCCE4"/>
                  </a:gs>
                  <a:gs pos="50000">
                    <a:srgbClr val="9195A5"/>
                  </a:gs>
                  <a:gs pos="100000">
                    <a:srgbClr val="575F66"/>
                  </a:gs>
                </a:gsLst>
                <a:lin ang="1629969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C36A96F-A378-2CA3-95EF-25FA5A88928D}"/>
                  </a:ext>
                </a:extLst>
              </p:cNvPr>
              <p:cNvSpPr/>
              <p:nvPr/>
            </p:nvSpPr>
            <p:spPr>
              <a:xfrm>
                <a:off x="7156344" y="4557517"/>
                <a:ext cx="1688984" cy="71437"/>
              </a:xfrm>
              <a:custGeom>
                <a:avLst/>
                <a:gdLst>
                  <a:gd name="connsiteX0" fmla="*/ 1688559 w 1688984"/>
                  <a:gd name="connsiteY0" fmla="*/ 38975 h 71437"/>
                  <a:gd name="connsiteX1" fmla="*/ -414 w 1688984"/>
                  <a:gd name="connsiteY1" fmla="*/ 71291 h 71437"/>
                  <a:gd name="connsiteX2" fmla="*/ 45620 w 1688984"/>
                  <a:gd name="connsiteY2" fmla="*/ 64888 h 71437"/>
                  <a:gd name="connsiteX3" fmla="*/ 591231 w 1688984"/>
                  <a:gd name="connsiteY3" fmla="*/ 33715 h 71437"/>
                  <a:gd name="connsiteX4" fmla="*/ 1396017 w 1688984"/>
                  <a:gd name="connsiteY4" fmla="*/ -146 h 71437"/>
                  <a:gd name="connsiteX5" fmla="*/ 1646048 w 1688984"/>
                  <a:gd name="connsiteY5" fmla="*/ -146 h 71437"/>
                  <a:gd name="connsiteX6" fmla="*/ 1678366 w 1688984"/>
                  <a:gd name="connsiteY6" fmla="*/ 16863 h 71437"/>
                  <a:gd name="connsiteX7" fmla="*/ 1685170 w 1688984"/>
                  <a:gd name="connsiteY7" fmla="*/ 37274 h 71437"/>
                  <a:gd name="connsiteX8" fmla="*/ 1688571 w 1688984"/>
                  <a:gd name="connsiteY8" fmla="*/ 38975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8984" h="71437">
                    <a:moveTo>
                      <a:pt x="1688559" y="38975"/>
                    </a:moveTo>
                    <a:lnTo>
                      <a:pt x="-414" y="71291"/>
                    </a:lnTo>
                    <a:lnTo>
                      <a:pt x="45620" y="64888"/>
                    </a:lnTo>
                    <a:lnTo>
                      <a:pt x="591231" y="33715"/>
                    </a:lnTo>
                    <a:lnTo>
                      <a:pt x="1396017" y="-146"/>
                    </a:lnTo>
                    <a:lnTo>
                      <a:pt x="1646048" y="-146"/>
                    </a:lnTo>
                    <a:lnTo>
                      <a:pt x="1678366" y="16863"/>
                    </a:lnTo>
                    <a:lnTo>
                      <a:pt x="1685170" y="37274"/>
                    </a:lnTo>
                    <a:lnTo>
                      <a:pt x="1688571" y="38975"/>
                    </a:lnTo>
                    <a:close/>
                  </a:path>
                </a:pathLst>
              </a:custGeom>
              <a:solidFill>
                <a:srgbClr val="E8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9D82D9D-13CD-CE54-0BA4-569E265E1773}"/>
                  </a:ext>
                </a:extLst>
              </p:cNvPr>
              <p:cNvSpPr/>
              <p:nvPr/>
            </p:nvSpPr>
            <p:spPr>
              <a:xfrm>
                <a:off x="9313919" y="4133989"/>
                <a:ext cx="127567" cy="36568"/>
              </a:xfrm>
              <a:custGeom>
                <a:avLst/>
                <a:gdLst>
                  <a:gd name="connsiteX0" fmla="*/ 127154 w 127567"/>
                  <a:gd name="connsiteY0" fmla="*/ 33021 h 36568"/>
                  <a:gd name="connsiteX1" fmla="*/ -414 w 127567"/>
                  <a:gd name="connsiteY1" fmla="*/ 36423 h 36568"/>
                  <a:gd name="connsiteX2" fmla="*/ 6389 w 127567"/>
                  <a:gd name="connsiteY2" fmla="*/ 3255 h 36568"/>
                  <a:gd name="connsiteX3" fmla="*/ 68473 w 127567"/>
                  <a:gd name="connsiteY3" fmla="*/ -146 h 36568"/>
                  <a:gd name="connsiteX4" fmla="*/ 91434 w 127567"/>
                  <a:gd name="connsiteY4" fmla="*/ -146 h 36568"/>
                  <a:gd name="connsiteX5" fmla="*/ 127153 w 127567"/>
                  <a:gd name="connsiteY5" fmla="*/ 33021 h 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567" h="36568">
                    <a:moveTo>
                      <a:pt x="127154" y="33021"/>
                    </a:moveTo>
                    <a:lnTo>
                      <a:pt x="-414" y="36423"/>
                    </a:lnTo>
                    <a:lnTo>
                      <a:pt x="6389" y="3255"/>
                    </a:lnTo>
                    <a:cubicBezTo>
                      <a:pt x="6389" y="3255"/>
                      <a:pt x="52313" y="-146"/>
                      <a:pt x="68473" y="-146"/>
                    </a:cubicBezTo>
                    <a:lnTo>
                      <a:pt x="91434" y="-146"/>
                    </a:lnTo>
                    <a:lnTo>
                      <a:pt x="127153" y="33021"/>
                    </a:lnTo>
                    <a:close/>
                  </a:path>
                </a:pathLst>
              </a:custGeom>
              <a:solidFill>
                <a:srgbClr val="2839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D063949E-E9DF-9F19-DD9A-1BE65D3D892A}"/>
                  </a:ext>
                </a:extLst>
              </p:cNvPr>
              <p:cNvSpPr/>
              <p:nvPr/>
            </p:nvSpPr>
            <p:spPr>
              <a:xfrm>
                <a:off x="9267969" y="4139118"/>
                <a:ext cx="48476" cy="43372"/>
              </a:xfrm>
              <a:custGeom>
                <a:avLst/>
                <a:gdLst>
                  <a:gd name="connsiteX0" fmla="*/ 2988 w 48476"/>
                  <a:gd name="connsiteY0" fmla="*/ 43227 h 43372"/>
                  <a:gd name="connsiteX1" fmla="*/ 42109 w 48476"/>
                  <a:gd name="connsiteY1" fmla="*/ 33022 h 43372"/>
                  <a:gd name="connsiteX2" fmla="*/ 48062 w 48476"/>
                  <a:gd name="connsiteY2" fmla="*/ -146 h 43372"/>
                  <a:gd name="connsiteX3" fmla="*/ 20847 w 48476"/>
                  <a:gd name="connsiteY3" fmla="*/ 4106 h 43372"/>
                  <a:gd name="connsiteX4" fmla="*/ -414 w 48476"/>
                  <a:gd name="connsiteY4" fmla="*/ 33021 h 43372"/>
                  <a:gd name="connsiteX5" fmla="*/ 2988 w 48476"/>
                  <a:gd name="connsiteY5" fmla="*/ 43226 h 4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76" h="43372">
                    <a:moveTo>
                      <a:pt x="2988" y="43227"/>
                    </a:moveTo>
                    <a:lnTo>
                      <a:pt x="42109" y="33022"/>
                    </a:lnTo>
                    <a:lnTo>
                      <a:pt x="48062" y="-146"/>
                    </a:lnTo>
                    <a:lnTo>
                      <a:pt x="20847" y="4106"/>
                    </a:lnTo>
                    <a:lnTo>
                      <a:pt x="-414" y="33021"/>
                    </a:lnTo>
                    <a:lnTo>
                      <a:pt x="2988" y="43226"/>
                    </a:lnTo>
                    <a:close/>
                  </a:path>
                </a:pathLst>
              </a:custGeom>
              <a:solidFill>
                <a:srgbClr val="2839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8C44382-8075-CDA4-ACDB-933BCA44EFFE}"/>
                  </a:ext>
                </a:extLst>
              </p:cNvPr>
              <p:cNvSpPr/>
              <p:nvPr/>
            </p:nvSpPr>
            <p:spPr>
              <a:xfrm>
                <a:off x="9399681" y="4314041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563B76A-C3D1-2EEF-38E9-8234A9BCCF13}"/>
                  </a:ext>
                </a:extLst>
              </p:cNvPr>
              <p:cNvSpPr/>
              <p:nvPr/>
            </p:nvSpPr>
            <p:spPr>
              <a:xfrm>
                <a:off x="9375925" y="4317960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420B013-0E55-EFFB-8FC6-CFE1B32CF752}"/>
                  </a:ext>
                </a:extLst>
              </p:cNvPr>
              <p:cNvSpPr/>
              <p:nvPr/>
            </p:nvSpPr>
            <p:spPr>
              <a:xfrm>
                <a:off x="9352168" y="4321878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5D33633-ABBD-28AA-8955-B39E898B7F0D}"/>
                  </a:ext>
                </a:extLst>
              </p:cNvPr>
              <p:cNvSpPr/>
              <p:nvPr/>
            </p:nvSpPr>
            <p:spPr>
              <a:xfrm>
                <a:off x="9328412" y="4325797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FDB7608-62FF-96C7-87EF-E767368D22EF}"/>
                  </a:ext>
                </a:extLst>
              </p:cNvPr>
              <p:cNvSpPr/>
              <p:nvPr/>
            </p:nvSpPr>
            <p:spPr>
              <a:xfrm>
                <a:off x="9304656" y="4329715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BA27CB4-4719-1E5E-3EBF-2A1C3BD17E66}"/>
                  </a:ext>
                </a:extLst>
              </p:cNvPr>
              <p:cNvSpPr/>
              <p:nvPr/>
            </p:nvSpPr>
            <p:spPr>
              <a:xfrm>
                <a:off x="9280898" y="4333634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49F8E8DF-72B6-59E6-30D0-6A9245B344A9}"/>
                  </a:ext>
                </a:extLst>
              </p:cNvPr>
              <p:cNvSpPr/>
              <p:nvPr/>
            </p:nvSpPr>
            <p:spPr>
              <a:xfrm>
                <a:off x="9257143" y="4337553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32646D-F7F5-C36E-6300-B815EB849616}"/>
                  </a:ext>
                </a:extLst>
              </p:cNvPr>
              <p:cNvSpPr/>
              <p:nvPr/>
            </p:nvSpPr>
            <p:spPr>
              <a:xfrm>
                <a:off x="9233386" y="4341471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722DD30-24A7-FCA4-502A-7AB72EE999AC}"/>
                  </a:ext>
                </a:extLst>
              </p:cNvPr>
              <p:cNvSpPr/>
              <p:nvPr/>
            </p:nvSpPr>
            <p:spPr>
              <a:xfrm>
                <a:off x="9209629" y="4345390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5319CFB-FED9-734D-0D00-35BA145672F2}"/>
                  </a:ext>
                </a:extLst>
              </p:cNvPr>
              <p:cNvSpPr/>
              <p:nvPr/>
            </p:nvSpPr>
            <p:spPr>
              <a:xfrm>
                <a:off x="9185873" y="4349309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CB1B59D-FD28-9B4B-ACEF-C5F7AE2303C2}"/>
                  </a:ext>
                </a:extLst>
              </p:cNvPr>
              <p:cNvSpPr/>
              <p:nvPr/>
            </p:nvSpPr>
            <p:spPr>
              <a:xfrm>
                <a:off x="9162117" y="4353227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12D8AC8-B3EA-0304-5D36-B76C6A10CCFC}"/>
                  </a:ext>
                </a:extLst>
              </p:cNvPr>
              <p:cNvSpPr/>
              <p:nvPr/>
            </p:nvSpPr>
            <p:spPr>
              <a:xfrm>
                <a:off x="9138360" y="4357146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7B7BEE6B-C4A2-B7EE-0079-38B7FEF7A1D5}"/>
                  </a:ext>
                </a:extLst>
              </p:cNvPr>
              <p:cNvSpPr/>
              <p:nvPr/>
            </p:nvSpPr>
            <p:spPr>
              <a:xfrm>
                <a:off x="9114603" y="4361064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82766544-C08E-64FA-4113-5868F335704D}"/>
                  </a:ext>
                </a:extLst>
              </p:cNvPr>
              <p:cNvSpPr/>
              <p:nvPr/>
            </p:nvSpPr>
            <p:spPr>
              <a:xfrm>
                <a:off x="9090847" y="4364983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E9DC171-BE03-E48B-3DB4-426808B980E4}"/>
                  </a:ext>
                </a:extLst>
              </p:cNvPr>
              <p:cNvSpPr/>
              <p:nvPr/>
            </p:nvSpPr>
            <p:spPr>
              <a:xfrm>
                <a:off x="9067090" y="4368902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AFF66FC-3760-2871-F866-3B462369BC5C}"/>
                  </a:ext>
                </a:extLst>
              </p:cNvPr>
              <p:cNvSpPr/>
              <p:nvPr/>
            </p:nvSpPr>
            <p:spPr>
              <a:xfrm>
                <a:off x="9043334" y="4372820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0D66F0A-9BAC-7D92-9136-F3372026CBDC}"/>
                  </a:ext>
                </a:extLst>
              </p:cNvPr>
              <p:cNvSpPr/>
              <p:nvPr/>
            </p:nvSpPr>
            <p:spPr>
              <a:xfrm>
                <a:off x="9019578" y="4376739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57845EB-1062-6DD8-B667-A09E65032A28}"/>
                  </a:ext>
                </a:extLst>
              </p:cNvPr>
              <p:cNvSpPr/>
              <p:nvPr/>
            </p:nvSpPr>
            <p:spPr>
              <a:xfrm>
                <a:off x="8995821" y="4380657"/>
                <a:ext cx="15466" cy="28623"/>
              </a:xfrm>
              <a:custGeom>
                <a:avLst/>
                <a:gdLst>
                  <a:gd name="connsiteX0" fmla="*/ 7692 w 15466"/>
                  <a:gd name="connsiteY0" fmla="*/ 1282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1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2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4" y="28056"/>
                      <a:pt x="1" y="26676"/>
                      <a:pt x="1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6160CAB-8A61-5A13-1F12-03C7B46E7421}"/>
                  </a:ext>
                </a:extLst>
              </p:cNvPr>
              <p:cNvSpPr/>
              <p:nvPr/>
            </p:nvSpPr>
            <p:spPr>
              <a:xfrm>
                <a:off x="8972065" y="4384576"/>
                <a:ext cx="15466" cy="28623"/>
              </a:xfrm>
              <a:custGeom>
                <a:avLst/>
                <a:gdLst>
                  <a:gd name="connsiteX0" fmla="*/ 7692 w 15466"/>
                  <a:gd name="connsiteY0" fmla="*/ 1283 h 28623"/>
                  <a:gd name="connsiteX1" fmla="*/ 7775 w 15466"/>
                  <a:gd name="connsiteY1" fmla="*/ 1269 h 28623"/>
                  <a:gd name="connsiteX2" fmla="*/ 15467 w 15466"/>
                  <a:gd name="connsiteY2" fmla="*/ 4349 h 28623"/>
                  <a:gd name="connsiteX3" fmla="*/ 15467 w 15466"/>
                  <a:gd name="connsiteY3" fmla="*/ 21723 h 28623"/>
                  <a:gd name="connsiteX4" fmla="*/ 7775 w 15466"/>
                  <a:gd name="connsiteY4" fmla="*/ 27341 h 28623"/>
                  <a:gd name="connsiteX5" fmla="*/ 7692 w 15466"/>
                  <a:gd name="connsiteY5" fmla="*/ 27355 h 28623"/>
                  <a:gd name="connsiteX6" fmla="*/ 0 w 15466"/>
                  <a:gd name="connsiteY6" fmla="*/ 24274 h 28623"/>
                  <a:gd name="connsiteX7" fmla="*/ 0 w 15466"/>
                  <a:gd name="connsiteY7" fmla="*/ 6901 h 28623"/>
                  <a:gd name="connsiteX8" fmla="*/ 7692 w 15466"/>
                  <a:gd name="connsiteY8" fmla="*/ 1283 h 28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66" h="28623">
                    <a:moveTo>
                      <a:pt x="7692" y="1283"/>
                    </a:moveTo>
                    <a:lnTo>
                      <a:pt x="7775" y="1269"/>
                    </a:lnTo>
                    <a:cubicBezTo>
                      <a:pt x="12023" y="568"/>
                      <a:pt x="15467" y="1947"/>
                      <a:pt x="15467" y="4349"/>
                    </a:cubicBezTo>
                    <a:lnTo>
                      <a:pt x="15467" y="21723"/>
                    </a:lnTo>
                    <a:cubicBezTo>
                      <a:pt x="15467" y="24125"/>
                      <a:pt x="12023" y="26641"/>
                      <a:pt x="7775" y="27341"/>
                    </a:cubicBezTo>
                    <a:lnTo>
                      <a:pt x="7692" y="27355"/>
                    </a:lnTo>
                    <a:cubicBezTo>
                      <a:pt x="3443" y="28056"/>
                      <a:pt x="0" y="26677"/>
                      <a:pt x="0" y="24274"/>
                    </a:cubicBezTo>
                    <a:lnTo>
                      <a:pt x="0" y="6901"/>
                    </a:lnTo>
                    <a:cubicBezTo>
                      <a:pt x="0" y="4498"/>
                      <a:pt x="3444" y="1983"/>
                      <a:pt x="7692" y="1283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1D31EEE-F9B3-7B46-44C4-3528E1F6B43F}"/>
                  </a:ext>
                </a:extLst>
              </p:cNvPr>
              <p:cNvSpPr/>
              <p:nvPr/>
            </p:nvSpPr>
            <p:spPr>
              <a:xfrm>
                <a:off x="7678518" y="4608490"/>
                <a:ext cx="49326" cy="44223"/>
              </a:xfrm>
              <a:custGeom>
                <a:avLst/>
                <a:gdLst>
                  <a:gd name="connsiteX0" fmla="*/ 48912 w 49326"/>
                  <a:gd name="connsiteY0" fmla="*/ 40675 h 44223"/>
                  <a:gd name="connsiteX1" fmla="*/ 23399 w 49326"/>
                  <a:gd name="connsiteY1" fmla="*/ -146 h 44223"/>
                  <a:gd name="connsiteX2" fmla="*/ -414 w 49326"/>
                  <a:gd name="connsiteY2" fmla="*/ 1555 h 44223"/>
                  <a:gd name="connsiteX3" fmla="*/ 35305 w 49326"/>
                  <a:gd name="connsiteY3" fmla="*/ 44077 h 44223"/>
                  <a:gd name="connsiteX4" fmla="*/ 48912 w 49326"/>
                  <a:gd name="connsiteY4" fmla="*/ 40676 h 4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26" h="44223">
                    <a:moveTo>
                      <a:pt x="48912" y="40675"/>
                    </a:moveTo>
                    <a:lnTo>
                      <a:pt x="23399" y="-146"/>
                    </a:lnTo>
                    <a:lnTo>
                      <a:pt x="-414" y="1555"/>
                    </a:lnTo>
                    <a:lnTo>
                      <a:pt x="35305" y="44077"/>
                    </a:lnTo>
                    <a:lnTo>
                      <a:pt x="48912" y="40676"/>
                    </a:lnTo>
                    <a:close/>
                  </a:path>
                </a:pathLst>
              </a:custGeom>
              <a:solidFill>
                <a:srgbClr val="FC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28B2912-E4F0-1ADF-302E-A55902D39B42}"/>
                  </a:ext>
                </a:extLst>
              </p:cNvPr>
              <p:cNvSpPr/>
              <p:nvPr/>
            </p:nvSpPr>
            <p:spPr>
              <a:xfrm>
                <a:off x="8192435" y="4589821"/>
                <a:ext cx="117957" cy="57831"/>
              </a:xfrm>
              <a:custGeom>
                <a:avLst/>
                <a:gdLst>
                  <a:gd name="connsiteX0" fmla="*/ 117544 w 117957"/>
                  <a:gd name="connsiteY0" fmla="*/ 52581 h 57831"/>
                  <a:gd name="connsiteX1" fmla="*/ 46107 w 117957"/>
                  <a:gd name="connsiteY1" fmla="*/ -146 h 57831"/>
                  <a:gd name="connsiteX2" fmla="*/ 183 w 117957"/>
                  <a:gd name="connsiteY2" fmla="*/ 20265 h 57831"/>
                  <a:gd name="connsiteX3" fmla="*/ 46958 w 117957"/>
                  <a:gd name="connsiteY3" fmla="*/ 57685 h 57831"/>
                  <a:gd name="connsiteX4" fmla="*/ 117544 w 117957"/>
                  <a:gd name="connsiteY4" fmla="*/ 52582 h 57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57" h="57831">
                    <a:moveTo>
                      <a:pt x="117544" y="52581"/>
                    </a:moveTo>
                    <a:lnTo>
                      <a:pt x="46107" y="-146"/>
                    </a:lnTo>
                    <a:cubicBezTo>
                      <a:pt x="46107" y="-146"/>
                      <a:pt x="6986" y="13461"/>
                      <a:pt x="183" y="20265"/>
                    </a:cubicBezTo>
                    <a:cubicBezTo>
                      <a:pt x="-6620" y="27069"/>
                      <a:pt x="46958" y="57685"/>
                      <a:pt x="46958" y="57685"/>
                    </a:cubicBezTo>
                    <a:lnTo>
                      <a:pt x="117544" y="52582"/>
                    </a:lnTo>
                    <a:close/>
                  </a:path>
                </a:pathLst>
              </a:custGeom>
              <a:gradFill>
                <a:gsLst>
                  <a:gs pos="0">
                    <a:srgbClr val="E8EBEB"/>
                  </a:gs>
                  <a:gs pos="50000">
                    <a:srgbClr val="A3A6A6">
                      <a:alpha val="97647"/>
                    </a:srgbClr>
                  </a:gs>
                  <a:gs pos="100000">
                    <a:srgbClr val="5F6161">
                      <a:alpha val="95686"/>
                    </a:srgbClr>
                  </a:gs>
                </a:gsLst>
                <a:lin ang="892734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5ACC4C6-AF2A-3DCC-2031-51D77A0BE871}"/>
                  </a:ext>
                </a:extLst>
              </p:cNvPr>
              <p:cNvSpPr/>
              <p:nvPr/>
            </p:nvSpPr>
            <p:spPr>
              <a:xfrm>
                <a:off x="8173374" y="4637848"/>
                <a:ext cx="189357" cy="150919"/>
              </a:xfrm>
              <a:custGeom>
                <a:avLst/>
                <a:gdLst>
                  <a:gd name="connsiteX0" fmla="*/ 187660 w 189357"/>
                  <a:gd name="connsiteY0" fmla="*/ 76849 h 150919"/>
                  <a:gd name="connsiteX1" fmla="*/ 145988 w 189357"/>
                  <a:gd name="connsiteY1" fmla="*/ 140633 h 150919"/>
                  <a:gd name="connsiteX2" fmla="*/ 560 w 189357"/>
                  <a:gd name="connsiteY2" fmla="*/ 93008 h 150919"/>
                  <a:gd name="connsiteX3" fmla="*/ 7364 w 189357"/>
                  <a:gd name="connsiteY3" fmla="*/ 54737 h 150919"/>
                  <a:gd name="connsiteX4" fmla="*/ 56690 w 189357"/>
                  <a:gd name="connsiteY4" fmla="*/ 11364 h 150919"/>
                  <a:gd name="connsiteX5" fmla="*/ 131528 w 189357"/>
                  <a:gd name="connsiteY5" fmla="*/ 2009 h 150919"/>
                  <a:gd name="connsiteX6" fmla="*/ 183405 w 189357"/>
                  <a:gd name="connsiteY6" fmla="*/ 42830 h 150919"/>
                  <a:gd name="connsiteX7" fmla="*/ 187658 w 189357"/>
                  <a:gd name="connsiteY7" fmla="*/ 76848 h 1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357" h="150919">
                    <a:moveTo>
                      <a:pt x="187660" y="76849"/>
                    </a:moveTo>
                    <a:cubicBezTo>
                      <a:pt x="187660" y="76849"/>
                      <a:pt x="190672" y="113149"/>
                      <a:pt x="145988" y="140633"/>
                    </a:cubicBezTo>
                    <a:cubicBezTo>
                      <a:pt x="98069" y="170106"/>
                      <a:pt x="3608" y="129530"/>
                      <a:pt x="560" y="93008"/>
                    </a:cubicBezTo>
                    <a:cubicBezTo>
                      <a:pt x="-747" y="77345"/>
                      <a:pt x="-2304" y="72372"/>
                      <a:pt x="7364" y="54737"/>
                    </a:cubicBezTo>
                    <a:cubicBezTo>
                      <a:pt x="13956" y="42713"/>
                      <a:pt x="38858" y="20218"/>
                      <a:pt x="56690" y="11364"/>
                    </a:cubicBezTo>
                    <a:cubicBezTo>
                      <a:pt x="75400" y="2075"/>
                      <a:pt x="108567" y="-3434"/>
                      <a:pt x="131528" y="2009"/>
                    </a:cubicBezTo>
                    <a:cubicBezTo>
                      <a:pt x="154115" y="7363"/>
                      <a:pt x="174817" y="23381"/>
                      <a:pt x="183405" y="42830"/>
                    </a:cubicBezTo>
                    <a:cubicBezTo>
                      <a:pt x="190983" y="59992"/>
                      <a:pt x="189025" y="77515"/>
                      <a:pt x="187658" y="76848"/>
                    </a:cubicBezTo>
                    <a:close/>
                  </a:path>
                </a:pathLst>
              </a:custGeom>
              <a:solidFill>
                <a:srgbClr val="E8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718355A-2760-6E80-B320-B9A12D571B11}"/>
                  </a:ext>
                </a:extLst>
              </p:cNvPr>
              <p:cNvSpPr/>
              <p:nvPr/>
            </p:nvSpPr>
            <p:spPr>
              <a:xfrm>
                <a:off x="8153067" y="4618736"/>
                <a:ext cx="74839" cy="45923"/>
              </a:xfrm>
              <a:custGeom>
                <a:avLst/>
                <a:gdLst>
                  <a:gd name="connsiteX0" fmla="*/ 74426 w 74839"/>
                  <a:gd name="connsiteY0" fmla="*/ 35573 h 45923"/>
                  <a:gd name="connsiteX1" fmla="*/ 54015 w 74839"/>
                  <a:gd name="connsiteY1" fmla="*/ 45778 h 45923"/>
                  <a:gd name="connsiteX2" fmla="*/ -414 w 74839"/>
                  <a:gd name="connsiteY2" fmla="*/ 10059 h 45923"/>
                  <a:gd name="connsiteX3" fmla="*/ 30202 w 74839"/>
                  <a:gd name="connsiteY3" fmla="*/ -146 h 45923"/>
                  <a:gd name="connsiteX4" fmla="*/ 74426 w 74839"/>
                  <a:gd name="connsiteY4" fmla="*/ 35573 h 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839" h="45923">
                    <a:moveTo>
                      <a:pt x="74426" y="35573"/>
                    </a:moveTo>
                    <a:lnTo>
                      <a:pt x="54015" y="45778"/>
                    </a:lnTo>
                    <a:lnTo>
                      <a:pt x="-414" y="10059"/>
                    </a:lnTo>
                    <a:lnTo>
                      <a:pt x="30202" y="-146"/>
                    </a:lnTo>
                    <a:lnTo>
                      <a:pt x="74426" y="35573"/>
                    </a:lnTo>
                    <a:close/>
                  </a:path>
                </a:pathLst>
              </a:custGeom>
              <a:gradFill>
                <a:gsLst>
                  <a:gs pos="0">
                    <a:srgbClr val="FCFFFF"/>
                  </a:gs>
                  <a:gs pos="50000">
                    <a:srgbClr val="B0B2B2">
                      <a:alpha val="99608"/>
                    </a:srgbClr>
                  </a:gs>
                  <a:gs pos="100000">
                    <a:srgbClr val="656666">
                      <a:alpha val="99216"/>
                    </a:srgbClr>
                  </a:gs>
                </a:gsLst>
                <a:lin ang="95442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E6F0DB8-4EDB-FFA4-84A1-EDCF663D5F96}"/>
                  </a:ext>
                </a:extLst>
              </p:cNvPr>
              <p:cNvSpPr/>
              <p:nvPr/>
            </p:nvSpPr>
            <p:spPr>
              <a:xfrm>
                <a:off x="8237853" y="4645087"/>
                <a:ext cx="119062" cy="130120"/>
              </a:xfrm>
              <a:custGeom>
                <a:avLst/>
                <a:gdLst>
                  <a:gd name="connsiteX0" fmla="*/ 118649 w 119062"/>
                  <a:gd name="connsiteY0" fmla="*/ 64916 h 130120"/>
                  <a:gd name="connsiteX1" fmla="*/ 59118 w 119062"/>
                  <a:gd name="connsiteY1" fmla="*/ 129976 h 130120"/>
                  <a:gd name="connsiteX2" fmla="*/ -414 w 119062"/>
                  <a:gd name="connsiteY2" fmla="*/ 64916 h 130120"/>
                  <a:gd name="connsiteX3" fmla="*/ 59118 w 119062"/>
                  <a:gd name="connsiteY3" fmla="*/ -145 h 130120"/>
                  <a:gd name="connsiteX4" fmla="*/ 118649 w 119062"/>
                  <a:gd name="connsiteY4" fmla="*/ 64916 h 13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30120">
                    <a:moveTo>
                      <a:pt x="118649" y="64916"/>
                    </a:moveTo>
                    <a:cubicBezTo>
                      <a:pt x="118649" y="100848"/>
                      <a:pt x="91996" y="129976"/>
                      <a:pt x="59118" y="129976"/>
                    </a:cubicBezTo>
                    <a:cubicBezTo>
                      <a:pt x="26239" y="129976"/>
                      <a:pt x="-414" y="100848"/>
                      <a:pt x="-414" y="64916"/>
                    </a:cubicBezTo>
                    <a:cubicBezTo>
                      <a:pt x="-414" y="28984"/>
                      <a:pt x="26239" y="-145"/>
                      <a:pt x="59118" y="-145"/>
                    </a:cubicBezTo>
                    <a:cubicBezTo>
                      <a:pt x="91996" y="-145"/>
                      <a:pt x="118649" y="28984"/>
                      <a:pt x="118649" y="64916"/>
                    </a:cubicBezTo>
                    <a:close/>
                  </a:path>
                </a:pathLst>
              </a:custGeom>
              <a:solidFill>
                <a:srgbClr val="08100A"/>
              </a:solidFill>
              <a:ln w="105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7519BE8-83B9-BC3B-6B4E-AECCBD28CAE3}"/>
                  </a:ext>
                </a:extLst>
              </p:cNvPr>
              <p:cNvSpPr/>
              <p:nvPr/>
            </p:nvSpPr>
            <p:spPr>
              <a:xfrm>
                <a:off x="8251692" y="4659602"/>
                <a:ext cx="102907" cy="102908"/>
              </a:xfrm>
              <a:custGeom>
                <a:avLst/>
                <a:gdLst>
                  <a:gd name="connsiteX0" fmla="*/ 102495 w 102907"/>
                  <a:gd name="connsiteY0" fmla="*/ 51310 h 102908"/>
                  <a:gd name="connsiteX1" fmla="*/ 51041 w 102907"/>
                  <a:gd name="connsiteY1" fmla="*/ 102764 h 102908"/>
                  <a:gd name="connsiteX2" fmla="*/ -413 w 102907"/>
                  <a:gd name="connsiteY2" fmla="*/ 51310 h 102908"/>
                  <a:gd name="connsiteX3" fmla="*/ 51041 w 102907"/>
                  <a:gd name="connsiteY3" fmla="*/ -145 h 102908"/>
                  <a:gd name="connsiteX4" fmla="*/ 102495 w 102907"/>
                  <a:gd name="connsiteY4" fmla="*/ 51310 h 1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907" h="102908">
                    <a:moveTo>
                      <a:pt x="102495" y="51310"/>
                    </a:moveTo>
                    <a:cubicBezTo>
                      <a:pt x="102495" y="79727"/>
                      <a:pt x="79458" y="102764"/>
                      <a:pt x="51041" y="102764"/>
                    </a:cubicBezTo>
                    <a:cubicBezTo>
                      <a:pt x="22624" y="102764"/>
                      <a:pt x="-413" y="79727"/>
                      <a:pt x="-413" y="51310"/>
                    </a:cubicBezTo>
                    <a:cubicBezTo>
                      <a:pt x="-413" y="22892"/>
                      <a:pt x="22624" y="-145"/>
                      <a:pt x="51041" y="-145"/>
                    </a:cubicBezTo>
                    <a:cubicBezTo>
                      <a:pt x="79458" y="-145"/>
                      <a:pt x="102495" y="22892"/>
                      <a:pt x="102495" y="513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84CE6CF-4812-6AA2-D1A6-853A51551CA5}"/>
                  </a:ext>
                </a:extLst>
              </p:cNvPr>
              <p:cNvSpPr/>
              <p:nvPr/>
            </p:nvSpPr>
            <p:spPr>
              <a:xfrm>
                <a:off x="7663224" y="4620478"/>
                <a:ext cx="35718" cy="51026"/>
              </a:xfrm>
              <a:custGeom>
                <a:avLst/>
                <a:gdLst>
                  <a:gd name="connsiteX0" fmla="*/ 6390 w 35718"/>
                  <a:gd name="connsiteY0" fmla="*/ 50880 h 51026"/>
                  <a:gd name="connsiteX1" fmla="*/ 35305 w 35718"/>
                  <a:gd name="connsiteY1" fmla="*/ 33872 h 51026"/>
                  <a:gd name="connsiteX2" fmla="*/ 21698 w 35718"/>
                  <a:gd name="connsiteY2" fmla="*/ -146 h 51026"/>
                  <a:gd name="connsiteX3" fmla="*/ -414 w 35718"/>
                  <a:gd name="connsiteY3" fmla="*/ 15162 h 51026"/>
                  <a:gd name="connsiteX4" fmla="*/ 6390 w 35718"/>
                  <a:gd name="connsiteY4" fmla="*/ 50880 h 5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18" h="51026">
                    <a:moveTo>
                      <a:pt x="6390" y="50880"/>
                    </a:moveTo>
                    <a:lnTo>
                      <a:pt x="35305" y="33872"/>
                    </a:lnTo>
                    <a:lnTo>
                      <a:pt x="21698" y="-146"/>
                    </a:lnTo>
                    <a:lnTo>
                      <a:pt x="-414" y="15162"/>
                    </a:lnTo>
                    <a:lnTo>
                      <a:pt x="6390" y="50880"/>
                    </a:lnTo>
                    <a:close/>
                  </a:path>
                </a:pathLst>
              </a:custGeom>
              <a:solidFill>
                <a:srgbClr val="B0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A25A72F3-5CDC-BDA6-16E2-4BA06830644C}"/>
                  </a:ext>
                </a:extLst>
              </p:cNvPr>
              <p:cNvSpPr/>
              <p:nvPr/>
            </p:nvSpPr>
            <p:spPr>
              <a:xfrm>
                <a:off x="7633631" y="4641737"/>
                <a:ext cx="154241" cy="152233"/>
              </a:xfrm>
              <a:custGeom>
                <a:avLst/>
                <a:gdLst>
                  <a:gd name="connsiteX0" fmla="*/ 153766 w 154241"/>
                  <a:gd name="connsiteY0" fmla="*/ 75973 h 152233"/>
                  <a:gd name="connsiteX1" fmla="*/ 76645 w 154241"/>
                  <a:gd name="connsiteY1" fmla="*/ 152090 h 152233"/>
                  <a:gd name="connsiteX2" fmla="*/ -475 w 154241"/>
                  <a:gd name="connsiteY2" fmla="*/ 75973 h 152233"/>
                  <a:gd name="connsiteX3" fmla="*/ 76645 w 154241"/>
                  <a:gd name="connsiteY3" fmla="*/ -144 h 152233"/>
                  <a:gd name="connsiteX4" fmla="*/ 153766 w 154241"/>
                  <a:gd name="connsiteY4" fmla="*/ 75973 h 152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241" h="152233">
                    <a:moveTo>
                      <a:pt x="153766" y="75973"/>
                    </a:moveTo>
                    <a:cubicBezTo>
                      <a:pt x="153766" y="118011"/>
                      <a:pt x="119238" y="152090"/>
                      <a:pt x="76645" y="152090"/>
                    </a:cubicBezTo>
                    <a:cubicBezTo>
                      <a:pt x="34053" y="152090"/>
                      <a:pt x="-475" y="118011"/>
                      <a:pt x="-475" y="75973"/>
                    </a:cubicBezTo>
                    <a:cubicBezTo>
                      <a:pt x="-475" y="33935"/>
                      <a:pt x="34053" y="-144"/>
                      <a:pt x="76645" y="-144"/>
                    </a:cubicBezTo>
                    <a:cubicBezTo>
                      <a:pt x="119238" y="-144"/>
                      <a:pt x="153766" y="33935"/>
                      <a:pt x="153766" y="75973"/>
                    </a:cubicBezTo>
                    <a:close/>
                  </a:path>
                </a:pathLst>
              </a:custGeom>
              <a:solidFill>
                <a:srgbClr val="FCFFFF"/>
              </a:solidFill>
              <a:ln w="129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2402501-6955-8C73-13C6-6EF7E7BE5286}"/>
                  </a:ext>
                </a:extLst>
              </p:cNvPr>
              <p:cNvSpPr/>
              <p:nvPr/>
            </p:nvSpPr>
            <p:spPr>
              <a:xfrm>
                <a:off x="7659217" y="4655305"/>
                <a:ext cx="118522" cy="119916"/>
              </a:xfrm>
              <a:custGeom>
                <a:avLst/>
                <a:gdLst>
                  <a:gd name="connsiteX0" fmla="*/ 118048 w 118522"/>
                  <a:gd name="connsiteY0" fmla="*/ 59814 h 119916"/>
                  <a:gd name="connsiteX1" fmla="*/ 58787 w 118522"/>
                  <a:gd name="connsiteY1" fmla="*/ 119772 h 119916"/>
                  <a:gd name="connsiteX2" fmla="*/ -474 w 118522"/>
                  <a:gd name="connsiteY2" fmla="*/ 59814 h 119916"/>
                  <a:gd name="connsiteX3" fmla="*/ 58787 w 118522"/>
                  <a:gd name="connsiteY3" fmla="*/ -144 h 119916"/>
                  <a:gd name="connsiteX4" fmla="*/ 118048 w 118522"/>
                  <a:gd name="connsiteY4" fmla="*/ 59814 h 11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522" h="119916">
                    <a:moveTo>
                      <a:pt x="118048" y="59814"/>
                    </a:moveTo>
                    <a:cubicBezTo>
                      <a:pt x="118048" y="92928"/>
                      <a:pt x="91516" y="119772"/>
                      <a:pt x="58787" y="119772"/>
                    </a:cubicBezTo>
                    <a:cubicBezTo>
                      <a:pt x="26058" y="119772"/>
                      <a:pt x="-474" y="92928"/>
                      <a:pt x="-474" y="59814"/>
                    </a:cubicBezTo>
                    <a:cubicBezTo>
                      <a:pt x="-474" y="26700"/>
                      <a:pt x="26058" y="-144"/>
                      <a:pt x="58787" y="-144"/>
                    </a:cubicBezTo>
                    <a:cubicBezTo>
                      <a:pt x="91516" y="-144"/>
                      <a:pt x="118048" y="26700"/>
                      <a:pt x="118048" y="59814"/>
                    </a:cubicBezTo>
                    <a:close/>
                  </a:path>
                </a:pathLst>
              </a:custGeom>
              <a:solidFill>
                <a:srgbClr val="08100A"/>
              </a:solidFill>
              <a:ln w="100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03B9B1E-CACE-822B-4615-3E7460A7A165}"/>
                  </a:ext>
                </a:extLst>
              </p:cNvPr>
              <p:cNvSpPr/>
              <p:nvPr/>
            </p:nvSpPr>
            <p:spPr>
              <a:xfrm>
                <a:off x="7671233" y="4668108"/>
                <a:ext cx="94402" cy="94403"/>
              </a:xfrm>
              <a:custGeom>
                <a:avLst/>
                <a:gdLst>
                  <a:gd name="connsiteX0" fmla="*/ 93928 w 94402"/>
                  <a:gd name="connsiteY0" fmla="*/ 47058 h 94403"/>
                  <a:gd name="connsiteX1" fmla="*/ 46727 w 94402"/>
                  <a:gd name="connsiteY1" fmla="*/ 94260 h 94403"/>
                  <a:gd name="connsiteX2" fmla="*/ -474 w 94402"/>
                  <a:gd name="connsiteY2" fmla="*/ 47058 h 94403"/>
                  <a:gd name="connsiteX3" fmla="*/ 46727 w 94402"/>
                  <a:gd name="connsiteY3" fmla="*/ -144 h 94403"/>
                  <a:gd name="connsiteX4" fmla="*/ 93928 w 94402"/>
                  <a:gd name="connsiteY4" fmla="*/ 47058 h 9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02" h="94403">
                    <a:moveTo>
                      <a:pt x="93928" y="47058"/>
                    </a:moveTo>
                    <a:cubicBezTo>
                      <a:pt x="93928" y="73127"/>
                      <a:pt x="72795" y="94260"/>
                      <a:pt x="46727" y="94260"/>
                    </a:cubicBezTo>
                    <a:cubicBezTo>
                      <a:pt x="20658" y="94260"/>
                      <a:pt x="-474" y="73127"/>
                      <a:pt x="-474" y="47058"/>
                    </a:cubicBezTo>
                    <a:cubicBezTo>
                      <a:pt x="-474" y="20989"/>
                      <a:pt x="20658" y="-144"/>
                      <a:pt x="46727" y="-144"/>
                    </a:cubicBezTo>
                    <a:cubicBezTo>
                      <a:pt x="72795" y="-144"/>
                      <a:pt x="93928" y="20989"/>
                      <a:pt x="93928" y="470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79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8FFCEE1A-4279-CEAC-4A0B-EFF74C5A50C9}"/>
                  </a:ext>
                </a:extLst>
              </p:cNvPr>
              <p:cNvSpPr/>
              <p:nvPr/>
            </p:nvSpPr>
            <p:spPr>
              <a:xfrm>
                <a:off x="7965111" y="4609354"/>
                <a:ext cx="60555" cy="52547"/>
              </a:xfrm>
              <a:custGeom>
                <a:avLst/>
                <a:gdLst>
                  <a:gd name="connsiteX0" fmla="*/ -414 w 60555"/>
                  <a:gd name="connsiteY0" fmla="*/ 29619 h 52547"/>
                  <a:gd name="connsiteX1" fmla="*/ 16595 w 60555"/>
                  <a:gd name="connsiteY1" fmla="*/ 50030 h 52547"/>
                  <a:gd name="connsiteX2" fmla="*/ 48062 w 60555"/>
                  <a:gd name="connsiteY2" fmla="*/ 48330 h 52547"/>
                  <a:gd name="connsiteX3" fmla="*/ 59969 w 60555"/>
                  <a:gd name="connsiteY3" fmla="*/ 17713 h 52547"/>
                  <a:gd name="connsiteX4" fmla="*/ 58268 w 60555"/>
                  <a:gd name="connsiteY4" fmla="*/ -146 h 52547"/>
                  <a:gd name="connsiteX5" fmla="*/ 35306 w 60555"/>
                  <a:gd name="connsiteY5" fmla="*/ 704 h 52547"/>
                  <a:gd name="connsiteX6" fmla="*/ -413 w 60555"/>
                  <a:gd name="connsiteY6" fmla="*/ 29620 h 52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555" h="52547">
                    <a:moveTo>
                      <a:pt x="-414" y="29619"/>
                    </a:moveTo>
                    <a:cubicBezTo>
                      <a:pt x="-414" y="29619"/>
                      <a:pt x="1287" y="46628"/>
                      <a:pt x="16595" y="50030"/>
                    </a:cubicBezTo>
                    <a:cubicBezTo>
                      <a:pt x="31904" y="53433"/>
                      <a:pt x="37856" y="53432"/>
                      <a:pt x="48062" y="48330"/>
                    </a:cubicBezTo>
                    <a:cubicBezTo>
                      <a:pt x="58268" y="43227"/>
                      <a:pt x="59118" y="22816"/>
                      <a:pt x="59969" y="17713"/>
                    </a:cubicBezTo>
                    <a:cubicBezTo>
                      <a:pt x="60819" y="12611"/>
                      <a:pt x="58268" y="-146"/>
                      <a:pt x="58268" y="-146"/>
                    </a:cubicBezTo>
                    <a:lnTo>
                      <a:pt x="35306" y="704"/>
                    </a:lnTo>
                    <a:lnTo>
                      <a:pt x="-413" y="29620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507306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94CB0B6-086E-159E-35B4-B96BC4AEB61D}"/>
                  </a:ext>
                </a:extLst>
              </p:cNvPr>
              <p:cNvSpPr/>
              <p:nvPr/>
            </p:nvSpPr>
            <p:spPr>
              <a:xfrm>
                <a:off x="7759276" y="4616171"/>
                <a:ext cx="52901" cy="44042"/>
              </a:xfrm>
              <a:custGeom>
                <a:avLst/>
                <a:gdLst>
                  <a:gd name="connsiteX0" fmla="*/ -414 w 52901"/>
                  <a:gd name="connsiteY0" fmla="*/ 24803 h 44042"/>
                  <a:gd name="connsiteX1" fmla="*/ 14445 w 52901"/>
                  <a:gd name="connsiteY1" fmla="*/ 41909 h 44042"/>
                  <a:gd name="connsiteX2" fmla="*/ 41934 w 52901"/>
                  <a:gd name="connsiteY2" fmla="*/ 40484 h 44042"/>
                  <a:gd name="connsiteX3" fmla="*/ 52336 w 52901"/>
                  <a:gd name="connsiteY3" fmla="*/ 14822 h 44042"/>
                  <a:gd name="connsiteX4" fmla="*/ 50850 w 52901"/>
                  <a:gd name="connsiteY4" fmla="*/ -146 h 44042"/>
                  <a:gd name="connsiteX5" fmla="*/ 30790 w 52901"/>
                  <a:gd name="connsiteY5" fmla="*/ 567 h 44042"/>
                  <a:gd name="connsiteX6" fmla="*/ -414 w 52901"/>
                  <a:gd name="connsiteY6" fmla="*/ 24802 h 4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901" h="44042">
                    <a:moveTo>
                      <a:pt x="-414" y="24803"/>
                    </a:moveTo>
                    <a:cubicBezTo>
                      <a:pt x="-414" y="24803"/>
                      <a:pt x="1072" y="39059"/>
                      <a:pt x="14445" y="41909"/>
                    </a:cubicBezTo>
                    <a:cubicBezTo>
                      <a:pt x="27818" y="44760"/>
                      <a:pt x="33019" y="44761"/>
                      <a:pt x="41934" y="40484"/>
                    </a:cubicBezTo>
                    <a:cubicBezTo>
                      <a:pt x="50850" y="36207"/>
                      <a:pt x="51593" y="19099"/>
                      <a:pt x="52336" y="14822"/>
                    </a:cubicBezTo>
                    <a:cubicBezTo>
                      <a:pt x="53079" y="10546"/>
                      <a:pt x="50850" y="-146"/>
                      <a:pt x="50850" y="-146"/>
                    </a:cubicBezTo>
                    <a:lnTo>
                      <a:pt x="30790" y="567"/>
                    </a:lnTo>
                    <a:lnTo>
                      <a:pt x="-414" y="24802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502895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38A67E0-F6A2-5BFD-03BC-179B003F18B0}"/>
                  </a:ext>
                </a:extLst>
              </p:cNvPr>
              <p:cNvSpPr/>
              <p:nvPr/>
            </p:nvSpPr>
            <p:spPr>
              <a:xfrm>
                <a:off x="8420977" y="4613110"/>
                <a:ext cx="86068" cy="64539"/>
              </a:xfrm>
              <a:custGeom>
                <a:avLst/>
                <a:gdLst>
                  <a:gd name="connsiteX0" fmla="*/ -413 w 86068"/>
                  <a:gd name="connsiteY0" fmla="*/ 23482 h 64539"/>
                  <a:gd name="connsiteX1" fmla="*/ 21356 w 86068"/>
                  <a:gd name="connsiteY1" fmla="*/ 60515 h 64539"/>
                  <a:gd name="connsiteX2" fmla="*/ 63675 w 86068"/>
                  <a:gd name="connsiteY2" fmla="*/ 59374 h 64539"/>
                  <a:gd name="connsiteX3" fmla="*/ 85408 w 86068"/>
                  <a:gd name="connsiteY3" fmla="*/ 25362 h 64539"/>
                  <a:gd name="connsiteX4" fmla="*/ 82991 w 86068"/>
                  <a:gd name="connsiteY4" fmla="*/ 4729 h 64539"/>
                  <a:gd name="connsiteX5" fmla="*/ 50354 w 86068"/>
                  <a:gd name="connsiteY5" fmla="*/ -146 h 64539"/>
                  <a:gd name="connsiteX6" fmla="*/ -414 w 86068"/>
                  <a:gd name="connsiteY6" fmla="*/ 23483 h 6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068" h="64539">
                    <a:moveTo>
                      <a:pt x="-413" y="23482"/>
                    </a:moveTo>
                    <a:cubicBezTo>
                      <a:pt x="-413" y="23482"/>
                      <a:pt x="-401" y="52776"/>
                      <a:pt x="21356" y="60515"/>
                    </a:cubicBezTo>
                    <a:cubicBezTo>
                      <a:pt x="43114" y="68254"/>
                      <a:pt x="49170" y="62551"/>
                      <a:pt x="63675" y="59374"/>
                    </a:cubicBezTo>
                    <a:cubicBezTo>
                      <a:pt x="78181" y="56196"/>
                      <a:pt x="84200" y="30919"/>
                      <a:pt x="85408" y="25362"/>
                    </a:cubicBezTo>
                    <a:cubicBezTo>
                      <a:pt x="86617" y="19807"/>
                      <a:pt x="82991" y="4729"/>
                      <a:pt x="82991" y="4729"/>
                    </a:cubicBezTo>
                    <a:lnTo>
                      <a:pt x="50354" y="-146"/>
                    </a:lnTo>
                    <a:lnTo>
                      <a:pt x="-414" y="23483"/>
                    </a:lnTo>
                    <a:close/>
                  </a:path>
                </a:pathLst>
              </a:custGeom>
              <a:gradFill>
                <a:gsLst>
                  <a:gs pos="0">
                    <a:srgbClr val="A3AEBC"/>
                  </a:gs>
                  <a:gs pos="50000">
                    <a:srgbClr val="7E8691"/>
                  </a:gs>
                  <a:gs pos="100000">
                    <a:srgbClr val="5A5F66"/>
                  </a:gs>
                </a:gsLst>
                <a:lin ang="1512633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ACAA16EA-ABB1-4EC8-3096-97B33E80DF1F}"/>
                  </a:ext>
                </a:extLst>
              </p:cNvPr>
              <p:cNvSpPr/>
              <p:nvPr/>
            </p:nvSpPr>
            <p:spPr>
              <a:xfrm>
                <a:off x="8325687" y="4283661"/>
                <a:ext cx="84194" cy="85043"/>
              </a:xfrm>
              <a:custGeom>
                <a:avLst/>
                <a:gdLst>
                  <a:gd name="connsiteX0" fmla="*/ 6390 w 84194"/>
                  <a:gd name="connsiteY0" fmla="*/ 84898 h 85043"/>
                  <a:gd name="connsiteX1" fmla="*/ 83781 w 84194"/>
                  <a:gd name="connsiteY1" fmla="*/ 46628 h 85043"/>
                  <a:gd name="connsiteX2" fmla="*/ 63370 w 84194"/>
                  <a:gd name="connsiteY2" fmla="*/ -146 h 85043"/>
                  <a:gd name="connsiteX3" fmla="*/ -414 w 84194"/>
                  <a:gd name="connsiteY3" fmla="*/ 40675 h 85043"/>
                  <a:gd name="connsiteX4" fmla="*/ 6390 w 84194"/>
                  <a:gd name="connsiteY4" fmla="*/ 84898 h 85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94" h="85043">
                    <a:moveTo>
                      <a:pt x="6390" y="84898"/>
                    </a:moveTo>
                    <a:lnTo>
                      <a:pt x="83781" y="46628"/>
                    </a:lnTo>
                    <a:lnTo>
                      <a:pt x="63370" y="-146"/>
                    </a:lnTo>
                    <a:lnTo>
                      <a:pt x="-414" y="40675"/>
                    </a:lnTo>
                    <a:lnTo>
                      <a:pt x="6390" y="84898"/>
                    </a:lnTo>
                    <a:close/>
                  </a:path>
                </a:pathLst>
              </a:custGeom>
              <a:solidFill>
                <a:srgbClr val="214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1B91E79-14B9-7C24-C0B5-8B652F12749B}"/>
                  </a:ext>
                </a:extLst>
              </p:cNvPr>
              <p:cNvSpPr/>
              <p:nvPr/>
            </p:nvSpPr>
            <p:spPr>
              <a:xfrm>
                <a:off x="8333824" y="4341871"/>
                <a:ext cx="88021" cy="59531"/>
              </a:xfrm>
              <a:custGeom>
                <a:avLst/>
                <a:gdLst>
                  <a:gd name="connsiteX0" fmla="*/ -414 w 88021"/>
                  <a:gd name="connsiteY0" fmla="*/ 38975 h 59531"/>
                  <a:gd name="connsiteX1" fmla="*/ 79103 w 88021"/>
                  <a:gd name="connsiteY1" fmla="*/ -146 h 59531"/>
                  <a:gd name="connsiteX2" fmla="*/ 87608 w 88021"/>
                  <a:gd name="connsiteY2" fmla="*/ 17713 h 59531"/>
                  <a:gd name="connsiteX3" fmla="*/ 3413 w 88021"/>
                  <a:gd name="connsiteY3" fmla="*/ 59385 h 59531"/>
                  <a:gd name="connsiteX4" fmla="*/ -414 w 88021"/>
                  <a:gd name="connsiteY4" fmla="*/ 38975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21" h="59531">
                    <a:moveTo>
                      <a:pt x="-414" y="38975"/>
                    </a:moveTo>
                    <a:lnTo>
                      <a:pt x="79103" y="-146"/>
                    </a:lnTo>
                    <a:lnTo>
                      <a:pt x="87608" y="17713"/>
                    </a:lnTo>
                    <a:lnTo>
                      <a:pt x="3413" y="59385"/>
                    </a:lnTo>
                    <a:lnTo>
                      <a:pt x="-414" y="38975"/>
                    </a:lnTo>
                    <a:close/>
                  </a:path>
                </a:pathLst>
              </a:custGeom>
              <a:solidFill>
                <a:srgbClr val="801D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9FF5CBB7-B78C-782A-0BBE-CFC253EFBBC2}"/>
                  </a:ext>
                </a:extLst>
              </p:cNvPr>
              <p:cNvSpPr/>
              <p:nvPr/>
            </p:nvSpPr>
            <p:spPr>
              <a:xfrm>
                <a:off x="8339349" y="4371298"/>
                <a:ext cx="99077" cy="60262"/>
              </a:xfrm>
              <a:custGeom>
                <a:avLst/>
                <a:gdLst>
                  <a:gd name="connsiteX0" fmla="*/ -414 w 99077"/>
                  <a:gd name="connsiteY0" fmla="*/ 39743 h 60262"/>
                  <a:gd name="connsiteX1" fmla="*/ 89091 w 99077"/>
                  <a:gd name="connsiteY1" fmla="*/ -146 h 60262"/>
                  <a:gd name="connsiteX2" fmla="*/ 98663 w 99077"/>
                  <a:gd name="connsiteY2" fmla="*/ 17631 h 60262"/>
                  <a:gd name="connsiteX3" fmla="*/ 3894 w 99077"/>
                  <a:gd name="connsiteY3" fmla="*/ 60117 h 60262"/>
                  <a:gd name="connsiteX4" fmla="*/ -413 w 99077"/>
                  <a:gd name="connsiteY4" fmla="*/ 39743 h 6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77" h="60262">
                    <a:moveTo>
                      <a:pt x="-414" y="39743"/>
                    </a:moveTo>
                    <a:lnTo>
                      <a:pt x="89091" y="-146"/>
                    </a:lnTo>
                    <a:lnTo>
                      <a:pt x="98663" y="17631"/>
                    </a:lnTo>
                    <a:lnTo>
                      <a:pt x="3894" y="60117"/>
                    </a:lnTo>
                    <a:lnTo>
                      <a:pt x="-413" y="39743"/>
                    </a:lnTo>
                    <a:close/>
                  </a:path>
                </a:pathLst>
              </a:custGeom>
              <a:solidFill>
                <a:srgbClr val="801D2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943C2CB1-51EB-C4AB-7E15-20898DBF529E}"/>
                  </a:ext>
                </a:extLst>
              </p:cNvPr>
              <p:cNvSpPr/>
              <p:nvPr/>
            </p:nvSpPr>
            <p:spPr>
              <a:xfrm>
                <a:off x="7910693" y="4518441"/>
                <a:ext cx="499251" cy="36572"/>
              </a:xfrm>
              <a:custGeom>
                <a:avLst/>
                <a:gdLst>
                  <a:gd name="connsiteX0" fmla="*/ 431480 w 499251"/>
                  <a:gd name="connsiteY0" fmla="*/ 36427 h 36572"/>
                  <a:gd name="connsiteX1" fmla="*/ 5723 w 499251"/>
                  <a:gd name="connsiteY1" fmla="*/ 7561 h 36572"/>
                  <a:gd name="connsiteX2" fmla="*/ 3317 w 499251"/>
                  <a:gd name="connsiteY2" fmla="*/ 345 h 36572"/>
                  <a:gd name="connsiteX3" fmla="*/ 457946 w 499251"/>
                  <a:gd name="connsiteY3" fmla="*/ 5156 h 36572"/>
                  <a:gd name="connsiteX4" fmla="*/ 498838 w 499251"/>
                  <a:gd name="connsiteY4" fmla="*/ 5156 h 36572"/>
                  <a:gd name="connsiteX5" fmla="*/ 431486 w 499251"/>
                  <a:gd name="connsiteY5" fmla="*/ 36426 h 3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9251" h="36572">
                    <a:moveTo>
                      <a:pt x="431480" y="36427"/>
                    </a:moveTo>
                    <a:lnTo>
                      <a:pt x="5723" y="7561"/>
                    </a:lnTo>
                    <a:cubicBezTo>
                      <a:pt x="5723" y="7561"/>
                      <a:pt x="-6304" y="2750"/>
                      <a:pt x="3317" y="345"/>
                    </a:cubicBezTo>
                    <a:cubicBezTo>
                      <a:pt x="12939" y="-2061"/>
                      <a:pt x="457946" y="5156"/>
                      <a:pt x="457946" y="5156"/>
                    </a:cubicBezTo>
                    <a:lnTo>
                      <a:pt x="498838" y="5156"/>
                    </a:lnTo>
                    <a:lnTo>
                      <a:pt x="431486" y="36426"/>
                    </a:lnTo>
                    <a:close/>
                  </a:path>
                </a:pathLst>
              </a:custGeom>
              <a:solidFill>
                <a:srgbClr val="BAC3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AA6C5C7-206C-48DA-AC89-0E713A5EF567}"/>
                  </a:ext>
                </a:extLst>
              </p:cNvPr>
              <p:cNvSpPr/>
              <p:nvPr/>
            </p:nvSpPr>
            <p:spPr>
              <a:xfrm>
                <a:off x="9124668" y="4204391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CABA45-1FCE-B0B1-E2AD-35E14F9AF074}"/>
                  </a:ext>
                </a:extLst>
              </p:cNvPr>
              <p:cNvSpPr/>
              <p:nvPr/>
            </p:nvSpPr>
            <p:spPr>
              <a:xfrm>
                <a:off x="9105943" y="4209956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A7DD49D-B315-331D-E229-23BEDEA1877E}"/>
                  </a:ext>
                </a:extLst>
              </p:cNvPr>
              <p:cNvSpPr/>
              <p:nvPr/>
            </p:nvSpPr>
            <p:spPr>
              <a:xfrm>
                <a:off x="9087216" y="4215521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49A0636-E5D0-6EB6-F88C-8299B066D638}"/>
                  </a:ext>
                </a:extLst>
              </p:cNvPr>
              <p:cNvSpPr/>
              <p:nvPr/>
            </p:nvSpPr>
            <p:spPr>
              <a:xfrm>
                <a:off x="9068488" y="4221087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37B9422-87A8-A7FF-C036-B37D884A5995}"/>
                  </a:ext>
                </a:extLst>
              </p:cNvPr>
              <p:cNvSpPr/>
              <p:nvPr/>
            </p:nvSpPr>
            <p:spPr>
              <a:xfrm>
                <a:off x="9049762" y="4226652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113F2E7-87B3-F1E3-509C-4A4453FAF7F9}"/>
                  </a:ext>
                </a:extLst>
              </p:cNvPr>
              <p:cNvSpPr/>
              <p:nvPr/>
            </p:nvSpPr>
            <p:spPr>
              <a:xfrm>
                <a:off x="9031037" y="4232218"/>
                <a:ext cx="12191" cy="23577"/>
              </a:xfrm>
              <a:custGeom>
                <a:avLst/>
                <a:gdLst>
                  <a:gd name="connsiteX0" fmla="*/ 6096 w 12191"/>
                  <a:gd name="connsiteY0" fmla="*/ 1812 h 23577"/>
                  <a:gd name="connsiteX1" fmla="*/ 12192 w 12191"/>
                  <a:gd name="connsiteY1" fmla="*/ 4349 h 23577"/>
                  <a:gd name="connsiteX2" fmla="*/ 12192 w 12191"/>
                  <a:gd name="connsiteY2" fmla="*/ 15605 h 23577"/>
                  <a:gd name="connsiteX3" fmla="*/ 6096 w 12191"/>
                  <a:gd name="connsiteY3" fmla="*/ 21766 h 23577"/>
                  <a:gd name="connsiteX4" fmla="*/ 0 w 12191"/>
                  <a:gd name="connsiteY4" fmla="*/ 19229 h 23577"/>
                  <a:gd name="connsiteX5" fmla="*/ 0 w 12191"/>
                  <a:gd name="connsiteY5" fmla="*/ 7973 h 23577"/>
                  <a:gd name="connsiteX6" fmla="*/ 6096 w 12191"/>
                  <a:gd name="connsiteY6" fmla="*/ 1812 h 2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1" h="23577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49"/>
                    </a:cubicBezTo>
                    <a:lnTo>
                      <a:pt x="12192" y="15605"/>
                    </a:lnTo>
                    <a:cubicBezTo>
                      <a:pt x="12192" y="18007"/>
                      <a:pt x="9462" y="20766"/>
                      <a:pt x="6096" y="21766"/>
                    </a:cubicBezTo>
                    <a:cubicBezTo>
                      <a:pt x="2729" y="22767"/>
                      <a:pt x="0" y="21631"/>
                      <a:pt x="0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A7D2E29-8D62-1BD9-C53F-E2DD125C361A}"/>
                  </a:ext>
                </a:extLst>
              </p:cNvPr>
              <p:cNvSpPr/>
              <p:nvPr/>
            </p:nvSpPr>
            <p:spPr>
              <a:xfrm>
                <a:off x="9012309" y="4237783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D3C199E-6379-D96A-9522-D6B57E3FEC07}"/>
                  </a:ext>
                </a:extLst>
              </p:cNvPr>
              <p:cNvSpPr/>
              <p:nvPr/>
            </p:nvSpPr>
            <p:spPr>
              <a:xfrm>
                <a:off x="8993583" y="4243349"/>
                <a:ext cx="12192" cy="23578"/>
              </a:xfrm>
              <a:custGeom>
                <a:avLst/>
                <a:gdLst>
                  <a:gd name="connsiteX0" fmla="*/ 6096 w 12192"/>
                  <a:gd name="connsiteY0" fmla="*/ 1812 h 23578"/>
                  <a:gd name="connsiteX1" fmla="*/ 12192 w 12192"/>
                  <a:gd name="connsiteY1" fmla="*/ 4350 h 23578"/>
                  <a:gd name="connsiteX2" fmla="*/ 12192 w 12192"/>
                  <a:gd name="connsiteY2" fmla="*/ 15605 h 23578"/>
                  <a:gd name="connsiteX3" fmla="*/ 6097 w 12192"/>
                  <a:gd name="connsiteY3" fmla="*/ 21766 h 23578"/>
                  <a:gd name="connsiteX4" fmla="*/ 1 w 12192"/>
                  <a:gd name="connsiteY4" fmla="*/ 19229 h 23578"/>
                  <a:gd name="connsiteX5" fmla="*/ 0 w 12192"/>
                  <a:gd name="connsiteY5" fmla="*/ 7973 h 23578"/>
                  <a:gd name="connsiteX6" fmla="*/ 6096 w 12192"/>
                  <a:gd name="connsiteY6" fmla="*/ 1812 h 2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" h="23578">
                    <a:moveTo>
                      <a:pt x="6096" y="1812"/>
                    </a:moveTo>
                    <a:cubicBezTo>
                      <a:pt x="9463" y="811"/>
                      <a:pt x="12192" y="1947"/>
                      <a:pt x="12192" y="4350"/>
                    </a:cubicBezTo>
                    <a:lnTo>
                      <a:pt x="12192" y="15605"/>
                    </a:lnTo>
                    <a:cubicBezTo>
                      <a:pt x="12192" y="18007"/>
                      <a:pt x="9463" y="20766"/>
                      <a:pt x="6097" y="21766"/>
                    </a:cubicBezTo>
                    <a:cubicBezTo>
                      <a:pt x="2730" y="22767"/>
                      <a:pt x="1" y="21631"/>
                      <a:pt x="1" y="19229"/>
                    </a:cubicBezTo>
                    <a:lnTo>
                      <a:pt x="0" y="7973"/>
                    </a:lnTo>
                    <a:cubicBezTo>
                      <a:pt x="0" y="5571"/>
                      <a:pt x="2730" y="2812"/>
                      <a:pt x="6096" y="1812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1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FCD07D5-BD2D-88A5-BF6E-5B1C6761CEEF}"/>
                  </a:ext>
                </a:extLst>
              </p:cNvPr>
              <p:cNvSpPr/>
              <p:nvPr/>
            </p:nvSpPr>
            <p:spPr>
              <a:xfrm>
                <a:off x="8948598" y="4259970"/>
                <a:ext cx="11939" cy="24262"/>
              </a:xfrm>
              <a:custGeom>
                <a:avLst/>
                <a:gdLst>
                  <a:gd name="connsiteX0" fmla="*/ 5970 w 11939"/>
                  <a:gd name="connsiteY0" fmla="*/ 2244 h 24262"/>
                  <a:gd name="connsiteX1" fmla="*/ 11939 w 11939"/>
                  <a:gd name="connsiteY1" fmla="*/ 4350 h 24262"/>
                  <a:gd name="connsiteX2" fmla="*/ 11940 w 11939"/>
                  <a:gd name="connsiteY2" fmla="*/ 15425 h 24262"/>
                  <a:gd name="connsiteX3" fmla="*/ 5970 w 11939"/>
                  <a:gd name="connsiteY3" fmla="*/ 22018 h 24262"/>
                  <a:gd name="connsiteX4" fmla="*/ 1 w 11939"/>
                  <a:gd name="connsiteY4" fmla="*/ 19913 h 24262"/>
                  <a:gd name="connsiteX5" fmla="*/ 0 w 11939"/>
                  <a:gd name="connsiteY5" fmla="*/ 8838 h 24262"/>
                  <a:gd name="connsiteX6" fmla="*/ 5970 w 11939"/>
                  <a:gd name="connsiteY6" fmla="*/ 2244 h 24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39" h="24262">
                    <a:moveTo>
                      <a:pt x="5970" y="2244"/>
                    </a:moveTo>
                    <a:cubicBezTo>
                      <a:pt x="9267" y="1005"/>
                      <a:pt x="11939" y="1948"/>
                      <a:pt x="11939" y="4350"/>
                    </a:cubicBezTo>
                    <a:lnTo>
                      <a:pt x="11940" y="15425"/>
                    </a:lnTo>
                    <a:cubicBezTo>
                      <a:pt x="11940" y="17827"/>
                      <a:pt x="9267" y="20779"/>
                      <a:pt x="5970" y="22018"/>
                    </a:cubicBezTo>
                    <a:cubicBezTo>
                      <a:pt x="2673" y="23258"/>
                      <a:pt x="1" y="22315"/>
                      <a:pt x="1" y="19913"/>
                    </a:cubicBezTo>
                    <a:lnTo>
                      <a:pt x="0" y="8838"/>
                    </a:lnTo>
                    <a:cubicBezTo>
                      <a:pt x="0" y="6436"/>
                      <a:pt x="2673" y="3484"/>
                      <a:pt x="5970" y="2244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59FFAB15-6F2F-C8F7-1AA7-3067AD475246}"/>
                  </a:ext>
                </a:extLst>
              </p:cNvPr>
              <p:cNvSpPr/>
              <p:nvPr/>
            </p:nvSpPr>
            <p:spPr>
              <a:xfrm>
                <a:off x="8930259" y="4266864"/>
                <a:ext cx="11939" cy="24262"/>
              </a:xfrm>
              <a:custGeom>
                <a:avLst/>
                <a:gdLst>
                  <a:gd name="connsiteX0" fmla="*/ 5970 w 11939"/>
                  <a:gd name="connsiteY0" fmla="*/ 2244 h 24262"/>
                  <a:gd name="connsiteX1" fmla="*/ 11939 w 11939"/>
                  <a:gd name="connsiteY1" fmla="*/ 4350 h 24262"/>
                  <a:gd name="connsiteX2" fmla="*/ 11940 w 11939"/>
                  <a:gd name="connsiteY2" fmla="*/ 15425 h 24262"/>
                  <a:gd name="connsiteX3" fmla="*/ 5970 w 11939"/>
                  <a:gd name="connsiteY3" fmla="*/ 22018 h 24262"/>
                  <a:gd name="connsiteX4" fmla="*/ 1 w 11939"/>
                  <a:gd name="connsiteY4" fmla="*/ 19913 h 24262"/>
                  <a:gd name="connsiteX5" fmla="*/ 0 w 11939"/>
                  <a:gd name="connsiteY5" fmla="*/ 8838 h 24262"/>
                  <a:gd name="connsiteX6" fmla="*/ 5970 w 11939"/>
                  <a:gd name="connsiteY6" fmla="*/ 2244 h 24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39" h="24262">
                    <a:moveTo>
                      <a:pt x="5970" y="2244"/>
                    </a:moveTo>
                    <a:cubicBezTo>
                      <a:pt x="9267" y="1005"/>
                      <a:pt x="11939" y="1948"/>
                      <a:pt x="11939" y="4350"/>
                    </a:cubicBezTo>
                    <a:lnTo>
                      <a:pt x="11940" y="15425"/>
                    </a:lnTo>
                    <a:cubicBezTo>
                      <a:pt x="11940" y="17827"/>
                      <a:pt x="9267" y="20779"/>
                      <a:pt x="5970" y="22018"/>
                    </a:cubicBezTo>
                    <a:cubicBezTo>
                      <a:pt x="2673" y="23258"/>
                      <a:pt x="1" y="22315"/>
                      <a:pt x="1" y="19913"/>
                    </a:cubicBezTo>
                    <a:lnTo>
                      <a:pt x="0" y="8838"/>
                    </a:lnTo>
                    <a:cubicBezTo>
                      <a:pt x="0" y="6436"/>
                      <a:pt x="2673" y="3484"/>
                      <a:pt x="5970" y="2244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EDF72AE-7A13-6555-02E7-85E5081D60E1}"/>
                  </a:ext>
                </a:extLst>
              </p:cNvPr>
              <p:cNvSpPr/>
              <p:nvPr/>
            </p:nvSpPr>
            <p:spPr>
              <a:xfrm>
                <a:off x="8911921" y="4273757"/>
                <a:ext cx="11939" cy="24262"/>
              </a:xfrm>
              <a:custGeom>
                <a:avLst/>
                <a:gdLst>
                  <a:gd name="connsiteX0" fmla="*/ 5970 w 11939"/>
                  <a:gd name="connsiteY0" fmla="*/ 2244 h 24262"/>
                  <a:gd name="connsiteX1" fmla="*/ 11939 w 11939"/>
                  <a:gd name="connsiteY1" fmla="*/ 4350 h 24262"/>
                  <a:gd name="connsiteX2" fmla="*/ 11940 w 11939"/>
                  <a:gd name="connsiteY2" fmla="*/ 15425 h 24262"/>
                  <a:gd name="connsiteX3" fmla="*/ 5970 w 11939"/>
                  <a:gd name="connsiteY3" fmla="*/ 22018 h 24262"/>
                  <a:gd name="connsiteX4" fmla="*/ 1 w 11939"/>
                  <a:gd name="connsiteY4" fmla="*/ 19913 h 24262"/>
                  <a:gd name="connsiteX5" fmla="*/ 0 w 11939"/>
                  <a:gd name="connsiteY5" fmla="*/ 8838 h 24262"/>
                  <a:gd name="connsiteX6" fmla="*/ 5970 w 11939"/>
                  <a:gd name="connsiteY6" fmla="*/ 2244 h 24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39" h="24262">
                    <a:moveTo>
                      <a:pt x="5970" y="2244"/>
                    </a:moveTo>
                    <a:cubicBezTo>
                      <a:pt x="9267" y="1005"/>
                      <a:pt x="11939" y="1948"/>
                      <a:pt x="11939" y="4350"/>
                    </a:cubicBezTo>
                    <a:lnTo>
                      <a:pt x="11940" y="15425"/>
                    </a:lnTo>
                    <a:cubicBezTo>
                      <a:pt x="11940" y="17827"/>
                      <a:pt x="9267" y="20779"/>
                      <a:pt x="5970" y="22018"/>
                    </a:cubicBezTo>
                    <a:cubicBezTo>
                      <a:pt x="2673" y="23258"/>
                      <a:pt x="1" y="22315"/>
                      <a:pt x="1" y="19913"/>
                    </a:cubicBezTo>
                    <a:lnTo>
                      <a:pt x="0" y="8838"/>
                    </a:lnTo>
                    <a:cubicBezTo>
                      <a:pt x="0" y="6436"/>
                      <a:pt x="2673" y="3484"/>
                      <a:pt x="5970" y="2244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004D11EC-9EC4-F522-3C7D-E4CA7ABCE5B3}"/>
                  </a:ext>
                </a:extLst>
              </p:cNvPr>
              <p:cNvSpPr/>
              <p:nvPr/>
            </p:nvSpPr>
            <p:spPr>
              <a:xfrm>
                <a:off x="8893582" y="4280651"/>
                <a:ext cx="11939" cy="24262"/>
              </a:xfrm>
              <a:custGeom>
                <a:avLst/>
                <a:gdLst>
                  <a:gd name="connsiteX0" fmla="*/ 5970 w 11939"/>
                  <a:gd name="connsiteY0" fmla="*/ 2244 h 24262"/>
                  <a:gd name="connsiteX1" fmla="*/ 11939 w 11939"/>
                  <a:gd name="connsiteY1" fmla="*/ 4350 h 24262"/>
                  <a:gd name="connsiteX2" fmla="*/ 11940 w 11939"/>
                  <a:gd name="connsiteY2" fmla="*/ 15425 h 24262"/>
                  <a:gd name="connsiteX3" fmla="*/ 5970 w 11939"/>
                  <a:gd name="connsiteY3" fmla="*/ 22018 h 24262"/>
                  <a:gd name="connsiteX4" fmla="*/ 1 w 11939"/>
                  <a:gd name="connsiteY4" fmla="*/ 19913 h 24262"/>
                  <a:gd name="connsiteX5" fmla="*/ 0 w 11939"/>
                  <a:gd name="connsiteY5" fmla="*/ 8838 h 24262"/>
                  <a:gd name="connsiteX6" fmla="*/ 5970 w 11939"/>
                  <a:gd name="connsiteY6" fmla="*/ 2244 h 24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39" h="24262">
                    <a:moveTo>
                      <a:pt x="5970" y="2244"/>
                    </a:moveTo>
                    <a:cubicBezTo>
                      <a:pt x="9267" y="1005"/>
                      <a:pt x="11939" y="1948"/>
                      <a:pt x="11939" y="4350"/>
                    </a:cubicBezTo>
                    <a:lnTo>
                      <a:pt x="11940" y="15425"/>
                    </a:lnTo>
                    <a:cubicBezTo>
                      <a:pt x="11940" y="17827"/>
                      <a:pt x="9267" y="20779"/>
                      <a:pt x="5970" y="22018"/>
                    </a:cubicBezTo>
                    <a:cubicBezTo>
                      <a:pt x="2673" y="23258"/>
                      <a:pt x="1" y="22315"/>
                      <a:pt x="1" y="19913"/>
                    </a:cubicBezTo>
                    <a:lnTo>
                      <a:pt x="0" y="8838"/>
                    </a:lnTo>
                    <a:cubicBezTo>
                      <a:pt x="0" y="6436"/>
                      <a:pt x="2673" y="3484"/>
                      <a:pt x="5970" y="2244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164CB0B1-F71A-1163-AA47-A2043866D0E7}"/>
                  </a:ext>
                </a:extLst>
              </p:cNvPr>
              <p:cNvSpPr/>
              <p:nvPr/>
            </p:nvSpPr>
            <p:spPr>
              <a:xfrm>
                <a:off x="8875244" y="4287545"/>
                <a:ext cx="11939" cy="24262"/>
              </a:xfrm>
              <a:custGeom>
                <a:avLst/>
                <a:gdLst>
                  <a:gd name="connsiteX0" fmla="*/ 5970 w 11939"/>
                  <a:gd name="connsiteY0" fmla="*/ 2244 h 24262"/>
                  <a:gd name="connsiteX1" fmla="*/ 11939 w 11939"/>
                  <a:gd name="connsiteY1" fmla="*/ 4350 h 24262"/>
                  <a:gd name="connsiteX2" fmla="*/ 11940 w 11939"/>
                  <a:gd name="connsiteY2" fmla="*/ 15425 h 24262"/>
                  <a:gd name="connsiteX3" fmla="*/ 5970 w 11939"/>
                  <a:gd name="connsiteY3" fmla="*/ 22018 h 24262"/>
                  <a:gd name="connsiteX4" fmla="*/ 1 w 11939"/>
                  <a:gd name="connsiteY4" fmla="*/ 19913 h 24262"/>
                  <a:gd name="connsiteX5" fmla="*/ 0 w 11939"/>
                  <a:gd name="connsiteY5" fmla="*/ 8838 h 24262"/>
                  <a:gd name="connsiteX6" fmla="*/ 5970 w 11939"/>
                  <a:gd name="connsiteY6" fmla="*/ 2244 h 24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39" h="24262">
                    <a:moveTo>
                      <a:pt x="5970" y="2244"/>
                    </a:moveTo>
                    <a:cubicBezTo>
                      <a:pt x="9267" y="1005"/>
                      <a:pt x="11939" y="1948"/>
                      <a:pt x="11939" y="4350"/>
                    </a:cubicBezTo>
                    <a:lnTo>
                      <a:pt x="11940" y="15425"/>
                    </a:lnTo>
                    <a:cubicBezTo>
                      <a:pt x="11940" y="17827"/>
                      <a:pt x="9267" y="20779"/>
                      <a:pt x="5970" y="22018"/>
                    </a:cubicBezTo>
                    <a:cubicBezTo>
                      <a:pt x="2673" y="23258"/>
                      <a:pt x="1" y="22315"/>
                      <a:pt x="1" y="19913"/>
                    </a:cubicBezTo>
                    <a:lnTo>
                      <a:pt x="0" y="8838"/>
                    </a:lnTo>
                    <a:cubicBezTo>
                      <a:pt x="0" y="6436"/>
                      <a:pt x="2673" y="3484"/>
                      <a:pt x="5970" y="2244"/>
                    </a:cubicBezTo>
                  </a:path>
                </a:pathLst>
              </a:custGeom>
              <a:solidFill>
                <a:srgbClr val="10181A">
                  <a:alpha val="98000"/>
                </a:srgbClr>
              </a:solidFill>
              <a:ln w="9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AF379501-5700-1D7E-A3EF-42E9CB222965}"/>
                  </a:ext>
                </a:extLst>
              </p:cNvPr>
              <p:cNvSpPr/>
              <p:nvPr/>
            </p:nvSpPr>
            <p:spPr>
              <a:xfrm>
                <a:off x="8302274" y="4138809"/>
                <a:ext cx="153951" cy="319917"/>
              </a:xfrm>
              <a:custGeom>
                <a:avLst/>
                <a:gdLst>
                  <a:gd name="connsiteX0" fmla="*/ 153533 w 153951"/>
                  <a:gd name="connsiteY0" fmla="*/ 292710 h 319917"/>
                  <a:gd name="connsiteX1" fmla="*/ 86181 w 153951"/>
                  <a:gd name="connsiteY1" fmla="*/ 143577 h 319917"/>
                  <a:gd name="connsiteX2" fmla="*/ 23038 w 153951"/>
                  <a:gd name="connsiteY2" fmla="*/ -146 h 319917"/>
                  <a:gd name="connsiteX3" fmla="*/ -414 w 153951"/>
                  <a:gd name="connsiteY3" fmla="*/ 22705 h 319917"/>
                  <a:gd name="connsiteX4" fmla="*/ 48296 w 153951"/>
                  <a:gd name="connsiteY4" fmla="*/ 319771 h 319917"/>
                  <a:gd name="connsiteX5" fmla="*/ 153538 w 153951"/>
                  <a:gd name="connsiteY5" fmla="*/ 292711 h 31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951" h="319917">
                    <a:moveTo>
                      <a:pt x="153533" y="292710"/>
                    </a:moveTo>
                    <a:cubicBezTo>
                      <a:pt x="153533" y="287899"/>
                      <a:pt x="86181" y="143577"/>
                      <a:pt x="86181" y="143577"/>
                    </a:cubicBezTo>
                    <a:lnTo>
                      <a:pt x="23038" y="-146"/>
                    </a:lnTo>
                    <a:lnTo>
                      <a:pt x="-414" y="22705"/>
                    </a:lnTo>
                    <a:lnTo>
                      <a:pt x="48296" y="319771"/>
                    </a:lnTo>
                    <a:lnTo>
                      <a:pt x="153538" y="292711"/>
                    </a:lnTo>
                    <a:close/>
                  </a:path>
                </a:pathLst>
              </a:custGeom>
              <a:gradFill>
                <a:gsLst>
                  <a:gs pos="0">
                    <a:srgbClr val="FCFFFF">
                      <a:alpha val="0"/>
                    </a:srgbClr>
                  </a:gs>
                  <a:gs pos="50000">
                    <a:srgbClr val="F4F5F5">
                      <a:alpha val="49804"/>
                    </a:srgbClr>
                  </a:gs>
                  <a:gs pos="100000">
                    <a:srgbClr val="ECECEC">
                      <a:alpha val="99608"/>
                    </a:srgbClr>
                  </a:gs>
                </a:gsLst>
                <a:lin ang="1017475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4ECA8084-58C1-8713-3084-F1BFC45679DB}"/>
                  </a:ext>
                </a:extLst>
              </p:cNvPr>
              <p:cNvSpPr/>
              <p:nvPr/>
            </p:nvSpPr>
            <p:spPr>
              <a:xfrm>
                <a:off x="8298064" y="4135200"/>
                <a:ext cx="158160" cy="323526"/>
              </a:xfrm>
              <a:custGeom>
                <a:avLst/>
                <a:gdLst>
                  <a:gd name="connsiteX0" fmla="*/ 157743 w 158160"/>
                  <a:gd name="connsiteY0" fmla="*/ 296320 h 323526"/>
                  <a:gd name="connsiteX1" fmla="*/ 90391 w 158160"/>
                  <a:gd name="connsiteY1" fmla="*/ 147187 h 323526"/>
                  <a:gd name="connsiteX2" fmla="*/ 27850 w 158160"/>
                  <a:gd name="connsiteY2" fmla="*/ -146 h 323526"/>
                  <a:gd name="connsiteX3" fmla="*/ -414 w 158160"/>
                  <a:gd name="connsiteY3" fmla="*/ 17894 h 323526"/>
                  <a:gd name="connsiteX4" fmla="*/ 52505 w 158160"/>
                  <a:gd name="connsiteY4" fmla="*/ 323380 h 323526"/>
                  <a:gd name="connsiteX5" fmla="*/ 157747 w 158160"/>
                  <a:gd name="connsiteY5" fmla="*/ 296320 h 32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160" h="323526">
                    <a:moveTo>
                      <a:pt x="157743" y="296320"/>
                    </a:moveTo>
                    <a:cubicBezTo>
                      <a:pt x="157743" y="291509"/>
                      <a:pt x="90391" y="147187"/>
                      <a:pt x="90391" y="147187"/>
                    </a:cubicBezTo>
                    <a:lnTo>
                      <a:pt x="27850" y="-146"/>
                    </a:lnTo>
                    <a:lnTo>
                      <a:pt x="-414" y="17894"/>
                    </a:lnTo>
                    <a:lnTo>
                      <a:pt x="52505" y="323380"/>
                    </a:lnTo>
                    <a:lnTo>
                      <a:pt x="157747" y="296320"/>
                    </a:lnTo>
                    <a:close/>
                  </a:path>
                </a:pathLst>
              </a:custGeom>
              <a:gradFill>
                <a:gsLst>
                  <a:gs pos="0">
                    <a:srgbClr val="FCFFFF">
                      <a:alpha val="0"/>
                    </a:srgbClr>
                  </a:gs>
                  <a:gs pos="50000">
                    <a:srgbClr val="F4F5F5">
                      <a:alpha val="49804"/>
                    </a:srgbClr>
                  </a:gs>
                  <a:gs pos="100000">
                    <a:srgbClr val="ECECEC">
                      <a:alpha val="99608"/>
                    </a:srgbClr>
                  </a:gs>
                </a:gsLst>
                <a:lin ang="1801230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2451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06A3A-B0F9-4CA7-B9FA-E5DCD0E6FCE6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EB040-DE28-4918-A5AA-DE13ADD2AA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60DD69A2-AFEB-9F8B-BF6F-425D50CAA211}"/>
              </a:ext>
            </a:extLst>
          </p:cNvPr>
          <p:cNvSpPr/>
          <p:nvPr/>
        </p:nvSpPr>
        <p:spPr>
          <a:xfrm>
            <a:off x="1356407" y="2392132"/>
            <a:ext cx="5342497" cy="410866"/>
          </a:xfrm>
          <a:prstGeom prst="roundRect">
            <a:avLst>
              <a:gd name="adj" fmla="val 0"/>
            </a:avLst>
          </a:pr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41B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4E644CDB-7FA8-EA3A-2764-A08001FBE9DB}"/>
              </a:ext>
            </a:extLst>
          </p:cNvPr>
          <p:cNvSpPr/>
          <p:nvPr/>
        </p:nvSpPr>
        <p:spPr>
          <a:xfrm>
            <a:off x="1449568" y="2477933"/>
            <a:ext cx="5342497" cy="41086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41B1">
                  <a:alpha val="40000"/>
                </a:srgbClr>
              </a:gs>
            </a:gsLst>
            <a:lin ang="108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1193786" y="2697310"/>
            <a:ext cx="10998215" cy="4160690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2278008" y="3709642"/>
            <a:ext cx="9551135" cy="2479458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769257" y="1785257"/>
            <a:ext cx="11654972" cy="5283200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DD4D4A5-E12A-33BB-FF28-3BA6C1479061}"/>
              </a:ext>
            </a:extLst>
          </p:cNvPr>
          <p:cNvSpPr txBox="1"/>
          <p:nvPr/>
        </p:nvSpPr>
        <p:spPr>
          <a:xfrm>
            <a:off x="1238411" y="1596017"/>
            <a:ext cx="7307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商业项目计划书</a:t>
            </a:r>
          </a:p>
        </p:txBody>
      </p:sp>
      <p:sp>
        <p:nvSpPr>
          <p:cNvPr id="116" name="TextBox 7">
            <a:extLst>
              <a:ext uri="{FF2B5EF4-FFF2-40B4-BE49-F238E27FC236}">
                <a16:creationId xmlns:a16="http://schemas.microsoft.com/office/drawing/2014/main" id="{1D7DCB81-8DEB-3389-375E-67A591AFA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497" y="2525999"/>
            <a:ext cx="2566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BUSENESS PLAN</a:t>
            </a:r>
            <a:endParaRPr lang="zh-CN" altLang="en-US" dirty="0">
              <a:solidFill>
                <a:srgbClr val="1941B1"/>
              </a:soli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4745330-ACAF-0D42-DD07-2298A6616803}"/>
              </a:ext>
            </a:extLst>
          </p:cNvPr>
          <p:cNvGrpSpPr/>
          <p:nvPr/>
        </p:nvGrpSpPr>
        <p:grpSpPr>
          <a:xfrm>
            <a:off x="1356408" y="3324192"/>
            <a:ext cx="4171420" cy="342544"/>
            <a:chOff x="4289813" y="5868701"/>
            <a:chExt cx="3506137" cy="342544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5EC235D2-7749-6A91-103B-7A531EEC7002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8252BFDE-CE48-0581-D027-7E31BD6DC220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2023.04.14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5283200" y="5660571"/>
            <a:ext cx="7373257" cy="1959429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221E915-34D3-BE7F-6B93-4F8F72E43551}"/>
              </a:ext>
            </a:extLst>
          </p:cNvPr>
          <p:cNvSpPr/>
          <p:nvPr/>
        </p:nvSpPr>
        <p:spPr>
          <a:xfrm>
            <a:off x="947738" y="3904325"/>
            <a:ext cx="10296525" cy="1457138"/>
          </a:xfrm>
          <a:prstGeom prst="roundRect">
            <a:avLst>
              <a:gd name="adj" fmla="val 50000"/>
            </a:avLst>
          </a:pr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cxnSp>
        <p:nvCxnSpPr>
          <p:cNvPr id="2" name="Straight Line buttom">
            <a:extLst>
              <a:ext uri="{FF2B5EF4-FFF2-40B4-BE49-F238E27FC236}">
                <a16:creationId xmlns:a16="http://schemas.microsoft.com/office/drawing/2014/main" id="{757A9F26-552E-EE7B-8583-E885CCAB1B56}"/>
              </a:ext>
            </a:extLst>
          </p:cNvPr>
          <p:cNvCxnSpPr/>
          <p:nvPr/>
        </p:nvCxnSpPr>
        <p:spPr>
          <a:xfrm>
            <a:off x="842273" y="2617222"/>
            <a:ext cx="103618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CB293933-52EB-A880-8609-B818A0EC63F0}"/>
              </a:ext>
            </a:extLst>
          </p:cNvPr>
          <p:cNvSpPr/>
          <p:nvPr/>
        </p:nvSpPr>
        <p:spPr>
          <a:xfrm>
            <a:off x="2144594" y="2039140"/>
            <a:ext cx="1113828" cy="1114228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5EF9E47E-FAA2-4FD0-2ECE-76A564063014}"/>
              </a:ext>
            </a:extLst>
          </p:cNvPr>
          <p:cNvSpPr/>
          <p:nvPr/>
        </p:nvSpPr>
        <p:spPr>
          <a:xfrm>
            <a:off x="3463919" y="1866265"/>
            <a:ext cx="1459454" cy="1459982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3F37B850-E050-2953-1E37-C0D1FBAC5E2E}"/>
              </a:ext>
            </a:extLst>
          </p:cNvPr>
          <p:cNvSpPr/>
          <p:nvPr/>
        </p:nvSpPr>
        <p:spPr>
          <a:xfrm>
            <a:off x="5135813" y="1764641"/>
            <a:ext cx="1788661" cy="1789304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14" name="Oval 16">
            <a:extLst>
              <a:ext uri="{FF2B5EF4-FFF2-40B4-BE49-F238E27FC236}">
                <a16:creationId xmlns:a16="http://schemas.microsoft.com/office/drawing/2014/main" id="{CAC6F47E-3BA9-871F-EE0B-3D9491D77C7E}"/>
              </a:ext>
            </a:extLst>
          </p:cNvPr>
          <p:cNvSpPr/>
          <p:nvPr/>
        </p:nvSpPr>
        <p:spPr>
          <a:xfrm>
            <a:off x="7123026" y="1866265"/>
            <a:ext cx="1459454" cy="1459982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17" name="Oval 19">
            <a:extLst>
              <a:ext uri="{FF2B5EF4-FFF2-40B4-BE49-F238E27FC236}">
                <a16:creationId xmlns:a16="http://schemas.microsoft.com/office/drawing/2014/main" id="{38C6F26F-01C8-EF54-393C-D494F5565C82}"/>
              </a:ext>
            </a:extLst>
          </p:cNvPr>
          <p:cNvSpPr/>
          <p:nvPr/>
        </p:nvSpPr>
        <p:spPr>
          <a:xfrm>
            <a:off x="8787976" y="2039140"/>
            <a:ext cx="1113828" cy="111422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18" name="TextBox 48">
            <a:extLst>
              <a:ext uri="{FF2B5EF4-FFF2-40B4-BE49-F238E27FC236}">
                <a16:creationId xmlns:a16="http://schemas.microsoft.com/office/drawing/2014/main" id="{FEBD5A3C-EEFD-4215-CC95-402216A2DBE1}"/>
              </a:ext>
            </a:extLst>
          </p:cNvPr>
          <p:cNvSpPr txBox="1"/>
          <p:nvPr/>
        </p:nvSpPr>
        <p:spPr>
          <a:xfrm>
            <a:off x="3691411" y="2242311"/>
            <a:ext cx="1004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9" name="TextBox 49">
            <a:extLst>
              <a:ext uri="{FF2B5EF4-FFF2-40B4-BE49-F238E27FC236}">
                <a16:creationId xmlns:a16="http://schemas.microsoft.com/office/drawing/2014/main" id="{4C3E86BA-C51A-9BE0-9304-F524DB88401E}"/>
              </a:ext>
            </a:extLst>
          </p:cNvPr>
          <p:cNvSpPr txBox="1"/>
          <p:nvPr/>
        </p:nvSpPr>
        <p:spPr>
          <a:xfrm>
            <a:off x="5372214" y="2201723"/>
            <a:ext cx="1315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1" name="TextBox 48">
            <a:extLst>
              <a:ext uri="{FF2B5EF4-FFF2-40B4-BE49-F238E27FC236}">
                <a16:creationId xmlns:a16="http://schemas.microsoft.com/office/drawing/2014/main" id="{5DC0BEBF-FD27-C055-1FD0-228FD50064B4}"/>
              </a:ext>
            </a:extLst>
          </p:cNvPr>
          <p:cNvSpPr txBox="1"/>
          <p:nvPr/>
        </p:nvSpPr>
        <p:spPr>
          <a:xfrm>
            <a:off x="7350518" y="2242311"/>
            <a:ext cx="1004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F70A4A-8F9E-CF3F-45D9-7136C0878869}"/>
              </a:ext>
            </a:extLst>
          </p:cNvPr>
          <p:cNvSpPr txBox="1"/>
          <p:nvPr/>
        </p:nvSpPr>
        <p:spPr>
          <a:xfrm>
            <a:off x="1488311" y="4096669"/>
            <a:ext cx="9142354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 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046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5D30CADC-553E-7371-5223-4FA75B67EA8E}"/>
              </a:ext>
            </a:extLst>
          </p:cNvPr>
          <p:cNvSpPr/>
          <p:nvPr/>
        </p:nvSpPr>
        <p:spPr>
          <a:xfrm flipV="1">
            <a:off x="3967142" y="4897252"/>
            <a:ext cx="3766230" cy="485878"/>
          </a:xfrm>
          <a:prstGeom prst="rect">
            <a:avLst/>
          </a:prstGeom>
          <a:solidFill>
            <a:srgbClr val="163A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908146D-5437-24D2-BB88-8B73FD4067B1}"/>
              </a:ext>
            </a:extLst>
          </p:cNvPr>
          <p:cNvSpPr/>
          <p:nvPr/>
        </p:nvSpPr>
        <p:spPr>
          <a:xfrm>
            <a:off x="971863" y="1572121"/>
            <a:ext cx="10272400" cy="3711079"/>
          </a:xfrm>
          <a:prstGeom prst="rect">
            <a:avLst/>
          </a:prstGeom>
          <a:blipFill>
            <a:blip r:embed="rId3"/>
            <a:stretch>
              <a:fillRect r="-30000"/>
            </a:stretch>
          </a:blip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ym typeface="HarmonyOS Sans SC Light" panose="000004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D6E14C-C71F-DC6C-5079-70191CA5234C}"/>
              </a:ext>
            </a:extLst>
          </p:cNvPr>
          <p:cNvSpPr/>
          <p:nvPr/>
        </p:nvSpPr>
        <p:spPr>
          <a:xfrm>
            <a:off x="2293258" y="1572121"/>
            <a:ext cx="7605486" cy="1788473"/>
          </a:xfrm>
          <a:prstGeom prst="rect">
            <a:avLst/>
          </a:prstGeom>
          <a:solidFill>
            <a:srgbClr val="163A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C466E0C-FE93-AFDA-D890-397A55102B5E}"/>
              </a:ext>
            </a:extLst>
          </p:cNvPr>
          <p:cNvGrpSpPr/>
          <p:nvPr/>
        </p:nvGrpSpPr>
        <p:grpSpPr>
          <a:xfrm>
            <a:off x="5466838" y="1993034"/>
            <a:ext cx="3825257" cy="946646"/>
            <a:chOff x="8090264" y="1679996"/>
            <a:chExt cx="3825257" cy="946646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9AD2A352-0875-FC31-2670-909407C86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D010A91-A6BB-D880-ECCA-A9CB87799540}"/>
                </a:ext>
              </a:extLst>
            </p:cNvPr>
            <p:cNvSpPr txBox="1"/>
            <p:nvPr/>
          </p:nvSpPr>
          <p:spPr>
            <a:xfrm>
              <a:off x="8090265" y="2006216"/>
              <a:ext cx="382525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EE3A9C4-7EDD-2723-FA60-9F81DEF48758}"/>
              </a:ext>
            </a:extLst>
          </p:cNvPr>
          <p:cNvGrpSpPr/>
          <p:nvPr/>
        </p:nvGrpSpPr>
        <p:grpSpPr>
          <a:xfrm>
            <a:off x="3073558" y="2099645"/>
            <a:ext cx="808197" cy="733424"/>
            <a:chOff x="3255972" y="2076091"/>
            <a:chExt cx="808197" cy="733424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A6FFB88-DAFD-0EFF-BE6B-D6E16E459A46}"/>
                </a:ext>
              </a:extLst>
            </p:cNvPr>
            <p:cNvSpPr/>
            <p:nvPr/>
          </p:nvSpPr>
          <p:spPr>
            <a:xfrm>
              <a:off x="3554867" y="258663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2B3F786-561E-01B9-6E42-E8E01A0B407A}"/>
                </a:ext>
              </a:extLst>
            </p:cNvPr>
            <p:cNvSpPr/>
            <p:nvPr/>
          </p:nvSpPr>
          <p:spPr>
            <a:xfrm>
              <a:off x="3511719" y="268502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5356066-DD36-E55E-9A71-5A38E364834A}"/>
                </a:ext>
              </a:extLst>
            </p:cNvPr>
            <p:cNvSpPr/>
            <p:nvPr/>
          </p:nvSpPr>
          <p:spPr>
            <a:xfrm>
              <a:off x="3744033" y="258663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4A439C2-3F06-FE84-9927-D9A38F1D860B}"/>
                </a:ext>
              </a:extLst>
            </p:cNvPr>
            <p:cNvSpPr/>
            <p:nvPr/>
          </p:nvSpPr>
          <p:spPr>
            <a:xfrm>
              <a:off x="3702219" y="268502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77BF2F-5F76-7013-2A0A-5884F2E08A17}"/>
                </a:ext>
              </a:extLst>
            </p:cNvPr>
            <p:cNvSpPr/>
            <p:nvPr/>
          </p:nvSpPr>
          <p:spPr>
            <a:xfrm>
              <a:off x="3934533" y="2586631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2C25E71-E595-9D35-55E3-A95E14950E05}"/>
                </a:ext>
              </a:extLst>
            </p:cNvPr>
            <p:cNvSpPr/>
            <p:nvPr/>
          </p:nvSpPr>
          <p:spPr>
            <a:xfrm>
              <a:off x="3892719" y="268502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9482E3C-8ED2-EE6B-0EEC-0DC43BD1D177}"/>
                </a:ext>
              </a:extLst>
            </p:cNvPr>
            <p:cNvSpPr/>
            <p:nvPr/>
          </p:nvSpPr>
          <p:spPr>
            <a:xfrm>
              <a:off x="3354937" y="2173436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C6B6E36-FBC7-1813-1729-96ED3FCEBF7D}"/>
                </a:ext>
              </a:extLst>
            </p:cNvPr>
            <p:cNvSpPr/>
            <p:nvPr/>
          </p:nvSpPr>
          <p:spPr>
            <a:xfrm>
              <a:off x="3255972" y="2204062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4D3FF4F-1531-C21C-BDB7-624746D28BDB}"/>
                </a:ext>
              </a:extLst>
            </p:cNvPr>
            <p:cNvSpPr/>
            <p:nvPr/>
          </p:nvSpPr>
          <p:spPr>
            <a:xfrm>
              <a:off x="3435519" y="2076091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4790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cxnSp>
        <p:nvCxnSpPr>
          <p:cNvPr id="3" name="Straight Connector 8">
            <a:extLst>
              <a:ext uri="{FF2B5EF4-FFF2-40B4-BE49-F238E27FC236}">
                <a16:creationId xmlns:a16="http://schemas.microsoft.com/office/drawing/2014/main" id="{A7F90E05-DF09-6DCA-EF3A-E843845F9153}"/>
              </a:ext>
            </a:extLst>
          </p:cNvPr>
          <p:cNvCxnSpPr/>
          <p:nvPr/>
        </p:nvCxnSpPr>
        <p:spPr>
          <a:xfrm rot="5400000">
            <a:off x="3677166" y="3832583"/>
            <a:ext cx="4763591" cy="105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48">
            <a:extLst>
              <a:ext uri="{FF2B5EF4-FFF2-40B4-BE49-F238E27FC236}">
                <a16:creationId xmlns:a16="http://schemas.microsoft.com/office/drawing/2014/main" id="{5C2D2688-9760-E048-A149-9F2B365DB9C4}"/>
              </a:ext>
            </a:extLst>
          </p:cNvPr>
          <p:cNvCxnSpPr>
            <a:stCxn id="8" idx="3"/>
            <a:endCxn id="30" idx="1"/>
          </p:cNvCxnSpPr>
          <p:nvPr/>
        </p:nvCxnSpPr>
        <p:spPr>
          <a:xfrm>
            <a:off x="5288488" y="3685184"/>
            <a:ext cx="1533005" cy="2117"/>
          </a:xfrm>
          <a:prstGeom prst="line">
            <a:avLst/>
          </a:prstGeom>
          <a:solidFill>
            <a:srgbClr val="1941B1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51">
            <a:extLst>
              <a:ext uri="{FF2B5EF4-FFF2-40B4-BE49-F238E27FC236}">
                <a16:creationId xmlns:a16="http://schemas.microsoft.com/office/drawing/2014/main" id="{B9992096-D463-D3C8-FEA1-ED7B1444D988}"/>
              </a:ext>
            </a:extLst>
          </p:cNvPr>
          <p:cNvSpPr/>
          <p:nvPr/>
        </p:nvSpPr>
        <p:spPr>
          <a:xfrm>
            <a:off x="6002337" y="3627274"/>
            <a:ext cx="114301" cy="114301"/>
          </a:xfrm>
          <a:prstGeom prst="ellipse">
            <a:avLst/>
          </a:prstGeom>
          <a:solidFill>
            <a:srgbClr val="1941B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60" name="Straight Connector 45">
            <a:extLst>
              <a:ext uri="{FF2B5EF4-FFF2-40B4-BE49-F238E27FC236}">
                <a16:creationId xmlns:a16="http://schemas.microsoft.com/office/drawing/2014/main" id="{2429B94E-C81A-13A0-AD4D-23CFAF35E68A}"/>
              </a:ext>
            </a:extLst>
          </p:cNvPr>
          <p:cNvCxnSpPr>
            <a:stCxn id="11" idx="3"/>
            <a:endCxn id="20" idx="1"/>
          </p:cNvCxnSpPr>
          <p:nvPr/>
        </p:nvCxnSpPr>
        <p:spPr>
          <a:xfrm>
            <a:off x="5288488" y="2256425"/>
            <a:ext cx="1533005" cy="2117"/>
          </a:xfrm>
          <a:prstGeom prst="line">
            <a:avLst/>
          </a:prstGeom>
          <a:solidFill>
            <a:srgbClr val="1941B1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52">
            <a:extLst>
              <a:ext uri="{FF2B5EF4-FFF2-40B4-BE49-F238E27FC236}">
                <a16:creationId xmlns:a16="http://schemas.microsoft.com/office/drawing/2014/main" id="{8B577732-5FA8-73B7-EACC-CD9D56B6A208}"/>
              </a:ext>
            </a:extLst>
          </p:cNvPr>
          <p:cNvSpPr/>
          <p:nvPr/>
        </p:nvSpPr>
        <p:spPr>
          <a:xfrm>
            <a:off x="6002337" y="2204873"/>
            <a:ext cx="114301" cy="114301"/>
          </a:xfrm>
          <a:prstGeom prst="ellipse">
            <a:avLst/>
          </a:prstGeom>
          <a:solidFill>
            <a:srgbClr val="1941B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8" name="Straight Connector 50">
            <a:extLst>
              <a:ext uri="{FF2B5EF4-FFF2-40B4-BE49-F238E27FC236}">
                <a16:creationId xmlns:a16="http://schemas.microsoft.com/office/drawing/2014/main" id="{5E106769-2C59-7ECB-F173-3ADF356AE7D2}"/>
              </a:ext>
            </a:extLst>
          </p:cNvPr>
          <p:cNvCxnSpPr>
            <a:stCxn id="17" idx="3"/>
            <a:endCxn id="14" idx="1"/>
          </p:cNvCxnSpPr>
          <p:nvPr/>
        </p:nvCxnSpPr>
        <p:spPr>
          <a:xfrm>
            <a:off x="5288488" y="5209195"/>
            <a:ext cx="1533005" cy="2117"/>
          </a:xfrm>
          <a:prstGeom prst="line">
            <a:avLst/>
          </a:prstGeom>
          <a:solidFill>
            <a:srgbClr val="1941B1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3">
            <a:extLst>
              <a:ext uri="{FF2B5EF4-FFF2-40B4-BE49-F238E27FC236}">
                <a16:creationId xmlns:a16="http://schemas.microsoft.com/office/drawing/2014/main" id="{F2A4A098-3D7A-5FA4-3A6D-0DBEFA61C2F9}"/>
              </a:ext>
            </a:extLst>
          </p:cNvPr>
          <p:cNvSpPr/>
          <p:nvPr/>
        </p:nvSpPr>
        <p:spPr>
          <a:xfrm>
            <a:off x="6002337" y="5151273"/>
            <a:ext cx="114301" cy="114301"/>
          </a:xfrm>
          <a:prstGeom prst="ellipse">
            <a:avLst/>
          </a:prstGeom>
          <a:solidFill>
            <a:srgbClr val="1941B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22">
            <a:extLst>
              <a:ext uri="{FF2B5EF4-FFF2-40B4-BE49-F238E27FC236}">
                <a16:creationId xmlns:a16="http://schemas.microsoft.com/office/drawing/2014/main" id="{F9D6A704-CFEF-3887-9D87-BBC91E2C11DD}"/>
              </a:ext>
            </a:extLst>
          </p:cNvPr>
          <p:cNvSpPr/>
          <p:nvPr/>
        </p:nvSpPr>
        <p:spPr>
          <a:xfrm>
            <a:off x="4440227" y="3261077"/>
            <a:ext cx="848261" cy="84821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sp>
        <p:nvSpPr>
          <p:cNvPr id="9" name="Freeform 23">
            <a:extLst>
              <a:ext uri="{FF2B5EF4-FFF2-40B4-BE49-F238E27FC236}">
                <a16:creationId xmlns:a16="http://schemas.microsoft.com/office/drawing/2014/main" id="{357C22D5-5B67-816E-4772-CA428880483F}"/>
              </a:ext>
            </a:extLst>
          </p:cNvPr>
          <p:cNvSpPr>
            <a:spLocks noEditPoints="1"/>
          </p:cNvSpPr>
          <p:nvPr/>
        </p:nvSpPr>
        <p:spPr bwMode="auto">
          <a:xfrm>
            <a:off x="4600315" y="3475248"/>
            <a:ext cx="518776" cy="43041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5FF99248-9EFB-413A-42F9-9CD675381DF4}"/>
              </a:ext>
            </a:extLst>
          </p:cNvPr>
          <p:cNvSpPr/>
          <p:nvPr/>
        </p:nvSpPr>
        <p:spPr>
          <a:xfrm>
            <a:off x="4440227" y="1832317"/>
            <a:ext cx="848261" cy="848219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sp>
        <p:nvSpPr>
          <p:cNvPr id="12" name="Freeform 100">
            <a:extLst>
              <a:ext uri="{FF2B5EF4-FFF2-40B4-BE49-F238E27FC236}">
                <a16:creationId xmlns:a16="http://schemas.microsoft.com/office/drawing/2014/main" id="{65361540-E817-C1CA-1F19-A92174A70180}"/>
              </a:ext>
            </a:extLst>
          </p:cNvPr>
          <p:cNvSpPr/>
          <p:nvPr/>
        </p:nvSpPr>
        <p:spPr bwMode="auto">
          <a:xfrm>
            <a:off x="4630728" y="2022818"/>
            <a:ext cx="404760" cy="456067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ED8439E4-9BC9-8435-D731-BDA39C818DD3}"/>
              </a:ext>
            </a:extLst>
          </p:cNvPr>
          <p:cNvSpPr/>
          <p:nvPr/>
        </p:nvSpPr>
        <p:spPr>
          <a:xfrm>
            <a:off x="6821493" y="4785089"/>
            <a:ext cx="848261" cy="84821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sp>
        <p:nvSpPr>
          <p:cNvPr id="15" name="Freeform 107">
            <a:extLst>
              <a:ext uri="{FF2B5EF4-FFF2-40B4-BE49-F238E27FC236}">
                <a16:creationId xmlns:a16="http://schemas.microsoft.com/office/drawing/2014/main" id="{90FC6604-42D5-FED3-D139-2AAD34229F55}"/>
              </a:ext>
            </a:extLst>
          </p:cNvPr>
          <p:cNvSpPr>
            <a:spLocks noEditPoints="1"/>
          </p:cNvSpPr>
          <p:nvPr/>
        </p:nvSpPr>
        <p:spPr bwMode="auto">
          <a:xfrm>
            <a:off x="7011994" y="4975590"/>
            <a:ext cx="487421" cy="419011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id="{1FB606F8-F5A6-C54A-B21A-FBC5D9FB7FC7}"/>
              </a:ext>
            </a:extLst>
          </p:cNvPr>
          <p:cNvSpPr/>
          <p:nvPr/>
        </p:nvSpPr>
        <p:spPr>
          <a:xfrm>
            <a:off x="4440227" y="4785089"/>
            <a:ext cx="848261" cy="848219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grpSp>
        <p:nvGrpSpPr>
          <p:cNvPr id="18" name="Group 67">
            <a:extLst>
              <a:ext uri="{FF2B5EF4-FFF2-40B4-BE49-F238E27FC236}">
                <a16:creationId xmlns:a16="http://schemas.microsoft.com/office/drawing/2014/main" id="{1DCD1B13-B86D-14A7-3EC2-F1AAE2FD82EB}"/>
              </a:ext>
            </a:extLst>
          </p:cNvPr>
          <p:cNvGrpSpPr/>
          <p:nvPr/>
        </p:nvGrpSpPr>
        <p:grpSpPr>
          <a:xfrm>
            <a:off x="4535478" y="5070841"/>
            <a:ext cx="670984" cy="237067"/>
            <a:chOff x="1441430" y="4357700"/>
            <a:chExt cx="503238" cy="177800"/>
          </a:xfrm>
          <a:solidFill>
            <a:schemeClr val="bg1"/>
          </a:solidFill>
        </p:grpSpPr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02BFCCD7-9C65-7B53-FACC-B16A673A8AD0}"/>
                </a:ext>
              </a:extLst>
            </p:cNvPr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id="{D12B48EA-C737-6E10-011C-2DDA2B9B3197}"/>
                </a:ext>
              </a:extLst>
            </p:cNvPr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AEF924E3-AD71-9214-CEFF-ED4BBFAF5E80}"/>
                </a:ext>
              </a:extLst>
            </p:cNvPr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Rectangle 16">
            <a:extLst>
              <a:ext uri="{FF2B5EF4-FFF2-40B4-BE49-F238E27FC236}">
                <a16:creationId xmlns:a16="http://schemas.microsoft.com/office/drawing/2014/main" id="{F4372A2D-ABF1-6C19-A778-4530D80A2041}"/>
              </a:ext>
            </a:extLst>
          </p:cNvPr>
          <p:cNvSpPr/>
          <p:nvPr/>
        </p:nvSpPr>
        <p:spPr>
          <a:xfrm>
            <a:off x="6821493" y="1832317"/>
            <a:ext cx="848261" cy="84821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grpSp>
        <p:nvGrpSpPr>
          <p:cNvPr id="21" name="Group 68">
            <a:extLst>
              <a:ext uri="{FF2B5EF4-FFF2-40B4-BE49-F238E27FC236}">
                <a16:creationId xmlns:a16="http://schemas.microsoft.com/office/drawing/2014/main" id="{57824CBF-108E-8F6B-D9F3-3BFECB9A7F7F}"/>
              </a:ext>
            </a:extLst>
          </p:cNvPr>
          <p:cNvGrpSpPr/>
          <p:nvPr/>
        </p:nvGrpSpPr>
        <p:grpSpPr>
          <a:xfrm>
            <a:off x="7031913" y="2035936"/>
            <a:ext cx="449389" cy="450155"/>
            <a:chOff x="6998061" y="3496249"/>
            <a:chExt cx="366051" cy="3666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6" name="AutoShape 7">
              <a:extLst>
                <a:ext uri="{FF2B5EF4-FFF2-40B4-BE49-F238E27FC236}">
                  <a16:creationId xmlns:a16="http://schemas.microsoft.com/office/drawing/2014/main" id="{DD04266F-5A27-6911-CDF3-D2224DE21A2B}"/>
                </a:ext>
              </a:extLst>
            </p:cNvPr>
            <p:cNvSpPr/>
            <p:nvPr/>
          </p:nvSpPr>
          <p:spPr bwMode="auto">
            <a:xfrm>
              <a:off x="6998061" y="3496249"/>
              <a:ext cx="366051" cy="36667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AutoShape 8">
              <a:extLst>
                <a:ext uri="{FF2B5EF4-FFF2-40B4-BE49-F238E27FC236}">
                  <a16:creationId xmlns:a16="http://schemas.microsoft.com/office/drawing/2014/main" id="{91FA774F-7B7A-FFD4-9571-D5C00148033F}"/>
                </a:ext>
              </a:extLst>
            </p:cNvPr>
            <p:cNvSpPr/>
            <p:nvPr/>
          </p:nvSpPr>
          <p:spPr bwMode="auto">
            <a:xfrm>
              <a:off x="7158247" y="3656437"/>
              <a:ext cx="45678" cy="45678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AutoShape 9">
              <a:extLst>
                <a:ext uri="{FF2B5EF4-FFF2-40B4-BE49-F238E27FC236}">
                  <a16:creationId xmlns:a16="http://schemas.microsoft.com/office/drawing/2014/main" id="{72746B46-758D-16E2-41FE-9F27E6C299A5}"/>
                </a:ext>
              </a:extLst>
            </p:cNvPr>
            <p:cNvSpPr/>
            <p:nvPr/>
          </p:nvSpPr>
          <p:spPr bwMode="auto">
            <a:xfrm>
              <a:off x="7111943" y="3610758"/>
              <a:ext cx="137660" cy="137660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AutoShape 10">
              <a:extLst>
                <a:ext uri="{FF2B5EF4-FFF2-40B4-BE49-F238E27FC236}">
                  <a16:creationId xmlns:a16="http://schemas.microsoft.com/office/drawing/2014/main" id="{6A1770C7-0140-8727-4BEA-E0F6D30B604B}"/>
                </a:ext>
              </a:extLst>
            </p:cNvPr>
            <p:cNvSpPr/>
            <p:nvPr/>
          </p:nvSpPr>
          <p:spPr bwMode="auto">
            <a:xfrm>
              <a:off x="7203927" y="3702114"/>
              <a:ext cx="56941" cy="58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AutoShape 11">
              <a:extLst>
                <a:ext uri="{FF2B5EF4-FFF2-40B4-BE49-F238E27FC236}">
                  <a16:creationId xmlns:a16="http://schemas.microsoft.com/office/drawing/2014/main" id="{D0D79B9F-888D-0E89-4251-DF0781211B24}"/>
                </a:ext>
              </a:extLst>
            </p:cNvPr>
            <p:cNvSpPr/>
            <p:nvPr/>
          </p:nvSpPr>
          <p:spPr bwMode="auto">
            <a:xfrm>
              <a:off x="7226451" y="3725267"/>
              <a:ext cx="81970" cy="83847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AutoShape 12">
              <a:extLst>
                <a:ext uri="{FF2B5EF4-FFF2-40B4-BE49-F238E27FC236}">
                  <a16:creationId xmlns:a16="http://schemas.microsoft.com/office/drawing/2014/main" id="{0B682067-045C-483B-64E7-565D1CC5B38D}"/>
                </a:ext>
              </a:extLst>
            </p:cNvPr>
            <p:cNvSpPr/>
            <p:nvPr/>
          </p:nvSpPr>
          <p:spPr bwMode="auto">
            <a:xfrm>
              <a:off x="7215188" y="3714003"/>
              <a:ext cx="69456" cy="70707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AutoShape 13">
              <a:extLst>
                <a:ext uri="{FF2B5EF4-FFF2-40B4-BE49-F238E27FC236}">
                  <a16:creationId xmlns:a16="http://schemas.microsoft.com/office/drawing/2014/main" id="{60792BB0-1323-2669-2BBF-DC226D5526D3}"/>
                </a:ext>
              </a:extLst>
            </p:cNvPr>
            <p:cNvSpPr/>
            <p:nvPr/>
          </p:nvSpPr>
          <p:spPr bwMode="auto">
            <a:xfrm>
              <a:off x="7100682" y="3599495"/>
              <a:ext cx="57567" cy="58192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AutoShape 14">
              <a:extLst>
                <a:ext uri="{FF2B5EF4-FFF2-40B4-BE49-F238E27FC236}">
                  <a16:creationId xmlns:a16="http://schemas.microsoft.com/office/drawing/2014/main" id="{3EDAFC2B-11E3-53D0-6AF5-8EC0F9B1EE5B}"/>
                </a:ext>
              </a:extLst>
            </p:cNvPr>
            <p:cNvSpPr/>
            <p:nvPr/>
          </p:nvSpPr>
          <p:spPr bwMode="auto">
            <a:xfrm>
              <a:off x="7055002" y="3553816"/>
              <a:ext cx="81970" cy="83222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AutoShape 15">
              <a:extLst>
                <a:ext uri="{FF2B5EF4-FFF2-40B4-BE49-F238E27FC236}">
                  <a16:creationId xmlns:a16="http://schemas.microsoft.com/office/drawing/2014/main" id="{42DE0F93-0CB4-E7AB-E343-7BCE3AC7503E}"/>
                </a:ext>
              </a:extLst>
            </p:cNvPr>
            <p:cNvSpPr/>
            <p:nvPr/>
          </p:nvSpPr>
          <p:spPr bwMode="auto">
            <a:xfrm>
              <a:off x="7078154" y="3576343"/>
              <a:ext cx="69456" cy="7133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0" name="Rectangle 23">
            <a:extLst>
              <a:ext uri="{FF2B5EF4-FFF2-40B4-BE49-F238E27FC236}">
                <a16:creationId xmlns:a16="http://schemas.microsoft.com/office/drawing/2014/main" id="{DD90473F-E543-E260-84DD-2C1FE8F722C4}"/>
              </a:ext>
            </a:extLst>
          </p:cNvPr>
          <p:cNvSpPr/>
          <p:nvPr/>
        </p:nvSpPr>
        <p:spPr>
          <a:xfrm>
            <a:off x="6821493" y="3261077"/>
            <a:ext cx="848261" cy="848219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grpSp>
        <p:nvGrpSpPr>
          <p:cNvPr id="31" name="Group 78">
            <a:extLst>
              <a:ext uri="{FF2B5EF4-FFF2-40B4-BE49-F238E27FC236}">
                <a16:creationId xmlns:a16="http://schemas.microsoft.com/office/drawing/2014/main" id="{22AC6ACA-E14F-A035-78E8-7EA824D678F5}"/>
              </a:ext>
            </a:extLst>
          </p:cNvPr>
          <p:cNvGrpSpPr/>
          <p:nvPr/>
        </p:nvGrpSpPr>
        <p:grpSpPr>
          <a:xfrm>
            <a:off x="7074332" y="3451578"/>
            <a:ext cx="363272" cy="484915"/>
            <a:chOff x="1868971" y="2767277"/>
            <a:chExt cx="274694" cy="366676"/>
          </a:xfrm>
          <a:solidFill>
            <a:schemeClr val="bg1"/>
          </a:solidFill>
        </p:grpSpPr>
        <p:sp>
          <p:nvSpPr>
            <p:cNvPr id="32" name="AutoShape 115">
              <a:extLst>
                <a:ext uri="{FF2B5EF4-FFF2-40B4-BE49-F238E27FC236}">
                  <a16:creationId xmlns:a16="http://schemas.microsoft.com/office/drawing/2014/main" id="{50BE8609-A123-E20E-8823-3C0BE9E99DDA}"/>
                </a:ext>
              </a:extLst>
            </p:cNvPr>
            <p:cNvSpPr/>
            <p:nvPr/>
          </p:nvSpPr>
          <p:spPr bwMode="auto">
            <a:xfrm>
              <a:off x="1868971" y="2767277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116">
              <a:extLst>
                <a:ext uri="{FF2B5EF4-FFF2-40B4-BE49-F238E27FC236}">
                  <a16:creationId xmlns:a16="http://schemas.microsoft.com/office/drawing/2014/main" id="{1F48BEF6-BFAB-F519-9B0D-497B49D676CD}"/>
                </a:ext>
              </a:extLst>
            </p:cNvPr>
            <p:cNvSpPr/>
            <p:nvPr/>
          </p:nvSpPr>
          <p:spPr bwMode="auto">
            <a:xfrm>
              <a:off x="1983479" y="2985030"/>
              <a:ext cx="45678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B663324-B61C-FFED-0123-A76AE955F87F}"/>
              </a:ext>
            </a:extLst>
          </p:cNvPr>
          <p:cNvGrpSpPr/>
          <p:nvPr/>
        </p:nvGrpSpPr>
        <p:grpSpPr>
          <a:xfrm>
            <a:off x="7880174" y="1739183"/>
            <a:ext cx="3364089" cy="946646"/>
            <a:chOff x="8090264" y="1679996"/>
            <a:chExt cx="3364089" cy="946646"/>
          </a:xfrm>
        </p:grpSpPr>
        <p:sp>
          <p:nvSpPr>
            <p:cNvPr id="65" name="矩形 3">
              <a:extLst>
                <a:ext uri="{FF2B5EF4-FFF2-40B4-BE49-F238E27FC236}">
                  <a16:creationId xmlns:a16="http://schemas.microsoft.com/office/drawing/2014/main" id="{2CC58C46-008E-0C3B-E891-2913A3BD5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B18B03A-8F0D-2F49-50DC-A22C67FF5D9C}"/>
                </a:ext>
              </a:extLst>
            </p:cNvPr>
            <p:cNvSpPr txBox="1"/>
            <p:nvPr/>
          </p:nvSpPr>
          <p:spPr>
            <a:xfrm>
              <a:off x="8090264" y="2006216"/>
              <a:ext cx="336408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CDAC010-6B9B-947A-228D-17CB9E3F35E9}"/>
              </a:ext>
            </a:extLst>
          </p:cNvPr>
          <p:cNvGrpSpPr/>
          <p:nvPr/>
        </p:nvGrpSpPr>
        <p:grpSpPr>
          <a:xfrm>
            <a:off x="947738" y="1739183"/>
            <a:ext cx="3301992" cy="946646"/>
            <a:chOff x="7942272" y="1679996"/>
            <a:chExt cx="3301992" cy="946646"/>
          </a:xfrm>
        </p:grpSpPr>
        <p:sp>
          <p:nvSpPr>
            <p:cNvPr id="68" name="矩形 3">
              <a:extLst>
                <a:ext uri="{FF2B5EF4-FFF2-40B4-BE49-F238E27FC236}">
                  <a16:creationId xmlns:a16="http://schemas.microsoft.com/office/drawing/2014/main" id="{B1D4DBDF-5660-E79A-57E9-AE673B38C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D9CE66B-C124-591D-802E-752E3305ACD1}"/>
                </a:ext>
              </a:extLst>
            </p:cNvPr>
            <p:cNvSpPr txBox="1"/>
            <p:nvPr/>
          </p:nvSpPr>
          <p:spPr>
            <a:xfrm>
              <a:off x="7942272" y="2006216"/>
              <a:ext cx="33019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ADCF9A1-44E1-1B6E-7280-EFB1207D6A3F}"/>
              </a:ext>
            </a:extLst>
          </p:cNvPr>
          <p:cNvGrpSpPr/>
          <p:nvPr/>
        </p:nvGrpSpPr>
        <p:grpSpPr>
          <a:xfrm>
            <a:off x="7880174" y="3273740"/>
            <a:ext cx="3364089" cy="1218772"/>
            <a:chOff x="8090264" y="1679996"/>
            <a:chExt cx="3364089" cy="1218772"/>
          </a:xfrm>
        </p:grpSpPr>
        <p:sp>
          <p:nvSpPr>
            <p:cNvPr id="71" name="矩形 3">
              <a:extLst>
                <a:ext uri="{FF2B5EF4-FFF2-40B4-BE49-F238E27FC236}">
                  <a16:creationId xmlns:a16="http://schemas.microsoft.com/office/drawing/2014/main" id="{55AAFA33-05D0-0CE9-D18F-76D9230BC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460487E-6E6B-CC1B-4CA6-83C13268BBA3}"/>
                </a:ext>
              </a:extLst>
            </p:cNvPr>
            <p:cNvSpPr txBox="1"/>
            <p:nvPr/>
          </p:nvSpPr>
          <p:spPr>
            <a:xfrm>
              <a:off x="8090264" y="2006216"/>
              <a:ext cx="3364089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FD3D695-CC8E-5C2C-D07B-3E645550FF4D}"/>
              </a:ext>
            </a:extLst>
          </p:cNvPr>
          <p:cNvGrpSpPr/>
          <p:nvPr/>
        </p:nvGrpSpPr>
        <p:grpSpPr>
          <a:xfrm>
            <a:off x="947738" y="3273740"/>
            <a:ext cx="3301992" cy="946646"/>
            <a:chOff x="7942272" y="1679996"/>
            <a:chExt cx="3301992" cy="946646"/>
          </a:xfrm>
        </p:grpSpPr>
        <p:sp>
          <p:nvSpPr>
            <p:cNvPr id="74" name="矩形 3">
              <a:extLst>
                <a:ext uri="{FF2B5EF4-FFF2-40B4-BE49-F238E27FC236}">
                  <a16:creationId xmlns:a16="http://schemas.microsoft.com/office/drawing/2014/main" id="{CC996EEC-6DFD-C909-2D8F-0B3C5D498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5724AEF-0A8B-D303-96AB-19943310D1A6}"/>
                </a:ext>
              </a:extLst>
            </p:cNvPr>
            <p:cNvSpPr txBox="1"/>
            <p:nvPr/>
          </p:nvSpPr>
          <p:spPr>
            <a:xfrm>
              <a:off x="7942272" y="2006216"/>
              <a:ext cx="33019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B5388DE-C2F3-F24C-F97C-B25B47D2279D}"/>
              </a:ext>
            </a:extLst>
          </p:cNvPr>
          <p:cNvGrpSpPr/>
          <p:nvPr/>
        </p:nvGrpSpPr>
        <p:grpSpPr>
          <a:xfrm>
            <a:off x="7880174" y="4794939"/>
            <a:ext cx="3364089" cy="946646"/>
            <a:chOff x="8090264" y="1679996"/>
            <a:chExt cx="3364089" cy="946646"/>
          </a:xfrm>
        </p:grpSpPr>
        <p:sp>
          <p:nvSpPr>
            <p:cNvPr id="77" name="矩形 3">
              <a:extLst>
                <a:ext uri="{FF2B5EF4-FFF2-40B4-BE49-F238E27FC236}">
                  <a16:creationId xmlns:a16="http://schemas.microsoft.com/office/drawing/2014/main" id="{D45DF64D-E3C7-560F-0965-AD13D6E78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AC27DB4-EFFE-4D26-20D0-1FF78914A3F0}"/>
                </a:ext>
              </a:extLst>
            </p:cNvPr>
            <p:cNvSpPr txBox="1"/>
            <p:nvPr/>
          </p:nvSpPr>
          <p:spPr>
            <a:xfrm>
              <a:off x="8090264" y="2006216"/>
              <a:ext cx="336408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0EE90AB-02D4-F17B-B1BC-E166B59BE927}"/>
              </a:ext>
            </a:extLst>
          </p:cNvPr>
          <p:cNvGrpSpPr/>
          <p:nvPr/>
        </p:nvGrpSpPr>
        <p:grpSpPr>
          <a:xfrm>
            <a:off x="947738" y="4794939"/>
            <a:ext cx="3301992" cy="946646"/>
            <a:chOff x="7942272" y="1679996"/>
            <a:chExt cx="3301992" cy="946646"/>
          </a:xfrm>
        </p:grpSpPr>
        <p:sp>
          <p:nvSpPr>
            <p:cNvPr id="80" name="矩形 3">
              <a:extLst>
                <a:ext uri="{FF2B5EF4-FFF2-40B4-BE49-F238E27FC236}">
                  <a16:creationId xmlns:a16="http://schemas.microsoft.com/office/drawing/2014/main" id="{7EA43735-E5CD-EE58-444C-F0B86BA60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2F5D527-7787-3538-7AB4-AE0DD2721948}"/>
                </a:ext>
              </a:extLst>
            </p:cNvPr>
            <p:cNvSpPr txBox="1"/>
            <p:nvPr/>
          </p:nvSpPr>
          <p:spPr>
            <a:xfrm>
              <a:off x="7942272" y="2006216"/>
              <a:ext cx="33019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323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5642399" y="4394443"/>
            <a:ext cx="6559259" cy="2481406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6289022" y="4998191"/>
            <a:ext cx="5696230" cy="1478731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5389213" y="3850501"/>
            <a:ext cx="6950944" cy="3150864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8081297" y="6161711"/>
            <a:ext cx="4397359" cy="1168590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F40BF9-8BA0-B38E-1E25-ABF2A2AD4E6F}"/>
              </a:ext>
            </a:extLst>
          </p:cNvPr>
          <p:cNvGrpSpPr/>
          <p:nvPr/>
        </p:nvGrpSpPr>
        <p:grpSpPr>
          <a:xfrm>
            <a:off x="3816663" y="1999070"/>
            <a:ext cx="3922045" cy="1028599"/>
            <a:chOff x="833546" y="1964099"/>
            <a:chExt cx="3922045" cy="102859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9FE8AB-53AF-7500-7C31-1878EEC0263E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A8A22AA-9E06-F4FC-EBC3-F80C9C9C763C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0BEA15-AB22-0989-E042-D98FEA735476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668834DE-A50B-4DA2-BBB6-8C401537B508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755A28-6FB3-9C44-744A-00C525687C1A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F67AA3-FB7B-05E4-E76A-45969508F085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1288B14-296C-077D-F71E-AD3E7F5C19A2}"/>
              </a:ext>
            </a:extLst>
          </p:cNvPr>
          <p:cNvSpPr txBox="1"/>
          <p:nvPr/>
        </p:nvSpPr>
        <p:spPr>
          <a:xfrm>
            <a:off x="1481280" y="3278028"/>
            <a:ext cx="9142354" cy="116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模板网，幻灯片演示模板及素材免费下载！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 网 唯一访问网址：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2502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cxnSp>
        <p:nvCxnSpPr>
          <p:cNvPr id="3" name="Straight Connector 47">
            <a:extLst>
              <a:ext uri="{FF2B5EF4-FFF2-40B4-BE49-F238E27FC236}">
                <a16:creationId xmlns:a16="http://schemas.microsoft.com/office/drawing/2014/main" id="{B06192B4-E937-1289-A4F7-9F92FCF7398D}"/>
              </a:ext>
            </a:extLst>
          </p:cNvPr>
          <p:cNvCxnSpPr/>
          <p:nvPr/>
        </p:nvCxnSpPr>
        <p:spPr>
          <a:xfrm>
            <a:off x="571462" y="3077278"/>
            <a:ext cx="11049077" cy="21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51">
            <a:extLst>
              <a:ext uri="{FF2B5EF4-FFF2-40B4-BE49-F238E27FC236}">
                <a16:creationId xmlns:a16="http://schemas.microsoft.com/office/drawing/2014/main" id="{52EE4251-E5DC-F1F4-038E-D8C6CE125387}"/>
              </a:ext>
            </a:extLst>
          </p:cNvPr>
          <p:cNvSpPr/>
          <p:nvPr/>
        </p:nvSpPr>
        <p:spPr>
          <a:xfrm>
            <a:off x="9724626" y="2401063"/>
            <a:ext cx="1352429" cy="1352429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grpSp>
        <p:nvGrpSpPr>
          <p:cNvPr id="8" name="Group 43">
            <a:extLst>
              <a:ext uri="{FF2B5EF4-FFF2-40B4-BE49-F238E27FC236}">
                <a16:creationId xmlns:a16="http://schemas.microsoft.com/office/drawing/2014/main" id="{4C16D185-2AC4-45E3-9FEA-EF74674CE3E1}"/>
              </a:ext>
            </a:extLst>
          </p:cNvPr>
          <p:cNvGrpSpPr/>
          <p:nvPr/>
        </p:nvGrpSpPr>
        <p:grpSpPr>
          <a:xfrm>
            <a:off x="10200900" y="2637005"/>
            <a:ext cx="508483" cy="739381"/>
            <a:chOff x="4593571" y="3077031"/>
            <a:chExt cx="252168" cy="3666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" name="AutoShape 30">
              <a:extLst>
                <a:ext uri="{FF2B5EF4-FFF2-40B4-BE49-F238E27FC236}">
                  <a16:creationId xmlns:a16="http://schemas.microsoft.com/office/drawing/2014/main" id="{80BF4D36-132A-3C4D-C965-2461C7E886E8}"/>
                </a:ext>
              </a:extLst>
            </p:cNvPr>
            <p:cNvSpPr/>
            <p:nvPr/>
          </p:nvSpPr>
          <p:spPr bwMode="auto">
            <a:xfrm>
              <a:off x="4593571" y="3077031"/>
              <a:ext cx="252168" cy="366676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AutoShape 31">
              <a:extLst>
                <a:ext uri="{FF2B5EF4-FFF2-40B4-BE49-F238E27FC236}">
                  <a16:creationId xmlns:a16="http://schemas.microsoft.com/office/drawing/2014/main" id="{1617C894-5075-A0BB-A1C5-DFCF77B39CF5}"/>
                </a:ext>
              </a:extLst>
            </p:cNvPr>
            <p:cNvSpPr/>
            <p:nvPr/>
          </p:nvSpPr>
          <p:spPr bwMode="auto">
            <a:xfrm>
              <a:off x="4639875" y="3237219"/>
              <a:ext cx="162063" cy="131403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" name="Oval 49">
            <a:extLst>
              <a:ext uri="{FF2B5EF4-FFF2-40B4-BE49-F238E27FC236}">
                <a16:creationId xmlns:a16="http://schemas.microsoft.com/office/drawing/2014/main" id="{2CFACB11-C939-B1A1-5F42-7F237DD1AADF}"/>
              </a:ext>
            </a:extLst>
          </p:cNvPr>
          <p:cNvSpPr/>
          <p:nvPr/>
        </p:nvSpPr>
        <p:spPr>
          <a:xfrm>
            <a:off x="3628583" y="2401063"/>
            <a:ext cx="1352429" cy="1352429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ym typeface="HarmonyOS Sans SC Light" panose="00000400000000000000" pitchFamily="2" charset="-122"/>
            </a:endParaRPr>
          </a:p>
        </p:txBody>
      </p:sp>
      <p:grpSp>
        <p:nvGrpSpPr>
          <p:cNvPr id="13" name="Group 45">
            <a:extLst>
              <a:ext uri="{FF2B5EF4-FFF2-40B4-BE49-F238E27FC236}">
                <a16:creationId xmlns:a16="http://schemas.microsoft.com/office/drawing/2014/main" id="{ADB944D1-6594-C785-2DF5-D544923738F1}"/>
              </a:ext>
            </a:extLst>
          </p:cNvPr>
          <p:cNvGrpSpPr/>
          <p:nvPr/>
        </p:nvGrpSpPr>
        <p:grpSpPr>
          <a:xfrm>
            <a:off x="3970709" y="2637004"/>
            <a:ext cx="738120" cy="739387"/>
            <a:chOff x="3071802" y="3077031"/>
            <a:chExt cx="366050" cy="36667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1" name="AutoShape 33">
              <a:extLst>
                <a:ext uri="{FF2B5EF4-FFF2-40B4-BE49-F238E27FC236}">
                  <a16:creationId xmlns:a16="http://schemas.microsoft.com/office/drawing/2014/main" id="{B2464AB6-694A-5E35-5CC4-B90F29C1AD8F}"/>
                </a:ext>
              </a:extLst>
            </p:cNvPr>
            <p:cNvSpPr/>
            <p:nvPr/>
          </p:nvSpPr>
          <p:spPr bwMode="auto">
            <a:xfrm>
              <a:off x="3071802" y="3214692"/>
              <a:ext cx="366050" cy="229016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AutoShape 34">
              <a:extLst>
                <a:ext uri="{FF2B5EF4-FFF2-40B4-BE49-F238E27FC236}">
                  <a16:creationId xmlns:a16="http://schemas.microsoft.com/office/drawing/2014/main" id="{1DE9EB78-6739-3D02-32C8-55C6FEFFEF7F}"/>
                </a:ext>
              </a:extLst>
            </p:cNvPr>
            <p:cNvSpPr/>
            <p:nvPr/>
          </p:nvSpPr>
          <p:spPr bwMode="auto">
            <a:xfrm>
              <a:off x="3163160" y="3123336"/>
              <a:ext cx="26281" cy="8572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AutoShape 35">
              <a:extLst>
                <a:ext uri="{FF2B5EF4-FFF2-40B4-BE49-F238E27FC236}">
                  <a16:creationId xmlns:a16="http://schemas.microsoft.com/office/drawing/2014/main" id="{D38B5B57-B9B1-C4BD-5B7D-CF6CAC3A9DC8}"/>
                </a:ext>
              </a:extLst>
            </p:cNvPr>
            <p:cNvSpPr/>
            <p:nvPr/>
          </p:nvSpPr>
          <p:spPr bwMode="auto">
            <a:xfrm>
              <a:off x="3300820" y="3123336"/>
              <a:ext cx="25655" cy="8572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AutoShape 36">
              <a:extLst>
                <a:ext uri="{FF2B5EF4-FFF2-40B4-BE49-F238E27FC236}">
                  <a16:creationId xmlns:a16="http://schemas.microsoft.com/office/drawing/2014/main" id="{BE3C8C1C-2386-4CFF-34C0-783E75D6F4EE}"/>
                </a:ext>
              </a:extLst>
            </p:cNvPr>
            <p:cNvSpPr/>
            <p:nvPr/>
          </p:nvSpPr>
          <p:spPr bwMode="auto">
            <a:xfrm>
              <a:off x="3243253" y="3077031"/>
              <a:ext cx="26281" cy="8635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Oval 48">
            <a:extLst>
              <a:ext uri="{FF2B5EF4-FFF2-40B4-BE49-F238E27FC236}">
                <a16:creationId xmlns:a16="http://schemas.microsoft.com/office/drawing/2014/main" id="{DC83934D-1289-4623-8235-F9C04E349F59}"/>
              </a:ext>
            </a:extLst>
          </p:cNvPr>
          <p:cNvSpPr/>
          <p:nvPr/>
        </p:nvSpPr>
        <p:spPr>
          <a:xfrm>
            <a:off x="1247317" y="2401063"/>
            <a:ext cx="1352429" cy="135242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grpSp>
        <p:nvGrpSpPr>
          <p:cNvPr id="18" name="Group 46">
            <a:extLst>
              <a:ext uri="{FF2B5EF4-FFF2-40B4-BE49-F238E27FC236}">
                <a16:creationId xmlns:a16="http://schemas.microsoft.com/office/drawing/2014/main" id="{CCEF47D0-3A63-3DA6-8F63-9B14A84F8BE2}"/>
              </a:ext>
            </a:extLst>
          </p:cNvPr>
          <p:cNvGrpSpPr/>
          <p:nvPr/>
        </p:nvGrpSpPr>
        <p:grpSpPr>
          <a:xfrm>
            <a:off x="1589443" y="2732256"/>
            <a:ext cx="738123" cy="739381"/>
            <a:chOff x="2339702" y="3077032"/>
            <a:chExt cx="366051" cy="366676"/>
          </a:xfrm>
          <a:solidFill>
            <a:schemeClr val="bg1"/>
          </a:solidFill>
        </p:grpSpPr>
        <p:sp>
          <p:nvSpPr>
            <p:cNvPr id="35" name="AutoShape 37">
              <a:extLst>
                <a:ext uri="{FF2B5EF4-FFF2-40B4-BE49-F238E27FC236}">
                  <a16:creationId xmlns:a16="http://schemas.microsoft.com/office/drawing/2014/main" id="{0BB341B5-A004-17DD-2599-619A4249AC9E}"/>
                </a:ext>
              </a:extLst>
            </p:cNvPr>
            <p:cNvSpPr/>
            <p:nvPr/>
          </p:nvSpPr>
          <p:spPr bwMode="auto">
            <a:xfrm>
              <a:off x="2339702" y="3111446"/>
              <a:ext cx="333513" cy="33226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AutoShape 38">
              <a:extLst>
                <a:ext uri="{FF2B5EF4-FFF2-40B4-BE49-F238E27FC236}">
                  <a16:creationId xmlns:a16="http://schemas.microsoft.com/office/drawing/2014/main" id="{6302B853-6A58-75E1-5482-5B4BAC48FDCA}"/>
                </a:ext>
              </a:extLst>
            </p:cNvPr>
            <p:cNvSpPr/>
            <p:nvPr/>
          </p:nvSpPr>
          <p:spPr bwMode="auto">
            <a:xfrm>
              <a:off x="2499888" y="3260370"/>
              <a:ext cx="56941" cy="575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AutoShape 39">
              <a:extLst>
                <a:ext uri="{FF2B5EF4-FFF2-40B4-BE49-F238E27FC236}">
                  <a16:creationId xmlns:a16="http://schemas.microsoft.com/office/drawing/2014/main" id="{D482144B-8FE0-8FA9-9CE8-F5CFB4EE6847}"/>
                </a:ext>
              </a:extLst>
            </p:cNvPr>
            <p:cNvSpPr/>
            <p:nvPr/>
          </p:nvSpPr>
          <p:spPr bwMode="auto">
            <a:xfrm>
              <a:off x="2648812" y="3077032"/>
              <a:ext cx="56941" cy="575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AutoShape 40">
              <a:extLst>
                <a:ext uri="{FF2B5EF4-FFF2-40B4-BE49-F238E27FC236}">
                  <a16:creationId xmlns:a16="http://schemas.microsoft.com/office/drawing/2014/main" id="{60100CAE-0866-0FA6-B062-DA854453F08B}"/>
                </a:ext>
              </a:extLst>
            </p:cNvPr>
            <p:cNvSpPr/>
            <p:nvPr/>
          </p:nvSpPr>
          <p:spPr bwMode="auto">
            <a:xfrm>
              <a:off x="2431056" y="3249107"/>
              <a:ext cx="45678" cy="456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AutoShape 41">
              <a:extLst>
                <a:ext uri="{FF2B5EF4-FFF2-40B4-BE49-F238E27FC236}">
                  <a16:creationId xmlns:a16="http://schemas.microsoft.com/office/drawing/2014/main" id="{03DB5018-6D8D-3551-FB8D-398E3F4896B2}"/>
                </a:ext>
              </a:extLst>
            </p:cNvPr>
            <p:cNvSpPr/>
            <p:nvPr/>
          </p:nvSpPr>
          <p:spPr bwMode="auto">
            <a:xfrm>
              <a:off x="2476734" y="3329200"/>
              <a:ext cx="23152" cy="225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AutoShape 42">
              <a:extLst>
                <a:ext uri="{FF2B5EF4-FFF2-40B4-BE49-F238E27FC236}">
                  <a16:creationId xmlns:a16="http://schemas.microsoft.com/office/drawing/2014/main" id="{B95ACE21-9335-DFB5-1BA4-F75FAB7B891D}"/>
                </a:ext>
              </a:extLst>
            </p:cNvPr>
            <p:cNvSpPr/>
            <p:nvPr/>
          </p:nvSpPr>
          <p:spPr bwMode="auto">
            <a:xfrm>
              <a:off x="2660073" y="3157125"/>
              <a:ext cx="22526" cy="23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Oval 50">
            <a:extLst>
              <a:ext uri="{FF2B5EF4-FFF2-40B4-BE49-F238E27FC236}">
                <a16:creationId xmlns:a16="http://schemas.microsoft.com/office/drawing/2014/main" id="{875DBDB1-7803-13EC-4974-8C36A8CDAB41}"/>
              </a:ext>
            </a:extLst>
          </p:cNvPr>
          <p:cNvSpPr/>
          <p:nvPr/>
        </p:nvSpPr>
        <p:spPr>
          <a:xfrm>
            <a:off x="6100419" y="1814158"/>
            <a:ext cx="2526240" cy="2526240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ym typeface="HarmonyOS Sans SC Light" panose="00000400000000000000" pitchFamily="2" charset="-122"/>
            </a:endParaRPr>
          </a:p>
        </p:txBody>
      </p:sp>
      <p:grpSp>
        <p:nvGrpSpPr>
          <p:cNvPr id="30" name="Group 44">
            <a:extLst>
              <a:ext uri="{FF2B5EF4-FFF2-40B4-BE49-F238E27FC236}">
                <a16:creationId xmlns:a16="http://schemas.microsoft.com/office/drawing/2014/main" id="{6A1871AC-CDB8-46FF-E5A4-AAB57C034DF8}"/>
              </a:ext>
            </a:extLst>
          </p:cNvPr>
          <p:cNvGrpSpPr/>
          <p:nvPr/>
        </p:nvGrpSpPr>
        <p:grpSpPr>
          <a:xfrm>
            <a:off x="6803735" y="2468996"/>
            <a:ext cx="1107211" cy="1265067"/>
            <a:chOff x="3827057" y="2344930"/>
            <a:chExt cx="320373" cy="366050"/>
          </a:xfrm>
          <a:solidFill>
            <a:schemeClr val="bg1"/>
          </a:solidFill>
        </p:grpSpPr>
        <p:sp>
          <p:nvSpPr>
            <p:cNvPr id="31" name="AutoShape 48">
              <a:extLst>
                <a:ext uri="{FF2B5EF4-FFF2-40B4-BE49-F238E27FC236}">
                  <a16:creationId xmlns:a16="http://schemas.microsoft.com/office/drawing/2014/main" id="{E9BD51D2-46BE-FB8B-C23D-E8A8402D2785}"/>
                </a:ext>
              </a:extLst>
            </p:cNvPr>
            <p:cNvSpPr/>
            <p:nvPr/>
          </p:nvSpPr>
          <p:spPr bwMode="auto">
            <a:xfrm>
              <a:off x="3827057" y="2344930"/>
              <a:ext cx="320373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AutoShape 49">
              <a:extLst>
                <a:ext uri="{FF2B5EF4-FFF2-40B4-BE49-F238E27FC236}">
                  <a16:creationId xmlns:a16="http://schemas.microsoft.com/office/drawing/2014/main" id="{FC2BFC7F-07DF-EFEA-A4AF-FDB638F5764D}"/>
                </a:ext>
              </a:extLst>
            </p:cNvPr>
            <p:cNvSpPr/>
            <p:nvPr/>
          </p:nvSpPr>
          <p:spPr bwMode="auto">
            <a:xfrm>
              <a:off x="4078597" y="2630889"/>
              <a:ext cx="23152" cy="225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50">
              <a:extLst>
                <a:ext uri="{FF2B5EF4-FFF2-40B4-BE49-F238E27FC236}">
                  <a16:creationId xmlns:a16="http://schemas.microsoft.com/office/drawing/2014/main" id="{188D05AB-FA8C-BC19-7E55-F97AA07DCBB0}"/>
                </a:ext>
              </a:extLst>
            </p:cNvPr>
            <p:cNvSpPr/>
            <p:nvPr/>
          </p:nvSpPr>
          <p:spPr bwMode="auto">
            <a:xfrm>
              <a:off x="4078597" y="2562057"/>
              <a:ext cx="23152" cy="23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AutoShape 51">
              <a:extLst>
                <a:ext uri="{FF2B5EF4-FFF2-40B4-BE49-F238E27FC236}">
                  <a16:creationId xmlns:a16="http://schemas.microsoft.com/office/drawing/2014/main" id="{F303265B-9D35-F34E-1B2E-5DE8E4624FDB}"/>
                </a:ext>
              </a:extLst>
            </p:cNvPr>
            <p:cNvSpPr/>
            <p:nvPr/>
          </p:nvSpPr>
          <p:spPr bwMode="auto">
            <a:xfrm>
              <a:off x="4078597" y="2493227"/>
              <a:ext cx="23152" cy="23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DEDC11E-B285-FE3B-2A3C-6E7EA05442F2}"/>
              </a:ext>
            </a:extLst>
          </p:cNvPr>
          <p:cNvGrpSpPr/>
          <p:nvPr/>
        </p:nvGrpSpPr>
        <p:grpSpPr>
          <a:xfrm>
            <a:off x="947738" y="3982433"/>
            <a:ext cx="1960340" cy="1500644"/>
            <a:chOff x="8090265" y="1679996"/>
            <a:chExt cx="1960340" cy="1500644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FED52CF4-249F-8535-0F8F-576230244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3363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910163E-A844-3010-0FA4-A4F075DA9A06}"/>
                </a:ext>
              </a:extLst>
            </p:cNvPr>
            <p:cNvSpPr txBox="1"/>
            <p:nvPr/>
          </p:nvSpPr>
          <p:spPr>
            <a:xfrm>
              <a:off x="8090265" y="2006216"/>
              <a:ext cx="196034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11ACCAD-AD88-D545-9E79-9A001B690433}"/>
              </a:ext>
            </a:extLst>
          </p:cNvPr>
          <p:cNvGrpSpPr/>
          <p:nvPr/>
        </p:nvGrpSpPr>
        <p:grpSpPr>
          <a:xfrm>
            <a:off x="3389255" y="3982433"/>
            <a:ext cx="1960340" cy="1500644"/>
            <a:chOff x="8090265" y="1679996"/>
            <a:chExt cx="1960340" cy="1500644"/>
          </a:xfrm>
        </p:grpSpPr>
        <p:sp>
          <p:nvSpPr>
            <p:cNvPr id="60" name="矩形 3">
              <a:extLst>
                <a:ext uri="{FF2B5EF4-FFF2-40B4-BE49-F238E27FC236}">
                  <a16:creationId xmlns:a16="http://schemas.microsoft.com/office/drawing/2014/main" id="{8CDA1EFE-91F6-14F8-072D-F9B6A4DFA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3363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141DF56-A193-3C0C-1CEE-2D3B5F0133D3}"/>
                </a:ext>
              </a:extLst>
            </p:cNvPr>
            <p:cNvSpPr txBox="1"/>
            <p:nvPr/>
          </p:nvSpPr>
          <p:spPr>
            <a:xfrm>
              <a:off x="8090265" y="2006216"/>
              <a:ext cx="196034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3F0E1EC-EC0A-D785-410B-2373BDC4A3AE}"/>
              </a:ext>
            </a:extLst>
          </p:cNvPr>
          <p:cNvGrpSpPr/>
          <p:nvPr/>
        </p:nvGrpSpPr>
        <p:grpSpPr>
          <a:xfrm>
            <a:off x="9420670" y="3982433"/>
            <a:ext cx="1960340" cy="1500644"/>
            <a:chOff x="8090265" y="1679996"/>
            <a:chExt cx="1960340" cy="1500644"/>
          </a:xfrm>
        </p:grpSpPr>
        <p:sp>
          <p:nvSpPr>
            <p:cNvPr id="63" name="矩形 3">
              <a:extLst>
                <a:ext uri="{FF2B5EF4-FFF2-40B4-BE49-F238E27FC236}">
                  <a16:creationId xmlns:a16="http://schemas.microsoft.com/office/drawing/2014/main" id="{60D4633C-747F-C55E-603E-294E91A50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3363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8AE236D-935B-95DB-E5CF-08AB1DF1BE5D}"/>
                </a:ext>
              </a:extLst>
            </p:cNvPr>
            <p:cNvSpPr txBox="1"/>
            <p:nvPr/>
          </p:nvSpPr>
          <p:spPr>
            <a:xfrm>
              <a:off x="8090265" y="2006216"/>
              <a:ext cx="196034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004D420-A152-4406-578D-8EC5399E85F4}"/>
              </a:ext>
            </a:extLst>
          </p:cNvPr>
          <p:cNvGrpSpPr/>
          <p:nvPr/>
        </p:nvGrpSpPr>
        <p:grpSpPr>
          <a:xfrm>
            <a:off x="5801672" y="4498268"/>
            <a:ext cx="3166920" cy="946646"/>
            <a:chOff x="7486975" y="1679996"/>
            <a:chExt cx="3166920" cy="946646"/>
          </a:xfrm>
        </p:grpSpPr>
        <p:sp>
          <p:nvSpPr>
            <p:cNvPr id="66" name="矩形 3">
              <a:extLst>
                <a:ext uri="{FF2B5EF4-FFF2-40B4-BE49-F238E27FC236}">
                  <a16:creationId xmlns:a16="http://schemas.microsoft.com/office/drawing/2014/main" id="{EFEAC6E9-BE10-2466-A00A-1033A8FD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3363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94E3115-15B7-F0BD-6B01-78A409CE1658}"/>
                </a:ext>
              </a:extLst>
            </p:cNvPr>
            <p:cNvSpPr txBox="1"/>
            <p:nvPr/>
          </p:nvSpPr>
          <p:spPr>
            <a:xfrm>
              <a:off x="7486975" y="2006216"/>
              <a:ext cx="316692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3466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grpSp>
        <p:nvGrpSpPr>
          <p:cNvPr id="2" name="Group 33">
            <a:extLst>
              <a:ext uri="{FF2B5EF4-FFF2-40B4-BE49-F238E27FC236}">
                <a16:creationId xmlns:a16="http://schemas.microsoft.com/office/drawing/2014/main" id="{3B76C490-3D46-E8D9-4068-91A90DBFD474}"/>
              </a:ext>
            </a:extLst>
          </p:cNvPr>
          <p:cNvGrpSpPr/>
          <p:nvPr/>
        </p:nvGrpSpPr>
        <p:grpSpPr>
          <a:xfrm rot="16200000">
            <a:off x="4460186" y="1615651"/>
            <a:ext cx="1639294" cy="1930694"/>
            <a:chOff x="1208671" y="1659213"/>
            <a:chExt cx="2151201" cy="2534514"/>
          </a:xfrm>
          <a:solidFill>
            <a:schemeClr val="accent1"/>
          </a:solidFill>
        </p:grpSpPr>
        <p:sp>
          <p:nvSpPr>
            <p:cNvPr id="3" name="Flowchart: Alternate Process 24">
              <a:extLst>
                <a:ext uri="{FF2B5EF4-FFF2-40B4-BE49-F238E27FC236}">
                  <a16:creationId xmlns:a16="http://schemas.microsoft.com/office/drawing/2014/main" id="{392B2BC4-2CAE-5053-F358-39BB1C8891E3}"/>
                </a:ext>
              </a:extLst>
            </p:cNvPr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Isosceles Triangle 31">
              <a:extLst>
                <a:ext uri="{FF2B5EF4-FFF2-40B4-BE49-F238E27FC236}">
                  <a16:creationId xmlns:a16="http://schemas.microsoft.com/office/drawing/2014/main" id="{F205ABD8-EA9A-C9C1-C48C-65F92CDDB3B5}"/>
                </a:ext>
              </a:extLst>
            </p:cNvPr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Group 33">
            <a:extLst>
              <a:ext uri="{FF2B5EF4-FFF2-40B4-BE49-F238E27FC236}">
                <a16:creationId xmlns:a16="http://schemas.microsoft.com/office/drawing/2014/main" id="{299F9C29-31B8-7A8F-078C-C37F7D26CF6B}"/>
              </a:ext>
            </a:extLst>
          </p:cNvPr>
          <p:cNvGrpSpPr/>
          <p:nvPr/>
        </p:nvGrpSpPr>
        <p:grpSpPr>
          <a:xfrm>
            <a:off x="6254000" y="1761350"/>
            <a:ext cx="1638703" cy="1931393"/>
            <a:chOff x="1208671" y="1659213"/>
            <a:chExt cx="2151201" cy="2534514"/>
          </a:xfrm>
          <a:solidFill>
            <a:schemeClr val="accent2"/>
          </a:solidFill>
        </p:grpSpPr>
        <p:sp>
          <p:nvSpPr>
            <p:cNvPr id="6" name="Flowchart: Alternate Process 33">
              <a:extLst>
                <a:ext uri="{FF2B5EF4-FFF2-40B4-BE49-F238E27FC236}">
                  <a16:creationId xmlns:a16="http://schemas.microsoft.com/office/drawing/2014/main" id="{18EBF19F-028B-4407-6331-1985AB09782A}"/>
                </a:ext>
              </a:extLst>
            </p:cNvPr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Isosceles Triangle 34">
              <a:extLst>
                <a:ext uri="{FF2B5EF4-FFF2-40B4-BE49-F238E27FC236}">
                  <a16:creationId xmlns:a16="http://schemas.microsoft.com/office/drawing/2014/main" id="{B1C0A39D-8E5E-EECD-DE5C-08C0E3C3DEB8}"/>
                </a:ext>
              </a:extLst>
            </p:cNvPr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:a16="http://schemas.microsoft.com/office/drawing/2014/main" id="{C5AE11EA-D2A2-02AE-9FBF-4C1B7CEBEE4C}"/>
              </a:ext>
            </a:extLst>
          </p:cNvPr>
          <p:cNvGrpSpPr/>
          <p:nvPr/>
        </p:nvGrpSpPr>
        <p:grpSpPr>
          <a:xfrm rot="5400000">
            <a:off x="6116991" y="3547045"/>
            <a:ext cx="1639294" cy="1930694"/>
            <a:chOff x="1208671" y="1659213"/>
            <a:chExt cx="2151201" cy="2534514"/>
          </a:xfrm>
          <a:solidFill>
            <a:schemeClr val="accent3"/>
          </a:solidFill>
        </p:grpSpPr>
        <p:sp>
          <p:nvSpPr>
            <p:cNvPr id="9" name="Flowchart: Alternate Process 43">
              <a:extLst>
                <a:ext uri="{FF2B5EF4-FFF2-40B4-BE49-F238E27FC236}">
                  <a16:creationId xmlns:a16="http://schemas.microsoft.com/office/drawing/2014/main" id="{776A8F5B-98A3-A895-0547-6C2AD64CE208}"/>
                </a:ext>
              </a:extLst>
            </p:cNvPr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Isosceles Triangle 48">
              <a:extLst>
                <a:ext uri="{FF2B5EF4-FFF2-40B4-BE49-F238E27FC236}">
                  <a16:creationId xmlns:a16="http://schemas.microsoft.com/office/drawing/2014/main" id="{3D6B662B-CB5A-6286-614B-DE2B3F1B4AF1}"/>
                </a:ext>
              </a:extLst>
            </p:cNvPr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42FD9298-5AA6-90BE-2CC4-C9E799D909A8}"/>
              </a:ext>
            </a:extLst>
          </p:cNvPr>
          <p:cNvGrpSpPr/>
          <p:nvPr/>
        </p:nvGrpSpPr>
        <p:grpSpPr>
          <a:xfrm rot="10800000">
            <a:off x="4299297" y="3394961"/>
            <a:ext cx="1638703" cy="1931393"/>
            <a:chOff x="1208671" y="1659213"/>
            <a:chExt cx="2151201" cy="2534514"/>
          </a:xfrm>
          <a:solidFill>
            <a:schemeClr val="accent4"/>
          </a:solidFill>
        </p:grpSpPr>
        <p:sp>
          <p:nvSpPr>
            <p:cNvPr id="12" name="Flowchart: Alternate Process 52">
              <a:extLst>
                <a:ext uri="{FF2B5EF4-FFF2-40B4-BE49-F238E27FC236}">
                  <a16:creationId xmlns:a16="http://schemas.microsoft.com/office/drawing/2014/main" id="{28E2154B-DDD0-FE72-8B16-D9414FD8C53F}"/>
                </a:ext>
              </a:extLst>
            </p:cNvPr>
            <p:cNvSpPr/>
            <p:nvPr/>
          </p:nvSpPr>
          <p:spPr>
            <a:xfrm>
              <a:off x="1208671" y="1659213"/>
              <a:ext cx="2151201" cy="2151201"/>
            </a:xfrm>
            <a:prstGeom prst="flowChartAlternateProcess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Isosceles Triangle 53">
              <a:extLst>
                <a:ext uri="{FF2B5EF4-FFF2-40B4-BE49-F238E27FC236}">
                  <a16:creationId xmlns:a16="http://schemas.microsoft.com/office/drawing/2014/main" id="{7A660569-CE53-A506-4235-712B77F0DDF4}"/>
                </a:ext>
              </a:extLst>
            </p:cNvPr>
            <p:cNvSpPr/>
            <p:nvPr/>
          </p:nvSpPr>
          <p:spPr>
            <a:xfrm rot="10800000">
              <a:off x="2007871" y="3790478"/>
              <a:ext cx="552799" cy="403249"/>
            </a:xfrm>
            <a:prstGeom prst="triangl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Group 134">
            <a:extLst>
              <a:ext uri="{FF2B5EF4-FFF2-40B4-BE49-F238E27FC236}">
                <a16:creationId xmlns:a16="http://schemas.microsoft.com/office/drawing/2014/main" id="{18AA9EDA-9292-E78A-BB54-4E9999D4D18E}"/>
              </a:ext>
            </a:extLst>
          </p:cNvPr>
          <p:cNvGrpSpPr>
            <a:grpSpLocks noChangeAspect="1"/>
          </p:cNvGrpSpPr>
          <p:nvPr/>
        </p:nvGrpSpPr>
        <p:grpSpPr>
          <a:xfrm>
            <a:off x="3893519" y="2160809"/>
            <a:ext cx="811555" cy="812528"/>
            <a:chOff x="3287425" y="1417883"/>
            <a:chExt cx="648499" cy="649042"/>
          </a:xfrm>
        </p:grpSpPr>
        <p:sp>
          <p:nvSpPr>
            <p:cNvPr id="15" name="Oval 88">
              <a:extLst>
                <a:ext uri="{FF2B5EF4-FFF2-40B4-BE49-F238E27FC236}">
                  <a16:creationId xmlns:a16="http://schemas.microsoft.com/office/drawing/2014/main" id="{45FF84BD-A2E6-8825-4956-697F710FA9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Oval 94">
              <a:extLst>
                <a:ext uri="{FF2B5EF4-FFF2-40B4-BE49-F238E27FC236}">
                  <a16:creationId xmlns:a16="http://schemas.microsoft.com/office/drawing/2014/main" id="{9102EE76-BC41-C926-F11E-2577062269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HarmonyOS Sans SC Light" panose="00000400000000000000" pitchFamily="2" charset="-122"/>
                  <a:ea typeface="HarmonyOS Sans SC Light" panose="00000400000000000000" pitchFamily="2" charset="-122"/>
                  <a:sym typeface="HarmonyOS Sans SC Light" panose="00000400000000000000" pitchFamily="2" charset="-122"/>
                </a:rPr>
                <a:t>01</a:t>
              </a:r>
            </a:p>
          </p:txBody>
        </p:sp>
      </p:grpSp>
      <p:grpSp>
        <p:nvGrpSpPr>
          <p:cNvPr id="17" name="Group 129">
            <a:extLst>
              <a:ext uri="{FF2B5EF4-FFF2-40B4-BE49-F238E27FC236}">
                <a16:creationId xmlns:a16="http://schemas.microsoft.com/office/drawing/2014/main" id="{92DC6AAD-8CF4-722E-62A9-A2A38BF8F618}"/>
              </a:ext>
            </a:extLst>
          </p:cNvPr>
          <p:cNvGrpSpPr>
            <a:grpSpLocks noChangeAspect="1"/>
          </p:cNvGrpSpPr>
          <p:nvPr/>
        </p:nvGrpSpPr>
        <p:grpSpPr>
          <a:xfrm>
            <a:off x="7486925" y="2160809"/>
            <a:ext cx="811555" cy="812528"/>
            <a:chOff x="2779491" y="2517212"/>
            <a:chExt cx="648499" cy="649042"/>
          </a:xfrm>
        </p:grpSpPr>
        <p:sp>
          <p:nvSpPr>
            <p:cNvPr id="18" name="Oval 96">
              <a:extLst>
                <a:ext uri="{FF2B5EF4-FFF2-40B4-BE49-F238E27FC236}">
                  <a16:creationId xmlns:a16="http://schemas.microsoft.com/office/drawing/2014/main" id="{23833D76-C9F0-DEC5-EBC6-C44333A868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Oval 110">
              <a:extLst>
                <a:ext uri="{FF2B5EF4-FFF2-40B4-BE49-F238E27FC236}">
                  <a16:creationId xmlns:a16="http://schemas.microsoft.com/office/drawing/2014/main" id="{1C53C909-F35F-E95D-438E-832A8AAF5C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en-US" sz="24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Group 130">
            <a:extLst>
              <a:ext uri="{FF2B5EF4-FFF2-40B4-BE49-F238E27FC236}">
                <a16:creationId xmlns:a16="http://schemas.microsoft.com/office/drawing/2014/main" id="{7329610F-0171-38DF-4B34-417E4AA29055}"/>
              </a:ext>
            </a:extLst>
          </p:cNvPr>
          <p:cNvGrpSpPr>
            <a:grpSpLocks noChangeAspect="1"/>
          </p:cNvGrpSpPr>
          <p:nvPr/>
        </p:nvGrpSpPr>
        <p:grpSpPr>
          <a:xfrm>
            <a:off x="7434673" y="4107017"/>
            <a:ext cx="811555" cy="812528"/>
            <a:chOff x="3287425" y="3613920"/>
            <a:chExt cx="648499" cy="649042"/>
          </a:xfrm>
        </p:grpSpPr>
        <p:sp>
          <p:nvSpPr>
            <p:cNvPr id="21" name="Oval 127">
              <a:extLst>
                <a:ext uri="{FF2B5EF4-FFF2-40B4-BE49-F238E27FC236}">
                  <a16:creationId xmlns:a16="http://schemas.microsoft.com/office/drawing/2014/main" id="{30DE8D1F-9A14-6F47-C777-E51484AC7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Oval 128">
              <a:extLst>
                <a:ext uri="{FF2B5EF4-FFF2-40B4-BE49-F238E27FC236}">
                  <a16:creationId xmlns:a16="http://schemas.microsoft.com/office/drawing/2014/main" id="{2FC45F02-B157-FF2F-45C9-6537BE87B9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latin typeface="HarmonyOS Sans SC Light" panose="00000400000000000000" pitchFamily="2" charset="-122"/>
                  <a:ea typeface="HarmonyOS Sans SC Light" panose="00000400000000000000" pitchFamily="2" charset="-122"/>
                  <a:sym typeface="HarmonyOS Sans SC Light" panose="00000400000000000000" pitchFamily="2" charset="-122"/>
                </a:rPr>
                <a:t>03</a:t>
              </a:r>
              <a:endParaRPr lang="en-US" b="1" dirty="0">
                <a:latin typeface="HarmonyOS Sans SC Light" panose="00000400000000000000" pitchFamily="2" charset="-122"/>
                <a:ea typeface="HarmonyOS Sans SC Light" panose="000004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Group 133">
            <a:extLst>
              <a:ext uri="{FF2B5EF4-FFF2-40B4-BE49-F238E27FC236}">
                <a16:creationId xmlns:a16="http://schemas.microsoft.com/office/drawing/2014/main" id="{FF76AE06-5193-0A81-818F-6409E0E2E53F}"/>
              </a:ext>
            </a:extLst>
          </p:cNvPr>
          <p:cNvGrpSpPr>
            <a:grpSpLocks noChangeAspect="1"/>
          </p:cNvGrpSpPr>
          <p:nvPr/>
        </p:nvGrpSpPr>
        <p:grpSpPr>
          <a:xfrm>
            <a:off x="3908707" y="4107017"/>
            <a:ext cx="811555" cy="812528"/>
            <a:chOff x="5249342" y="1406453"/>
            <a:chExt cx="648499" cy="649042"/>
          </a:xfrm>
        </p:grpSpPr>
        <p:sp>
          <p:nvSpPr>
            <p:cNvPr id="31" name="Oval 130">
              <a:extLst>
                <a:ext uri="{FF2B5EF4-FFF2-40B4-BE49-F238E27FC236}">
                  <a16:creationId xmlns:a16="http://schemas.microsoft.com/office/drawing/2014/main" id="{9A038691-B386-01FF-3133-51390838FB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Oval 131">
              <a:extLst>
                <a:ext uri="{FF2B5EF4-FFF2-40B4-BE49-F238E27FC236}">
                  <a16:creationId xmlns:a16="http://schemas.microsoft.com/office/drawing/2014/main" id="{977EEECB-2A2B-3007-47BA-6A108A8C02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HarmonyOS Sans SC Light" panose="00000400000000000000" pitchFamily="2" charset="-122"/>
                  <a:ea typeface="HarmonyOS Sans SC Light" panose="00000400000000000000" pitchFamily="2" charset="-122"/>
                  <a:sym typeface="HarmonyOS Sans SC Light" panose="00000400000000000000" pitchFamily="2" charset="-122"/>
                </a:rPr>
                <a:t>04</a:t>
              </a:r>
            </a:p>
          </p:txBody>
        </p:sp>
      </p:grpSp>
      <p:sp>
        <p:nvSpPr>
          <p:cNvPr id="33" name="Freeform 187">
            <a:extLst>
              <a:ext uri="{FF2B5EF4-FFF2-40B4-BE49-F238E27FC236}">
                <a16:creationId xmlns:a16="http://schemas.microsoft.com/office/drawing/2014/main" id="{149F8748-4D70-EF91-75A8-C290795D4528}"/>
              </a:ext>
            </a:extLst>
          </p:cNvPr>
          <p:cNvSpPr>
            <a:spLocks noEditPoints="1"/>
          </p:cNvSpPr>
          <p:nvPr/>
        </p:nvSpPr>
        <p:spPr bwMode="auto">
          <a:xfrm>
            <a:off x="4874889" y="2377565"/>
            <a:ext cx="554200" cy="35828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52">
            <a:extLst>
              <a:ext uri="{FF2B5EF4-FFF2-40B4-BE49-F238E27FC236}">
                <a16:creationId xmlns:a16="http://schemas.microsoft.com/office/drawing/2014/main" id="{90576347-F37D-8295-A60C-6D1F2C0324F6}"/>
              </a:ext>
            </a:extLst>
          </p:cNvPr>
          <p:cNvSpPr>
            <a:spLocks noEditPoints="1"/>
          </p:cNvSpPr>
          <p:nvPr/>
        </p:nvSpPr>
        <p:spPr bwMode="auto">
          <a:xfrm>
            <a:off x="6797089" y="2304078"/>
            <a:ext cx="505077" cy="50526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Freeform 56">
            <a:extLst>
              <a:ext uri="{FF2B5EF4-FFF2-40B4-BE49-F238E27FC236}">
                <a16:creationId xmlns:a16="http://schemas.microsoft.com/office/drawing/2014/main" id="{15C42647-8269-883F-5412-B7644A5B9691}"/>
              </a:ext>
            </a:extLst>
          </p:cNvPr>
          <p:cNvSpPr>
            <a:spLocks noEditPoints="1"/>
          </p:cNvSpPr>
          <p:nvPr/>
        </p:nvSpPr>
        <p:spPr bwMode="auto">
          <a:xfrm>
            <a:off x="6807805" y="4227213"/>
            <a:ext cx="483647" cy="48382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Freeform 152">
            <a:extLst>
              <a:ext uri="{FF2B5EF4-FFF2-40B4-BE49-F238E27FC236}">
                <a16:creationId xmlns:a16="http://schemas.microsoft.com/office/drawing/2014/main" id="{E4F9E280-29DF-60F0-51CE-07BD0AD5470C}"/>
              </a:ext>
            </a:extLst>
          </p:cNvPr>
          <p:cNvSpPr>
            <a:spLocks noEditPoints="1"/>
          </p:cNvSpPr>
          <p:nvPr/>
        </p:nvSpPr>
        <p:spPr bwMode="auto">
          <a:xfrm>
            <a:off x="4896908" y="4268166"/>
            <a:ext cx="472105" cy="43644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790B836-40B2-D2AF-CB3B-EA8E59B40D27}"/>
              </a:ext>
            </a:extLst>
          </p:cNvPr>
          <p:cNvGrpSpPr/>
          <p:nvPr/>
        </p:nvGrpSpPr>
        <p:grpSpPr>
          <a:xfrm>
            <a:off x="8442688" y="2059377"/>
            <a:ext cx="3469912" cy="1218772"/>
            <a:chOff x="8090264" y="1679996"/>
            <a:chExt cx="3469912" cy="1218772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B256866C-669E-4481-482C-53EBF867D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F04E1F2-45EE-B54F-4856-A9B8D00F385D}"/>
                </a:ext>
              </a:extLst>
            </p:cNvPr>
            <p:cNvSpPr txBox="1"/>
            <p:nvPr/>
          </p:nvSpPr>
          <p:spPr>
            <a:xfrm>
              <a:off x="8090264" y="2006216"/>
              <a:ext cx="3469912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83939AD-5B13-023B-EDF2-1D4F6547B956}"/>
              </a:ext>
            </a:extLst>
          </p:cNvPr>
          <p:cNvGrpSpPr/>
          <p:nvPr/>
        </p:nvGrpSpPr>
        <p:grpSpPr>
          <a:xfrm>
            <a:off x="947737" y="2059377"/>
            <a:ext cx="2819407" cy="1223645"/>
            <a:chOff x="8424856" y="1679996"/>
            <a:chExt cx="2819407" cy="1223645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8B2CB6C2-6CDC-32F9-7CBF-A687DEB68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25A474-71FD-0B92-75FC-78ADB0E23E7C}"/>
                </a:ext>
              </a:extLst>
            </p:cNvPr>
            <p:cNvSpPr txBox="1"/>
            <p:nvPr/>
          </p:nvSpPr>
          <p:spPr>
            <a:xfrm>
              <a:off x="8424856" y="2006216"/>
              <a:ext cx="281940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AA83B1E-39EB-89F1-D365-07291580BB81}"/>
              </a:ext>
            </a:extLst>
          </p:cNvPr>
          <p:cNvGrpSpPr/>
          <p:nvPr/>
        </p:nvGrpSpPr>
        <p:grpSpPr>
          <a:xfrm>
            <a:off x="8442688" y="3974767"/>
            <a:ext cx="2801575" cy="1223645"/>
            <a:chOff x="8090264" y="1679996"/>
            <a:chExt cx="2801575" cy="1223645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F7D55CBE-95DB-3471-F055-0A6D79136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5EA01B-F426-0DF0-3E1E-2E87E33B06E6}"/>
                </a:ext>
              </a:extLst>
            </p:cNvPr>
            <p:cNvSpPr txBox="1"/>
            <p:nvPr/>
          </p:nvSpPr>
          <p:spPr>
            <a:xfrm>
              <a:off x="8090264" y="2006216"/>
              <a:ext cx="280157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7FE1D4A-482B-CB36-73FC-AD4253EC0A78}"/>
              </a:ext>
            </a:extLst>
          </p:cNvPr>
          <p:cNvGrpSpPr/>
          <p:nvPr/>
        </p:nvGrpSpPr>
        <p:grpSpPr>
          <a:xfrm>
            <a:off x="947737" y="3974767"/>
            <a:ext cx="2819407" cy="1223645"/>
            <a:chOff x="8424856" y="1679996"/>
            <a:chExt cx="2819407" cy="1223645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6696014A-FF32-6487-4233-CD3A523CD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F0E5EB1-3AA3-F6BF-0E11-10F3F70C042F}"/>
                </a:ext>
              </a:extLst>
            </p:cNvPr>
            <p:cNvSpPr txBox="1"/>
            <p:nvPr/>
          </p:nvSpPr>
          <p:spPr>
            <a:xfrm>
              <a:off x="8424856" y="2006216"/>
              <a:ext cx="281940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8199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B2B0A2A-0977-F144-FB61-8739CBA8F0BE}"/>
              </a:ext>
            </a:extLst>
          </p:cNvPr>
          <p:cNvSpPr/>
          <p:nvPr/>
        </p:nvSpPr>
        <p:spPr>
          <a:xfrm>
            <a:off x="6419635" y="1514386"/>
            <a:ext cx="4824628" cy="307448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DA831AF-80CC-1F9F-61D4-29A4CB94F30F}"/>
              </a:ext>
            </a:extLst>
          </p:cNvPr>
          <p:cNvSpPr/>
          <p:nvPr/>
        </p:nvSpPr>
        <p:spPr>
          <a:xfrm>
            <a:off x="947738" y="1514386"/>
            <a:ext cx="1437989" cy="1438433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A1A8EE-9341-B028-E428-1994B6C0B5CF}"/>
              </a:ext>
            </a:extLst>
          </p:cNvPr>
          <p:cNvSpPr/>
          <p:nvPr/>
        </p:nvSpPr>
        <p:spPr>
          <a:xfrm>
            <a:off x="2411125" y="1514386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1391C3-A473-733E-5ABB-7E9B9B924D7C}"/>
              </a:ext>
            </a:extLst>
          </p:cNvPr>
          <p:cNvSpPr/>
          <p:nvPr/>
        </p:nvSpPr>
        <p:spPr>
          <a:xfrm>
            <a:off x="947738" y="3150438"/>
            <a:ext cx="1437989" cy="1438433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78BDE8-774D-168D-9DF1-C56D0DBEEC87}"/>
              </a:ext>
            </a:extLst>
          </p:cNvPr>
          <p:cNvSpPr/>
          <p:nvPr/>
        </p:nvSpPr>
        <p:spPr>
          <a:xfrm>
            <a:off x="2411125" y="3150438"/>
            <a:ext cx="3816514" cy="143843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E7BA564D-8693-D84C-1A1B-95419DEDB52B}"/>
              </a:ext>
            </a:extLst>
          </p:cNvPr>
          <p:cNvSpPr>
            <a:spLocks noEditPoints="1"/>
          </p:cNvSpPr>
          <p:nvPr/>
        </p:nvSpPr>
        <p:spPr bwMode="auto">
          <a:xfrm>
            <a:off x="1374035" y="1879908"/>
            <a:ext cx="585394" cy="707390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Freeform 19">
            <a:extLst>
              <a:ext uri="{FF2B5EF4-FFF2-40B4-BE49-F238E27FC236}">
                <a16:creationId xmlns:a16="http://schemas.microsoft.com/office/drawing/2014/main" id="{E63F6D16-357A-B4EF-3AD9-4B06551C1951}"/>
              </a:ext>
            </a:extLst>
          </p:cNvPr>
          <p:cNvSpPr>
            <a:spLocks noEditPoints="1"/>
          </p:cNvSpPr>
          <p:nvPr/>
        </p:nvSpPr>
        <p:spPr bwMode="auto">
          <a:xfrm>
            <a:off x="1375116" y="3574757"/>
            <a:ext cx="584314" cy="589794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689C32-994F-A9A7-AB8E-10169B92B79B}"/>
              </a:ext>
            </a:extLst>
          </p:cNvPr>
          <p:cNvGrpSpPr/>
          <p:nvPr/>
        </p:nvGrpSpPr>
        <p:grpSpPr>
          <a:xfrm>
            <a:off x="2627169" y="1760279"/>
            <a:ext cx="3432319" cy="946646"/>
            <a:chOff x="8090264" y="1679996"/>
            <a:chExt cx="3432319" cy="946646"/>
          </a:xfrm>
        </p:grpSpPr>
        <p:sp>
          <p:nvSpPr>
            <p:cNvPr id="13" name="矩形 3">
              <a:extLst>
                <a:ext uri="{FF2B5EF4-FFF2-40B4-BE49-F238E27FC236}">
                  <a16:creationId xmlns:a16="http://schemas.microsoft.com/office/drawing/2014/main" id="{3BAACF93-7BBF-13B2-EB9E-C28DBC547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4E370C4-E530-EFF3-60AA-9F9EC6EB0A21}"/>
                </a:ext>
              </a:extLst>
            </p:cNvPr>
            <p:cNvSpPr txBox="1"/>
            <p:nvPr/>
          </p:nvSpPr>
          <p:spPr>
            <a:xfrm>
              <a:off x="8090264" y="2006216"/>
              <a:ext cx="34323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3BFC69C-3883-A08E-FA83-1E4912AD3533}"/>
              </a:ext>
            </a:extLst>
          </p:cNvPr>
          <p:cNvGrpSpPr/>
          <p:nvPr/>
        </p:nvGrpSpPr>
        <p:grpSpPr>
          <a:xfrm>
            <a:off x="2627169" y="3396331"/>
            <a:ext cx="3432319" cy="946646"/>
            <a:chOff x="8090264" y="1679996"/>
            <a:chExt cx="3432319" cy="946646"/>
          </a:xfrm>
        </p:grpSpPr>
        <p:sp>
          <p:nvSpPr>
            <p:cNvPr id="16" name="矩形 3">
              <a:extLst>
                <a:ext uri="{FF2B5EF4-FFF2-40B4-BE49-F238E27FC236}">
                  <a16:creationId xmlns:a16="http://schemas.microsoft.com/office/drawing/2014/main" id="{66BC6983-A6FF-F75F-4A6A-52E3AC8AD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979F163-3884-AD32-E032-D54D2D41A272}"/>
                </a:ext>
              </a:extLst>
            </p:cNvPr>
            <p:cNvSpPr txBox="1"/>
            <p:nvPr/>
          </p:nvSpPr>
          <p:spPr>
            <a:xfrm>
              <a:off x="8090264" y="2006216"/>
              <a:ext cx="34323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72E20866-4D06-8081-DC2C-E2D5A6A2AE34}"/>
              </a:ext>
            </a:extLst>
          </p:cNvPr>
          <p:cNvSpPr txBox="1"/>
          <p:nvPr/>
        </p:nvSpPr>
        <p:spPr>
          <a:xfrm>
            <a:off x="1481280" y="4834764"/>
            <a:ext cx="9142354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67186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7D3D60D-24A5-53A5-301E-FF9149E18A13}"/>
              </a:ext>
            </a:extLst>
          </p:cNvPr>
          <p:cNvGrpSpPr/>
          <p:nvPr/>
        </p:nvGrpSpPr>
        <p:grpSpPr>
          <a:xfrm>
            <a:off x="1278803" y="1464986"/>
            <a:ext cx="9634393" cy="2254295"/>
            <a:chOff x="1700357" y="1552070"/>
            <a:chExt cx="9634393" cy="2254295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8C2D2123-4985-96FC-93F5-06A8CD8D7755}"/>
                </a:ext>
              </a:extLst>
            </p:cNvPr>
            <p:cNvCxnSpPr>
              <a:stCxn id="4" idx="6"/>
              <a:endCxn id="3" idx="2"/>
            </p:cNvCxnSpPr>
            <p:nvPr/>
          </p:nvCxnSpPr>
          <p:spPr>
            <a:xfrm>
              <a:off x="2694515" y="2724284"/>
              <a:ext cx="91009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Oval 14">
              <a:extLst>
                <a:ext uri="{FF2B5EF4-FFF2-40B4-BE49-F238E27FC236}">
                  <a16:creationId xmlns:a16="http://schemas.microsoft.com/office/drawing/2014/main" id="{DABF570F-6318-B81E-522B-00448DBEB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609" y="2106340"/>
              <a:ext cx="1233894" cy="1235889"/>
            </a:xfrm>
            <a:prstGeom prst="ellips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Oval 15">
              <a:extLst>
                <a:ext uri="{FF2B5EF4-FFF2-40B4-BE49-F238E27FC236}">
                  <a16:creationId xmlns:a16="http://schemas.microsoft.com/office/drawing/2014/main" id="{D9CD367C-6AC3-1544-3F31-BF8A4E528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357" y="2225112"/>
              <a:ext cx="994160" cy="99835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5" name="Group 22">
              <a:extLst>
                <a:ext uri="{FF2B5EF4-FFF2-40B4-BE49-F238E27FC236}">
                  <a16:creationId xmlns:a16="http://schemas.microsoft.com/office/drawing/2014/main" id="{67C7BDB1-9716-71B5-55D6-8EB10EF1BE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6989" y="1687162"/>
              <a:ext cx="1026157" cy="456387"/>
              <a:chOff x="0" y="0"/>
              <a:chExt cx="1131895" cy="504056"/>
            </a:xfrm>
          </p:grpSpPr>
          <p:sp>
            <p:nvSpPr>
              <p:cNvPr id="6" name="矩形 46">
                <a:extLst>
                  <a:ext uri="{FF2B5EF4-FFF2-40B4-BE49-F238E27FC236}">
                    <a16:creationId xmlns:a16="http://schemas.microsoft.com/office/drawing/2014/main" id="{8E55BBF5-AFC9-3FBB-9236-86C148FD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solidFill>
                <a:srgbClr val="1941B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0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7" name="文本框 47">
                <a:extLst>
                  <a:ext uri="{FF2B5EF4-FFF2-40B4-BE49-F238E27FC236}">
                    <a16:creationId xmlns:a16="http://schemas.microsoft.com/office/drawing/2014/main" id="{404C9A71-7B26-0371-8AF9-4AB7ED6F5C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76" y="41771"/>
                <a:ext cx="1080119" cy="441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关键字</a:t>
                </a:r>
              </a:p>
            </p:txBody>
          </p:sp>
        </p:grpSp>
        <p:grpSp>
          <p:nvGrpSpPr>
            <p:cNvPr id="9" name="Group 22">
              <a:extLst>
                <a:ext uri="{FF2B5EF4-FFF2-40B4-BE49-F238E27FC236}">
                  <a16:creationId xmlns:a16="http://schemas.microsoft.com/office/drawing/2014/main" id="{22A2F519-86BB-7DD6-12F8-4B4C40F3F3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6989" y="2487563"/>
              <a:ext cx="1026157" cy="456387"/>
              <a:chOff x="0" y="0"/>
              <a:chExt cx="1131895" cy="504056"/>
            </a:xfrm>
          </p:grpSpPr>
          <p:sp>
            <p:nvSpPr>
              <p:cNvPr id="10" name="矩形 46">
                <a:extLst>
                  <a:ext uri="{FF2B5EF4-FFF2-40B4-BE49-F238E27FC236}">
                    <a16:creationId xmlns:a16="http://schemas.microsoft.com/office/drawing/2014/main" id="{86673C3D-24C7-4F54-A927-596A16B80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0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1" name="文本框 47">
                <a:extLst>
                  <a:ext uri="{FF2B5EF4-FFF2-40B4-BE49-F238E27FC236}">
                    <a16:creationId xmlns:a16="http://schemas.microsoft.com/office/drawing/2014/main" id="{89EDCD8E-ED42-3007-D789-C96F2E555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76" y="41771"/>
                <a:ext cx="1080119" cy="441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关键字</a:t>
                </a:r>
              </a:p>
            </p:txBody>
          </p:sp>
        </p:grpSp>
        <p:grpSp>
          <p:nvGrpSpPr>
            <p:cNvPr id="13" name="Group 22">
              <a:extLst>
                <a:ext uri="{FF2B5EF4-FFF2-40B4-BE49-F238E27FC236}">
                  <a16:creationId xmlns:a16="http://schemas.microsoft.com/office/drawing/2014/main" id="{BAA9A5E2-6E88-14B1-0C2E-2808EE430C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6989" y="3299578"/>
              <a:ext cx="1026157" cy="456387"/>
              <a:chOff x="0" y="0"/>
              <a:chExt cx="1131894" cy="504056"/>
            </a:xfrm>
          </p:grpSpPr>
          <p:sp>
            <p:nvSpPr>
              <p:cNvPr id="14" name="矩形 46">
                <a:extLst>
                  <a:ext uri="{FF2B5EF4-FFF2-40B4-BE49-F238E27FC236}">
                    <a16:creationId xmlns:a16="http://schemas.microsoft.com/office/drawing/2014/main" id="{E03FD21D-5776-5191-5A66-660F3434B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solidFill>
                <a:srgbClr val="1941B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 sz="20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47">
                <a:extLst>
                  <a:ext uri="{FF2B5EF4-FFF2-40B4-BE49-F238E27FC236}">
                    <a16:creationId xmlns:a16="http://schemas.microsoft.com/office/drawing/2014/main" id="{DE3ABA8E-3E3F-360E-20CA-86038F10B1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73" y="41771"/>
                <a:ext cx="1080121" cy="441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关键字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32AB893-53DD-DB98-3F7D-5A7E53137F1A}"/>
                </a:ext>
              </a:extLst>
            </p:cNvPr>
            <p:cNvGrpSpPr/>
            <p:nvPr/>
          </p:nvGrpSpPr>
          <p:grpSpPr>
            <a:xfrm>
              <a:off x="4896716" y="1893267"/>
              <a:ext cx="1300273" cy="1612411"/>
              <a:chOff x="3851918" y="1267706"/>
              <a:chExt cx="1077194" cy="1333449"/>
            </a:xfrm>
          </p:grpSpPr>
          <p:cxnSp>
            <p:nvCxnSpPr>
              <p:cNvPr id="18" name="肘形连接符 42">
                <a:extLst>
                  <a:ext uri="{FF2B5EF4-FFF2-40B4-BE49-F238E27FC236}">
                    <a16:creationId xmlns:a16="http://schemas.microsoft.com/office/drawing/2014/main" id="{98E3448F-1018-BAE6-832C-773F9C2ECA90}"/>
                  </a:ext>
                </a:extLst>
              </p:cNvPr>
              <p:cNvCxnSpPr/>
              <p:nvPr/>
            </p:nvCxnSpPr>
            <p:spPr>
              <a:xfrm rot="16200000" flipH="1">
                <a:off x="4343275" y="2020110"/>
                <a:ext cx="750262" cy="411827"/>
              </a:xfrm>
              <a:prstGeom prst="bentConnector2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肘形连接符 43">
                <a:extLst>
                  <a:ext uri="{FF2B5EF4-FFF2-40B4-BE49-F238E27FC236}">
                    <a16:creationId xmlns:a16="http://schemas.microsoft.com/office/drawing/2014/main" id="{94916F31-BA1F-56DB-A295-0594F220151D}"/>
                  </a:ext>
                </a:extLst>
              </p:cNvPr>
              <p:cNvCxnSpPr/>
              <p:nvPr/>
            </p:nvCxnSpPr>
            <p:spPr>
              <a:xfrm rot="5400000" flipH="1" flipV="1">
                <a:off x="4426808" y="1353388"/>
                <a:ext cx="583191" cy="411828"/>
              </a:xfrm>
              <a:prstGeom prst="bentConnector2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>
                <a:extLst>
                  <a:ext uri="{FF2B5EF4-FFF2-40B4-BE49-F238E27FC236}">
                    <a16:creationId xmlns:a16="http://schemas.microsoft.com/office/drawing/2014/main" id="{9AF166BE-888E-1E9E-5459-D0D00184DC79}"/>
                  </a:ext>
                </a:extLst>
              </p:cNvPr>
              <p:cNvCxnSpPr>
                <a:endCxn id="10" idx="1"/>
              </p:cNvCxnSpPr>
              <p:nvPr/>
            </p:nvCxnSpPr>
            <p:spPr>
              <a:xfrm>
                <a:off x="3851920" y="1947897"/>
                <a:ext cx="1077194" cy="0"/>
              </a:xfrm>
              <a:prstGeom prst="straightConnector1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7512E4-E221-1486-3CA2-E9D853444E97}"/>
                </a:ext>
              </a:extLst>
            </p:cNvPr>
            <p:cNvSpPr txBox="1"/>
            <p:nvPr/>
          </p:nvSpPr>
          <p:spPr>
            <a:xfrm>
              <a:off x="7270085" y="1552070"/>
              <a:ext cx="406466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75C905-856F-5E23-4647-D6F07B78E9AF}"/>
                </a:ext>
              </a:extLst>
            </p:cNvPr>
            <p:cNvSpPr txBox="1"/>
            <p:nvPr/>
          </p:nvSpPr>
          <p:spPr>
            <a:xfrm>
              <a:off x="7270085" y="2376968"/>
              <a:ext cx="406466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5F50A47-505F-CEAE-2FFC-F7607AF18BF6}"/>
                </a:ext>
              </a:extLst>
            </p:cNvPr>
            <p:cNvSpPr txBox="1"/>
            <p:nvPr/>
          </p:nvSpPr>
          <p:spPr>
            <a:xfrm>
              <a:off x="7270085" y="3185939"/>
              <a:ext cx="406466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4FD341-296E-57D7-03AD-E884D58217D4}"/>
                </a:ext>
              </a:extLst>
            </p:cNvPr>
            <p:cNvSpPr txBox="1"/>
            <p:nvPr/>
          </p:nvSpPr>
          <p:spPr>
            <a:xfrm>
              <a:off x="3751715" y="2543840"/>
              <a:ext cx="9396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关键词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0D9920B-80B7-000C-042B-6BE922B04B72}"/>
                </a:ext>
              </a:extLst>
            </p:cNvPr>
            <p:cNvSpPr txBox="1"/>
            <p:nvPr/>
          </p:nvSpPr>
          <p:spPr>
            <a:xfrm>
              <a:off x="1740041" y="2548681"/>
              <a:ext cx="93968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关键词</a:t>
              </a: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F08A3FE4-3D07-8E59-ED19-06E5CE6AF77E}"/>
              </a:ext>
            </a:extLst>
          </p:cNvPr>
          <p:cNvSpPr/>
          <p:nvPr/>
        </p:nvSpPr>
        <p:spPr>
          <a:xfrm>
            <a:off x="947738" y="3947691"/>
            <a:ext cx="4954588" cy="1358237"/>
          </a:xfrm>
          <a:prstGeom prst="roundRect">
            <a:avLst>
              <a:gd name="adj" fmla="val 0"/>
            </a:avLst>
          </a:pr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CC6FA75-06EF-416E-133B-A423880A177A}"/>
              </a:ext>
            </a:extLst>
          </p:cNvPr>
          <p:cNvSpPr/>
          <p:nvPr/>
        </p:nvSpPr>
        <p:spPr>
          <a:xfrm>
            <a:off x="6298643" y="3947691"/>
            <a:ext cx="4954588" cy="135823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83F76FA-AB03-138E-26B4-E95AEE1D108B}"/>
              </a:ext>
            </a:extLst>
          </p:cNvPr>
          <p:cNvGrpSpPr/>
          <p:nvPr/>
        </p:nvGrpSpPr>
        <p:grpSpPr>
          <a:xfrm>
            <a:off x="1388754" y="4175884"/>
            <a:ext cx="4132336" cy="946646"/>
            <a:chOff x="8090264" y="1679996"/>
            <a:chExt cx="4132336" cy="946646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E911D5C9-97EC-7E17-D8FC-B9FAE6A4E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DCA5951-1587-07C1-929A-C75C439AAFD7}"/>
                </a:ext>
              </a:extLst>
            </p:cNvPr>
            <p:cNvSpPr txBox="1"/>
            <p:nvPr/>
          </p:nvSpPr>
          <p:spPr>
            <a:xfrm>
              <a:off x="8090264" y="2006216"/>
              <a:ext cx="413233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5E397C7-E888-9E8C-A0A1-839A69C62702}"/>
              </a:ext>
            </a:extLst>
          </p:cNvPr>
          <p:cNvGrpSpPr/>
          <p:nvPr/>
        </p:nvGrpSpPr>
        <p:grpSpPr>
          <a:xfrm>
            <a:off x="6754654" y="4160972"/>
            <a:ext cx="4048592" cy="946646"/>
            <a:chOff x="8090264" y="1679996"/>
            <a:chExt cx="4048592" cy="946646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32EE54DA-C0DA-FD06-CA86-937806C1A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E282DBB-DEB7-89A4-3DD7-6FCA7A7D38BB}"/>
                </a:ext>
              </a:extLst>
            </p:cNvPr>
            <p:cNvSpPr txBox="1"/>
            <p:nvPr/>
          </p:nvSpPr>
          <p:spPr>
            <a:xfrm>
              <a:off x="8090264" y="2006216"/>
              <a:ext cx="40485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1146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5642399" y="4394443"/>
            <a:ext cx="6559259" cy="2481406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6289022" y="4998191"/>
            <a:ext cx="5696230" cy="1478731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5389213" y="3850501"/>
            <a:ext cx="6950944" cy="3150864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8081297" y="6161711"/>
            <a:ext cx="4397359" cy="1168590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F40BF9-8BA0-B38E-1E25-ABF2A2AD4E6F}"/>
              </a:ext>
            </a:extLst>
          </p:cNvPr>
          <p:cNvGrpSpPr/>
          <p:nvPr/>
        </p:nvGrpSpPr>
        <p:grpSpPr>
          <a:xfrm>
            <a:off x="3816663" y="1999070"/>
            <a:ext cx="3922045" cy="1028599"/>
            <a:chOff x="833546" y="1964099"/>
            <a:chExt cx="3922045" cy="102859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9FE8AB-53AF-7500-7C31-1878EEC0263E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A8A22AA-9E06-F4FC-EBC3-F80C9C9C763C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0BEA15-AB22-0989-E042-D98FEA735476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668834DE-A50B-4DA2-BBB6-8C401537B508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755A28-6FB3-9C44-744A-00C525687C1A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F67AA3-FB7B-05E4-E76A-45969508F085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1288B14-296C-077D-F71E-AD3E7F5C19A2}"/>
              </a:ext>
            </a:extLst>
          </p:cNvPr>
          <p:cNvSpPr txBox="1"/>
          <p:nvPr/>
        </p:nvSpPr>
        <p:spPr>
          <a:xfrm>
            <a:off x="1481280" y="3278028"/>
            <a:ext cx="914235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86476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  <p:graphicFrame>
        <p:nvGraphicFramePr>
          <p:cNvPr id="11" name="Diagram 87">
            <a:extLst>
              <a:ext uri="{FF2B5EF4-FFF2-40B4-BE49-F238E27FC236}">
                <a16:creationId xmlns:a16="http://schemas.microsoft.com/office/drawing/2014/main" id="{75FE300A-85A6-D04F-CC86-1C32B28E69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872191"/>
              </p:ext>
            </p:extLst>
          </p:nvPr>
        </p:nvGraphicFramePr>
        <p:xfrm>
          <a:off x="3534133" y="1721089"/>
          <a:ext cx="5123733" cy="3415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7">
            <a:extLst>
              <a:ext uri="{FF2B5EF4-FFF2-40B4-BE49-F238E27FC236}">
                <a16:creationId xmlns:a16="http://schemas.microsoft.com/office/drawing/2014/main" id="{33D56B37-76C6-9E71-B078-B59E2AA2D0F6}"/>
              </a:ext>
            </a:extLst>
          </p:cNvPr>
          <p:cNvSpPr/>
          <p:nvPr/>
        </p:nvSpPr>
        <p:spPr>
          <a:xfrm>
            <a:off x="4809297" y="2242435"/>
            <a:ext cx="1038432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</a:t>
            </a:r>
          </a:p>
        </p:txBody>
      </p:sp>
      <p:sp>
        <p:nvSpPr>
          <p:cNvPr id="13" name="Rectangle 18">
            <a:extLst>
              <a:ext uri="{FF2B5EF4-FFF2-40B4-BE49-F238E27FC236}">
                <a16:creationId xmlns:a16="http://schemas.microsoft.com/office/drawing/2014/main" id="{EED66C00-7707-21E5-1ECA-690D1CDEC303}"/>
              </a:ext>
            </a:extLst>
          </p:cNvPr>
          <p:cNvSpPr/>
          <p:nvPr/>
        </p:nvSpPr>
        <p:spPr>
          <a:xfrm>
            <a:off x="6395277" y="2236487"/>
            <a:ext cx="1038432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</a:t>
            </a:r>
          </a:p>
        </p:txBody>
      </p:sp>
      <p:sp>
        <p:nvSpPr>
          <p:cNvPr id="14" name="Rectangle 19">
            <a:extLst>
              <a:ext uri="{FF2B5EF4-FFF2-40B4-BE49-F238E27FC236}">
                <a16:creationId xmlns:a16="http://schemas.microsoft.com/office/drawing/2014/main" id="{B88E4A83-4B1F-FF4B-8DB8-18B2028F2FF5}"/>
              </a:ext>
            </a:extLst>
          </p:cNvPr>
          <p:cNvSpPr/>
          <p:nvPr/>
        </p:nvSpPr>
        <p:spPr>
          <a:xfrm>
            <a:off x="4804894" y="3834075"/>
            <a:ext cx="1038432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O</a:t>
            </a:r>
          </a:p>
        </p:txBody>
      </p:sp>
      <p:sp>
        <p:nvSpPr>
          <p:cNvPr id="15" name="Rectangle 20">
            <a:extLst>
              <a:ext uri="{FF2B5EF4-FFF2-40B4-BE49-F238E27FC236}">
                <a16:creationId xmlns:a16="http://schemas.microsoft.com/office/drawing/2014/main" id="{117F9310-BBA5-6F07-0D3D-132BCE94F8F8}"/>
              </a:ext>
            </a:extLst>
          </p:cNvPr>
          <p:cNvSpPr/>
          <p:nvPr/>
        </p:nvSpPr>
        <p:spPr>
          <a:xfrm>
            <a:off x="6424305" y="3870411"/>
            <a:ext cx="1038432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EDA9A88-63AA-F96B-353E-3BFD0FFFD76E}"/>
              </a:ext>
            </a:extLst>
          </p:cNvPr>
          <p:cNvGrpSpPr/>
          <p:nvPr/>
        </p:nvGrpSpPr>
        <p:grpSpPr>
          <a:xfrm>
            <a:off x="7789423" y="2059377"/>
            <a:ext cx="3521853" cy="1218772"/>
            <a:chOff x="8090264" y="1679996"/>
            <a:chExt cx="3521853" cy="1218772"/>
          </a:xfrm>
        </p:grpSpPr>
        <p:sp>
          <p:nvSpPr>
            <p:cNvPr id="17" name="矩形 3">
              <a:extLst>
                <a:ext uri="{FF2B5EF4-FFF2-40B4-BE49-F238E27FC236}">
                  <a16:creationId xmlns:a16="http://schemas.microsoft.com/office/drawing/2014/main" id="{405D1DBD-10D6-02DA-D7C9-E2011D659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0F32FA-C114-3A20-4E51-F54FAEDCDCAD}"/>
                </a:ext>
              </a:extLst>
            </p:cNvPr>
            <p:cNvSpPr txBox="1"/>
            <p:nvPr/>
          </p:nvSpPr>
          <p:spPr>
            <a:xfrm>
              <a:off x="8090264" y="2006216"/>
              <a:ext cx="3521853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0F37812-54C5-7B64-2041-E29A8D15A59D}"/>
              </a:ext>
            </a:extLst>
          </p:cNvPr>
          <p:cNvGrpSpPr/>
          <p:nvPr/>
        </p:nvGrpSpPr>
        <p:grpSpPr>
          <a:xfrm>
            <a:off x="880724" y="2059377"/>
            <a:ext cx="3572860" cy="946646"/>
            <a:chOff x="7671404" y="1679996"/>
            <a:chExt cx="3572860" cy="94664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DCEF3C59-F27D-B3CA-B3FC-62F0DE545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FDE79B-2326-4F22-883B-5A3A11203B22}"/>
                </a:ext>
              </a:extLst>
            </p:cNvPr>
            <p:cNvSpPr txBox="1"/>
            <p:nvPr/>
          </p:nvSpPr>
          <p:spPr>
            <a:xfrm>
              <a:off x="7671404" y="2006216"/>
              <a:ext cx="357286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9DA0229-C27E-E6FB-EE30-3298BFC273D4}"/>
              </a:ext>
            </a:extLst>
          </p:cNvPr>
          <p:cNvGrpSpPr/>
          <p:nvPr/>
        </p:nvGrpSpPr>
        <p:grpSpPr>
          <a:xfrm>
            <a:off x="7789423" y="3870411"/>
            <a:ext cx="3521853" cy="946646"/>
            <a:chOff x="8090264" y="1679996"/>
            <a:chExt cx="3521853" cy="946646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DCC2B903-7D2F-3A40-8DF4-2D5B5D5CE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114DD13-4E9B-704B-F59A-A627DA901A81}"/>
                </a:ext>
              </a:extLst>
            </p:cNvPr>
            <p:cNvSpPr txBox="1"/>
            <p:nvPr/>
          </p:nvSpPr>
          <p:spPr>
            <a:xfrm>
              <a:off x="8090264" y="2006216"/>
              <a:ext cx="35218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6B98E8D-778C-74B0-D111-0ABAB9078DBF}"/>
              </a:ext>
            </a:extLst>
          </p:cNvPr>
          <p:cNvGrpSpPr/>
          <p:nvPr/>
        </p:nvGrpSpPr>
        <p:grpSpPr>
          <a:xfrm>
            <a:off x="880724" y="3870411"/>
            <a:ext cx="3572860" cy="946646"/>
            <a:chOff x="7671404" y="1679996"/>
            <a:chExt cx="3572860" cy="946646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E7DAA835-B02D-BA70-5A4A-8D873A5B7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7ECC127-8F51-C5DB-CCF9-2C1A553FF216}"/>
                </a:ext>
              </a:extLst>
            </p:cNvPr>
            <p:cNvSpPr txBox="1"/>
            <p:nvPr/>
          </p:nvSpPr>
          <p:spPr>
            <a:xfrm>
              <a:off x="7671404" y="2006216"/>
              <a:ext cx="357286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3811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E62C5A-3C0B-389D-28CE-17459747BF3B}"/>
              </a:ext>
            </a:extLst>
          </p:cNvPr>
          <p:cNvGrpSpPr/>
          <p:nvPr/>
        </p:nvGrpSpPr>
        <p:grpSpPr>
          <a:xfrm rot="10800000">
            <a:off x="8728473" y="1131851"/>
            <a:ext cx="2970257" cy="601806"/>
            <a:chOff x="1167116" y="2287855"/>
            <a:chExt cx="5531788" cy="515143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60DD69A2-AFEB-9F8B-BF6F-425D50CAA211}"/>
                </a:ext>
              </a:extLst>
            </p:cNvPr>
            <p:cNvSpPr/>
            <p:nvPr/>
          </p:nvSpPr>
          <p:spPr>
            <a:xfrm>
              <a:off x="1356407" y="2392132"/>
              <a:ext cx="5342497" cy="410866"/>
            </a:xfrm>
            <a:prstGeom prst="roundRect">
              <a:avLst>
                <a:gd name="adj" fmla="val 0"/>
              </a:avLst>
            </a:pr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4E644CDB-7FA8-EA3A-2764-A08001FBE9DB}"/>
                </a:ext>
              </a:extLst>
            </p:cNvPr>
            <p:cNvSpPr/>
            <p:nvPr/>
          </p:nvSpPr>
          <p:spPr>
            <a:xfrm>
              <a:off x="1167116" y="2287855"/>
              <a:ext cx="5342496" cy="410866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41B1">
                    <a:alpha val="40000"/>
                  </a:srgbClr>
                </a:gs>
              </a:gsLst>
              <a:lin ang="108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DD4D4A5-E12A-33BB-FF28-3BA6C1479061}"/>
              </a:ext>
            </a:extLst>
          </p:cNvPr>
          <p:cNvSpPr txBox="1"/>
          <p:nvPr/>
        </p:nvSpPr>
        <p:spPr>
          <a:xfrm>
            <a:off x="10009393" y="389964"/>
            <a:ext cx="2182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116" name="TextBox 7">
            <a:extLst>
              <a:ext uri="{FF2B5EF4-FFF2-40B4-BE49-F238E27FC236}">
                <a16:creationId xmlns:a16="http://schemas.microsoft.com/office/drawing/2014/main" id="{1D7DCB81-8DEB-3389-375E-67A591AFA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3307" y="1286024"/>
            <a:ext cx="2140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lang="zh-CN" altLang="en-US" dirty="0">
              <a:solidFill>
                <a:srgbClr val="1941B1"/>
              </a:soli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5642399" y="4394443"/>
            <a:ext cx="6559259" cy="2481406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6289022" y="4998191"/>
            <a:ext cx="5696230" cy="1478731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5389213" y="3850501"/>
            <a:ext cx="6950944" cy="3150864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8081297" y="6161711"/>
            <a:ext cx="4397359" cy="1168590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F40BF9-8BA0-B38E-1E25-ABF2A2AD4E6F}"/>
              </a:ext>
            </a:extLst>
          </p:cNvPr>
          <p:cNvGrpSpPr/>
          <p:nvPr/>
        </p:nvGrpSpPr>
        <p:grpSpPr>
          <a:xfrm>
            <a:off x="1400866" y="1830696"/>
            <a:ext cx="3922045" cy="1028599"/>
            <a:chOff x="833546" y="1964099"/>
            <a:chExt cx="3922045" cy="102859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9FE8AB-53AF-7500-7C31-1878EEC0263E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A8A22AA-9E06-F4FC-EBC3-F80C9C9C763C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0BEA15-AB22-0989-E042-D98FEA735476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668834DE-A50B-4DA2-BBB6-8C401537B508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755A28-6FB3-9C44-744A-00C525687C1A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F67AA3-FB7B-05E4-E76A-45969508F085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97F876-F186-7DF5-D760-D01157968EB3}"/>
              </a:ext>
            </a:extLst>
          </p:cNvPr>
          <p:cNvGrpSpPr/>
          <p:nvPr/>
        </p:nvGrpSpPr>
        <p:grpSpPr>
          <a:xfrm>
            <a:off x="5642399" y="1830696"/>
            <a:ext cx="3922045" cy="1028599"/>
            <a:chOff x="833546" y="1964099"/>
            <a:chExt cx="3922045" cy="10285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4E92897-8A0A-0160-9EFB-C30C92BAE767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52D02599-060F-E844-44AF-F15001A04E9A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17D619AA-22C4-11B7-C7A1-176DBAD676EF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84C43804-D0C9-5DB6-3FC5-1DF1BE45B757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5929753-E93A-898A-F9BE-5D86803083FD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AF8D01-2702-5B4E-66E2-4F0A4CEBAA0C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B1511A8-E0BD-F69C-CF77-600C92476CB4}"/>
              </a:ext>
            </a:extLst>
          </p:cNvPr>
          <p:cNvGrpSpPr/>
          <p:nvPr/>
        </p:nvGrpSpPr>
        <p:grpSpPr>
          <a:xfrm>
            <a:off x="1400866" y="3407688"/>
            <a:ext cx="3922045" cy="1028599"/>
            <a:chOff x="833546" y="1964099"/>
            <a:chExt cx="3922045" cy="102859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2E58798-087C-28CB-6CA4-459436197D74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A43F6118-2FB2-9B23-7F23-A00C76AA1B41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DB4C5827-1E22-239C-37E9-815C30EA79F2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30B4119F-FE56-D76B-8AD0-547D289A429F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851FA9-BF76-5A89-C417-E0292E67D559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27376A4-9DAB-663C-7BCA-F3E33CA738CA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整体规划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0FE5EBB2-2313-1B76-4AD8-D079B02AF09C}"/>
              </a:ext>
            </a:extLst>
          </p:cNvPr>
          <p:cNvGrpSpPr/>
          <p:nvPr/>
        </p:nvGrpSpPr>
        <p:grpSpPr>
          <a:xfrm>
            <a:off x="5642399" y="3407688"/>
            <a:ext cx="3922045" cy="1028599"/>
            <a:chOff x="833546" y="1964099"/>
            <a:chExt cx="3922045" cy="1028599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DEFC0D98-9581-5465-C5D9-9C44C05C511F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F3994EAD-7642-5A2D-CA84-3676A2CBE199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: 圆角 104">
                <a:extLst>
                  <a:ext uri="{FF2B5EF4-FFF2-40B4-BE49-F238E27FC236}">
                    <a16:creationId xmlns:a16="http://schemas.microsoft.com/office/drawing/2014/main" id="{A5515B86-A754-904F-CBD7-D7A9468BFD5D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矩形: 对角圆角 100">
              <a:extLst>
                <a:ext uri="{FF2B5EF4-FFF2-40B4-BE49-F238E27FC236}">
                  <a16:creationId xmlns:a16="http://schemas.microsoft.com/office/drawing/2014/main" id="{65D528D6-6FE5-9F05-A1FD-2D05A3676171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95173EA0-3C22-AB55-C64A-956E6651A0EE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A8EE78F-C2AC-5B86-53B2-3DAE1BB559F6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4543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  <p:sp>
        <p:nvSpPr>
          <p:cNvPr id="4" name="Bent Arrow 21">
            <a:extLst>
              <a:ext uri="{FF2B5EF4-FFF2-40B4-BE49-F238E27FC236}">
                <a16:creationId xmlns:a16="http://schemas.microsoft.com/office/drawing/2014/main" id="{175F154D-546F-10A5-CF75-D64B30E31164}"/>
              </a:ext>
            </a:extLst>
          </p:cNvPr>
          <p:cNvSpPr/>
          <p:nvPr/>
        </p:nvSpPr>
        <p:spPr>
          <a:xfrm>
            <a:off x="8391580" y="1766197"/>
            <a:ext cx="2428892" cy="1550916"/>
          </a:xfrm>
          <a:prstGeom prst="bentArrow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ym typeface="HarmonyOS Sans SC Light" panose="00000400000000000000" pitchFamily="2" charset="-122"/>
            </a:endParaRP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675B1E00-0258-6DE8-B125-74CF706E8B0E}"/>
              </a:ext>
            </a:extLst>
          </p:cNvPr>
          <p:cNvSpPr/>
          <p:nvPr/>
        </p:nvSpPr>
        <p:spPr>
          <a:xfrm>
            <a:off x="9010708" y="2909205"/>
            <a:ext cx="1238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6" name="Group 30">
            <a:extLst>
              <a:ext uri="{FF2B5EF4-FFF2-40B4-BE49-F238E27FC236}">
                <a16:creationId xmlns:a16="http://schemas.microsoft.com/office/drawing/2014/main" id="{5DB70F80-6ABC-A60D-DA3C-9474E380D20E}"/>
              </a:ext>
            </a:extLst>
          </p:cNvPr>
          <p:cNvGrpSpPr/>
          <p:nvPr/>
        </p:nvGrpSpPr>
        <p:grpSpPr>
          <a:xfrm>
            <a:off x="9391711" y="2432952"/>
            <a:ext cx="488901" cy="427164"/>
            <a:chOff x="4800505" y="2786674"/>
            <a:chExt cx="366676" cy="320373"/>
          </a:xfrm>
          <a:solidFill>
            <a:srgbClr val="1941B1"/>
          </a:solidFill>
        </p:grpSpPr>
        <p:sp>
          <p:nvSpPr>
            <p:cNvPr id="31" name="AutoShape 43">
              <a:extLst>
                <a:ext uri="{FF2B5EF4-FFF2-40B4-BE49-F238E27FC236}">
                  <a16:creationId xmlns:a16="http://schemas.microsoft.com/office/drawing/2014/main" id="{8F6B0447-6A40-5670-4AAA-F1BB56236701}"/>
                </a:ext>
              </a:extLst>
            </p:cNvPr>
            <p:cNvSpPr/>
            <p:nvPr/>
          </p:nvSpPr>
          <p:spPr bwMode="auto">
            <a:xfrm>
              <a:off x="4800505" y="2786674"/>
              <a:ext cx="366676" cy="2634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AutoShape 44">
              <a:extLst>
                <a:ext uri="{FF2B5EF4-FFF2-40B4-BE49-F238E27FC236}">
                  <a16:creationId xmlns:a16="http://schemas.microsoft.com/office/drawing/2014/main" id="{4732C18E-7C97-1D6A-7670-AD1D65E576DE}"/>
                </a:ext>
              </a:extLst>
            </p:cNvPr>
            <p:cNvSpPr/>
            <p:nvPr/>
          </p:nvSpPr>
          <p:spPr bwMode="auto">
            <a:xfrm>
              <a:off x="5132766" y="2901184"/>
              <a:ext cx="22526" cy="1257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45">
              <a:extLst>
                <a:ext uri="{FF2B5EF4-FFF2-40B4-BE49-F238E27FC236}">
                  <a16:creationId xmlns:a16="http://schemas.microsoft.com/office/drawing/2014/main" id="{A5C3647B-C859-FE57-5C39-EB2464D406E0}"/>
                </a:ext>
              </a:extLst>
            </p:cNvPr>
            <p:cNvSpPr/>
            <p:nvPr/>
          </p:nvSpPr>
          <p:spPr bwMode="auto">
            <a:xfrm>
              <a:off x="5120877" y="3038217"/>
              <a:ext cx="46304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Bent Arrow 18">
            <a:extLst>
              <a:ext uri="{FF2B5EF4-FFF2-40B4-BE49-F238E27FC236}">
                <a16:creationId xmlns:a16="http://schemas.microsoft.com/office/drawing/2014/main" id="{E149F520-DA27-969B-9039-C44E7871A7F2}"/>
              </a:ext>
            </a:extLst>
          </p:cNvPr>
          <p:cNvSpPr/>
          <p:nvPr/>
        </p:nvSpPr>
        <p:spPr>
          <a:xfrm>
            <a:off x="1104904" y="3317114"/>
            <a:ext cx="2428892" cy="1550916"/>
          </a:xfrm>
          <a:prstGeom prst="bentArrow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591A9255-6309-5139-E38D-D62F7DEB8B2D}"/>
              </a:ext>
            </a:extLst>
          </p:cNvPr>
          <p:cNvSpPr/>
          <p:nvPr/>
        </p:nvSpPr>
        <p:spPr>
          <a:xfrm>
            <a:off x="1581156" y="4623718"/>
            <a:ext cx="1238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9" name="AutoShape 112">
            <a:extLst>
              <a:ext uri="{FF2B5EF4-FFF2-40B4-BE49-F238E27FC236}">
                <a16:creationId xmlns:a16="http://schemas.microsoft.com/office/drawing/2014/main" id="{99C159FA-CBB9-454F-5D32-3D848F1FB5DB}"/>
              </a:ext>
            </a:extLst>
          </p:cNvPr>
          <p:cNvSpPr/>
          <p:nvPr/>
        </p:nvSpPr>
        <p:spPr bwMode="auto">
          <a:xfrm>
            <a:off x="2057409" y="4052214"/>
            <a:ext cx="488067" cy="48890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9600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Bent Arrow 20">
            <a:extLst>
              <a:ext uri="{FF2B5EF4-FFF2-40B4-BE49-F238E27FC236}">
                <a16:creationId xmlns:a16="http://schemas.microsoft.com/office/drawing/2014/main" id="{CA55841F-7ED9-A471-4686-3C23C3FDA13C}"/>
              </a:ext>
            </a:extLst>
          </p:cNvPr>
          <p:cNvSpPr/>
          <p:nvPr/>
        </p:nvSpPr>
        <p:spPr>
          <a:xfrm>
            <a:off x="5962686" y="2369330"/>
            <a:ext cx="2428892" cy="1550916"/>
          </a:xfrm>
          <a:prstGeom prst="bentArrow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74E589CD-8170-AEC8-2A07-89D2C4686D43}"/>
              </a:ext>
            </a:extLst>
          </p:cNvPr>
          <p:cNvSpPr/>
          <p:nvPr/>
        </p:nvSpPr>
        <p:spPr>
          <a:xfrm>
            <a:off x="6534190" y="3575959"/>
            <a:ext cx="1238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12" name="Group 29">
            <a:extLst>
              <a:ext uri="{FF2B5EF4-FFF2-40B4-BE49-F238E27FC236}">
                <a16:creationId xmlns:a16="http://schemas.microsoft.com/office/drawing/2014/main" id="{2BB4012B-6ABC-33A0-0481-C0340AB8E343}"/>
              </a:ext>
            </a:extLst>
          </p:cNvPr>
          <p:cNvGrpSpPr/>
          <p:nvPr/>
        </p:nvGrpSpPr>
        <p:grpSpPr>
          <a:xfrm>
            <a:off x="7010443" y="3004455"/>
            <a:ext cx="335391" cy="488901"/>
            <a:chOff x="2612963" y="2767277"/>
            <a:chExt cx="251543" cy="3666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9" name="AutoShape 113">
              <a:extLst>
                <a:ext uri="{FF2B5EF4-FFF2-40B4-BE49-F238E27FC236}">
                  <a16:creationId xmlns:a16="http://schemas.microsoft.com/office/drawing/2014/main" id="{52411E66-37D6-8095-C01C-CFE9D7F2BD1E}"/>
                </a:ext>
              </a:extLst>
            </p:cNvPr>
            <p:cNvSpPr/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AutoShape 114">
              <a:extLst>
                <a:ext uri="{FF2B5EF4-FFF2-40B4-BE49-F238E27FC236}">
                  <a16:creationId xmlns:a16="http://schemas.microsoft.com/office/drawing/2014/main" id="{302EFD05-B36F-2EA2-4354-0D775638A90F}"/>
                </a:ext>
              </a:extLst>
            </p:cNvPr>
            <p:cNvSpPr/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Bent Arrow 19">
            <a:extLst>
              <a:ext uri="{FF2B5EF4-FFF2-40B4-BE49-F238E27FC236}">
                <a16:creationId xmlns:a16="http://schemas.microsoft.com/office/drawing/2014/main" id="{752B78B2-B931-1C06-6D9A-972D43142AA6}"/>
              </a:ext>
            </a:extLst>
          </p:cNvPr>
          <p:cNvSpPr/>
          <p:nvPr/>
        </p:nvSpPr>
        <p:spPr>
          <a:xfrm>
            <a:off x="3533794" y="2800141"/>
            <a:ext cx="2428892" cy="1550916"/>
          </a:xfrm>
          <a:prstGeom prst="bentArrow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 dirty="0">
              <a:sym typeface="HarmonyOS Sans SC Light" panose="00000400000000000000" pitchFamily="2" charset="-122"/>
            </a:endParaRP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DCC943C8-8C57-2570-7269-CBCD78652768}"/>
              </a:ext>
            </a:extLst>
          </p:cNvPr>
          <p:cNvSpPr/>
          <p:nvPr/>
        </p:nvSpPr>
        <p:spPr>
          <a:xfrm>
            <a:off x="4057673" y="4052213"/>
            <a:ext cx="1238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5" name="AutoShape 29">
            <a:extLst>
              <a:ext uri="{FF2B5EF4-FFF2-40B4-BE49-F238E27FC236}">
                <a16:creationId xmlns:a16="http://schemas.microsoft.com/office/drawing/2014/main" id="{E52FE888-7979-31D1-0A3E-0AAAB8E7863A}"/>
              </a:ext>
            </a:extLst>
          </p:cNvPr>
          <p:cNvSpPr/>
          <p:nvPr/>
        </p:nvSpPr>
        <p:spPr bwMode="auto">
          <a:xfrm>
            <a:off x="4438675" y="3480709"/>
            <a:ext cx="488068" cy="442181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941B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9600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Group 39">
            <a:extLst>
              <a:ext uri="{FF2B5EF4-FFF2-40B4-BE49-F238E27FC236}">
                <a16:creationId xmlns:a16="http://schemas.microsoft.com/office/drawing/2014/main" id="{E08B4F85-6F76-C0C2-5480-9A2B0D290786}"/>
              </a:ext>
            </a:extLst>
          </p:cNvPr>
          <p:cNvGrpSpPr/>
          <p:nvPr/>
        </p:nvGrpSpPr>
        <p:grpSpPr>
          <a:xfrm>
            <a:off x="4445998" y="1861448"/>
            <a:ext cx="564395" cy="1019987"/>
            <a:chOff x="3386647" y="802411"/>
            <a:chExt cx="172336" cy="311450"/>
          </a:xfrm>
          <a:solidFill>
            <a:srgbClr val="1941B1"/>
          </a:solidFill>
        </p:grpSpPr>
        <p:sp>
          <p:nvSpPr>
            <p:cNvPr id="17" name="Freeform 71">
              <a:extLst>
                <a:ext uri="{FF2B5EF4-FFF2-40B4-BE49-F238E27FC236}">
                  <a16:creationId xmlns:a16="http://schemas.microsoft.com/office/drawing/2014/main" id="{4A012000-F964-671F-C16C-B58FB743AB60}"/>
                </a:ext>
              </a:extLst>
            </p:cNvPr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72">
              <a:extLst>
                <a:ext uri="{FF2B5EF4-FFF2-40B4-BE49-F238E27FC236}">
                  <a16:creationId xmlns:a16="http://schemas.microsoft.com/office/drawing/2014/main" id="{58D215F2-10DB-FCAB-C4EA-663E92D2E8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73">
              <a:extLst>
                <a:ext uri="{FF2B5EF4-FFF2-40B4-BE49-F238E27FC236}">
                  <a16:creationId xmlns:a16="http://schemas.microsoft.com/office/drawing/2014/main" id="{DB7E616E-8BB9-5921-C709-9B6C93798EBE}"/>
                </a:ext>
              </a:extLst>
            </p:cNvPr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id="{83AD9A75-6163-9B6B-847C-19C3B1065C25}"/>
                </a:ext>
              </a:extLst>
            </p:cNvPr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Line 75">
              <a:extLst>
                <a:ext uri="{FF2B5EF4-FFF2-40B4-BE49-F238E27FC236}">
                  <a16:creationId xmlns:a16="http://schemas.microsoft.com/office/drawing/2014/main" id="{B077FA6D-B195-93DA-A6E9-13B52F022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0E1D611F-9B33-B62D-2251-B22D535EAAA1}"/>
              </a:ext>
            </a:extLst>
          </p:cNvPr>
          <p:cNvSpPr txBox="1"/>
          <p:nvPr/>
        </p:nvSpPr>
        <p:spPr>
          <a:xfrm>
            <a:off x="1656522" y="4950509"/>
            <a:ext cx="187727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37ADB88-AAB0-3B69-6351-4611A0FDAD69}"/>
              </a:ext>
            </a:extLst>
          </p:cNvPr>
          <p:cNvSpPr txBox="1"/>
          <p:nvPr/>
        </p:nvSpPr>
        <p:spPr>
          <a:xfrm>
            <a:off x="4182216" y="4388871"/>
            <a:ext cx="187727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6559B00-39EE-2715-70DD-DFDD99A92E9A}"/>
              </a:ext>
            </a:extLst>
          </p:cNvPr>
          <p:cNvSpPr txBox="1"/>
          <p:nvPr/>
        </p:nvSpPr>
        <p:spPr>
          <a:xfrm>
            <a:off x="6611106" y="3939131"/>
            <a:ext cx="220269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116A2B-AAA1-FAE2-C35E-78515A2578D8}"/>
              </a:ext>
            </a:extLst>
          </p:cNvPr>
          <p:cNvSpPr txBox="1"/>
          <p:nvPr/>
        </p:nvSpPr>
        <p:spPr>
          <a:xfrm>
            <a:off x="9087623" y="3280095"/>
            <a:ext cx="187727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197548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  <p:sp>
        <p:nvSpPr>
          <p:cNvPr id="2" name="矩形 1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<a:extLst>
              <a:ext uri="{FF2B5EF4-FFF2-40B4-BE49-F238E27FC236}">
                <a16:creationId xmlns:a16="http://schemas.microsoft.com/office/drawing/2014/main" id="{239F8E1B-B55D-4603-FB13-3879DB4F4EB5}"/>
              </a:ext>
            </a:extLst>
          </p:cNvPr>
          <p:cNvSpPr/>
          <p:nvPr/>
        </p:nvSpPr>
        <p:spPr>
          <a:xfrm>
            <a:off x="0" y="5077404"/>
            <a:ext cx="12190413" cy="1780942"/>
          </a:xfrm>
          <a:prstGeom prst="rect">
            <a:avLst/>
          </a:pr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圆角矩形 9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<a:extLst>
              <a:ext uri="{FF2B5EF4-FFF2-40B4-BE49-F238E27FC236}">
                <a16:creationId xmlns:a16="http://schemas.microsoft.com/office/drawing/2014/main" id="{40F18B65-9E36-00ED-63D4-5C08CA21A0C2}"/>
              </a:ext>
            </a:extLst>
          </p:cNvPr>
          <p:cNvSpPr/>
          <p:nvPr/>
        </p:nvSpPr>
        <p:spPr>
          <a:xfrm rot="2548279">
            <a:off x="1227285" y="4850162"/>
            <a:ext cx="439971" cy="439971"/>
          </a:xfrm>
          <a:prstGeom prst="roundRect">
            <a:avLst/>
          </a:prstGeom>
          <a:solidFill>
            <a:srgbClr val="1941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F9022B-E381-F7F1-20C3-6C663B5DB095}"/>
              </a:ext>
            </a:extLst>
          </p:cNvPr>
          <p:cNvGrpSpPr/>
          <p:nvPr/>
        </p:nvGrpSpPr>
        <p:grpSpPr>
          <a:xfrm>
            <a:off x="2793305" y="4850162"/>
            <a:ext cx="439971" cy="439971"/>
            <a:chOff x="2584059" y="4849553"/>
            <a:chExt cx="440028" cy="440028"/>
          </a:xfrm>
          <a:effectLst>
            <a:outerShdw blurRad="508000" dist="381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0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6A0A2FAD-2443-07CE-8270-C231B4B840F7}"/>
                </a:ext>
              </a:extLst>
            </p:cNvPr>
            <p:cNvSpPr/>
            <p:nvPr/>
          </p:nvSpPr>
          <p:spPr>
            <a:xfrm rot="2548279">
              <a:off x="2584059" y="4849553"/>
              <a:ext cx="440028" cy="440028"/>
            </a:xfrm>
            <a:prstGeom prst="round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6" name="Group 12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1B0900F0-9B49-24D0-3359-6C2FDCF1A48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685261" y="5004881"/>
              <a:ext cx="190229" cy="126179"/>
              <a:chOff x="3654" y="2060"/>
              <a:chExt cx="297" cy="197"/>
            </a:xfrm>
            <a:solidFill>
              <a:sysClr val="window" lastClr="FFFFFF"/>
            </a:solidFill>
          </p:grpSpPr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C264CEAB-E7E2-44C0-7AA7-9C1406EF0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" y="2195"/>
                <a:ext cx="12" cy="26"/>
              </a:xfrm>
              <a:custGeom>
                <a:avLst/>
                <a:gdLst>
                  <a:gd name="T0" fmla="*/ 4 w 12"/>
                  <a:gd name="T1" fmla="*/ 5 h 26"/>
                  <a:gd name="T2" fmla="*/ 4 w 12"/>
                  <a:gd name="T3" fmla="*/ 2 h 26"/>
                  <a:gd name="T4" fmla="*/ 4 w 12"/>
                  <a:gd name="T5" fmla="*/ 0 h 26"/>
                  <a:gd name="T6" fmla="*/ 2 w 12"/>
                  <a:gd name="T7" fmla="*/ 0 h 26"/>
                  <a:gd name="T8" fmla="*/ 0 w 12"/>
                  <a:gd name="T9" fmla="*/ 0 h 26"/>
                  <a:gd name="T10" fmla="*/ 0 w 12"/>
                  <a:gd name="T11" fmla="*/ 12 h 26"/>
                  <a:gd name="T12" fmla="*/ 0 w 12"/>
                  <a:gd name="T13" fmla="*/ 26 h 26"/>
                  <a:gd name="T14" fmla="*/ 2 w 12"/>
                  <a:gd name="T15" fmla="*/ 26 h 26"/>
                  <a:gd name="T16" fmla="*/ 4 w 12"/>
                  <a:gd name="T17" fmla="*/ 26 h 26"/>
                  <a:gd name="T18" fmla="*/ 4 w 12"/>
                  <a:gd name="T19" fmla="*/ 24 h 26"/>
                  <a:gd name="T20" fmla="*/ 4 w 12"/>
                  <a:gd name="T21" fmla="*/ 22 h 26"/>
                  <a:gd name="T22" fmla="*/ 7 w 12"/>
                  <a:gd name="T23" fmla="*/ 22 h 26"/>
                  <a:gd name="T24" fmla="*/ 12 w 12"/>
                  <a:gd name="T25" fmla="*/ 22 h 26"/>
                  <a:gd name="T26" fmla="*/ 12 w 12"/>
                  <a:gd name="T27" fmla="*/ 12 h 26"/>
                  <a:gd name="T28" fmla="*/ 12 w 12"/>
                  <a:gd name="T29" fmla="*/ 5 h 26"/>
                  <a:gd name="T30" fmla="*/ 7 w 12"/>
                  <a:gd name="T31" fmla="*/ 5 h 26"/>
                  <a:gd name="T32" fmla="*/ 4 w 12"/>
                  <a:gd name="T33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6">
                    <a:moveTo>
                      <a:pt x="4" y="5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7" y="22"/>
                    </a:lnTo>
                    <a:lnTo>
                      <a:pt x="12" y="22"/>
                    </a:lnTo>
                    <a:lnTo>
                      <a:pt x="12" y="12"/>
                    </a:lnTo>
                    <a:lnTo>
                      <a:pt x="12" y="5"/>
                    </a:lnTo>
                    <a:lnTo>
                      <a:pt x="7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55EAD557-B6F3-0122-7C59-65F12CC47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2200"/>
                <a:ext cx="29" cy="57"/>
              </a:xfrm>
              <a:custGeom>
                <a:avLst/>
                <a:gdLst>
                  <a:gd name="T0" fmla="*/ 2 w 12"/>
                  <a:gd name="T1" fmla="*/ 2 h 24"/>
                  <a:gd name="T2" fmla="*/ 2 w 12"/>
                  <a:gd name="T3" fmla="*/ 5 h 24"/>
                  <a:gd name="T4" fmla="*/ 1 w 12"/>
                  <a:gd name="T5" fmla="*/ 5 h 24"/>
                  <a:gd name="T6" fmla="*/ 0 w 12"/>
                  <a:gd name="T7" fmla="*/ 5 h 24"/>
                  <a:gd name="T8" fmla="*/ 0 w 12"/>
                  <a:gd name="T9" fmla="*/ 12 h 24"/>
                  <a:gd name="T10" fmla="*/ 0 w 12"/>
                  <a:gd name="T11" fmla="*/ 20 h 24"/>
                  <a:gd name="T12" fmla="*/ 1 w 12"/>
                  <a:gd name="T13" fmla="*/ 20 h 24"/>
                  <a:gd name="T14" fmla="*/ 2 w 12"/>
                  <a:gd name="T15" fmla="*/ 20 h 24"/>
                  <a:gd name="T16" fmla="*/ 2 w 12"/>
                  <a:gd name="T17" fmla="*/ 22 h 24"/>
                  <a:gd name="T18" fmla="*/ 2 w 12"/>
                  <a:gd name="T19" fmla="*/ 24 h 24"/>
                  <a:gd name="T20" fmla="*/ 6 w 12"/>
                  <a:gd name="T21" fmla="*/ 24 h 24"/>
                  <a:gd name="T22" fmla="*/ 10 w 12"/>
                  <a:gd name="T23" fmla="*/ 24 h 24"/>
                  <a:gd name="T24" fmla="*/ 10 w 12"/>
                  <a:gd name="T25" fmla="*/ 22 h 24"/>
                  <a:gd name="T26" fmla="*/ 10 w 12"/>
                  <a:gd name="T27" fmla="*/ 20 h 24"/>
                  <a:gd name="T28" fmla="*/ 11 w 12"/>
                  <a:gd name="T29" fmla="*/ 20 h 24"/>
                  <a:gd name="T30" fmla="*/ 12 w 12"/>
                  <a:gd name="T31" fmla="*/ 20 h 24"/>
                  <a:gd name="T32" fmla="*/ 12 w 12"/>
                  <a:gd name="T33" fmla="*/ 12 h 24"/>
                  <a:gd name="T34" fmla="*/ 12 w 12"/>
                  <a:gd name="T35" fmla="*/ 5 h 24"/>
                  <a:gd name="T36" fmla="*/ 11 w 12"/>
                  <a:gd name="T37" fmla="*/ 5 h 24"/>
                  <a:gd name="T38" fmla="*/ 10 w 12"/>
                  <a:gd name="T39" fmla="*/ 5 h 24"/>
                  <a:gd name="T40" fmla="*/ 10 w 12"/>
                  <a:gd name="T41" fmla="*/ 0 h 24"/>
                  <a:gd name="T42" fmla="*/ 6 w 12"/>
                  <a:gd name="T43" fmla="*/ 0 h 24"/>
                  <a:gd name="T44" fmla="*/ 2 w 12"/>
                  <a:gd name="T45" fmla="*/ 0 h 24"/>
                  <a:gd name="T46" fmla="*/ 2 w 12"/>
                  <a:gd name="T4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24">
                    <a:moveTo>
                      <a:pt x="2" y="2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8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DEE90D9B-2685-D41B-3585-6D2720D8BB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" y="2214"/>
                <a:ext cx="39" cy="24"/>
              </a:xfrm>
              <a:custGeom>
                <a:avLst/>
                <a:gdLst>
                  <a:gd name="T0" fmla="*/ 39 w 39"/>
                  <a:gd name="T1" fmla="*/ 15 h 24"/>
                  <a:gd name="T2" fmla="*/ 39 w 39"/>
                  <a:gd name="T3" fmla="*/ 0 h 24"/>
                  <a:gd name="T4" fmla="*/ 0 w 39"/>
                  <a:gd name="T5" fmla="*/ 0 h 24"/>
                  <a:gd name="T6" fmla="*/ 0 w 39"/>
                  <a:gd name="T7" fmla="*/ 24 h 24"/>
                  <a:gd name="T8" fmla="*/ 39 w 39"/>
                  <a:gd name="T9" fmla="*/ 24 h 24"/>
                  <a:gd name="T10" fmla="*/ 39 w 39"/>
                  <a:gd name="T11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4">
                    <a:moveTo>
                      <a:pt x="39" y="15"/>
                    </a:moveTo>
                    <a:lnTo>
                      <a:pt x="39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39" y="24"/>
                    </a:lnTo>
                    <a:lnTo>
                      <a:pt x="3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04E94BBC-86A4-FC0A-1310-19AA4CC61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" y="2195"/>
                <a:ext cx="44" cy="17"/>
              </a:xfrm>
              <a:custGeom>
                <a:avLst/>
                <a:gdLst>
                  <a:gd name="T0" fmla="*/ 41 w 44"/>
                  <a:gd name="T1" fmla="*/ 17 h 17"/>
                  <a:gd name="T2" fmla="*/ 44 w 44"/>
                  <a:gd name="T3" fmla="*/ 17 h 17"/>
                  <a:gd name="T4" fmla="*/ 44 w 44"/>
                  <a:gd name="T5" fmla="*/ 17 h 17"/>
                  <a:gd name="T6" fmla="*/ 44 w 44"/>
                  <a:gd name="T7" fmla="*/ 0 h 17"/>
                  <a:gd name="T8" fmla="*/ 0 w 44"/>
                  <a:gd name="T9" fmla="*/ 0 h 17"/>
                  <a:gd name="T10" fmla="*/ 0 w 44"/>
                  <a:gd name="T11" fmla="*/ 17 h 17"/>
                  <a:gd name="T12" fmla="*/ 39 w 44"/>
                  <a:gd name="T13" fmla="*/ 17 h 17"/>
                  <a:gd name="T14" fmla="*/ 41 w 44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7">
                    <a:moveTo>
                      <a:pt x="41" y="17"/>
                    </a:moveTo>
                    <a:lnTo>
                      <a:pt x="44" y="17"/>
                    </a:lnTo>
                    <a:lnTo>
                      <a:pt x="44" y="17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39" y="17"/>
                    </a:lnTo>
                    <a:lnTo>
                      <a:pt x="4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5A34552F-2472-8E09-8F2E-0A0F054AD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" y="2065"/>
                <a:ext cx="44" cy="36"/>
              </a:xfrm>
              <a:custGeom>
                <a:avLst/>
                <a:gdLst>
                  <a:gd name="T0" fmla="*/ 39 w 44"/>
                  <a:gd name="T1" fmla="*/ 29 h 36"/>
                  <a:gd name="T2" fmla="*/ 39 w 44"/>
                  <a:gd name="T3" fmla="*/ 10 h 36"/>
                  <a:gd name="T4" fmla="*/ 44 w 44"/>
                  <a:gd name="T5" fmla="*/ 10 h 36"/>
                  <a:gd name="T6" fmla="*/ 44 w 44"/>
                  <a:gd name="T7" fmla="*/ 0 h 36"/>
                  <a:gd name="T8" fmla="*/ 0 w 44"/>
                  <a:gd name="T9" fmla="*/ 0 h 36"/>
                  <a:gd name="T10" fmla="*/ 0 w 44"/>
                  <a:gd name="T11" fmla="*/ 36 h 36"/>
                  <a:gd name="T12" fmla="*/ 39 w 44"/>
                  <a:gd name="T13" fmla="*/ 36 h 36"/>
                  <a:gd name="T14" fmla="*/ 39 w 44"/>
                  <a:gd name="T15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6">
                    <a:moveTo>
                      <a:pt x="39" y="29"/>
                    </a:moveTo>
                    <a:lnTo>
                      <a:pt x="39" y="10"/>
                    </a:lnTo>
                    <a:lnTo>
                      <a:pt x="44" y="1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39" y="36"/>
                    </a:lnTo>
                    <a:lnTo>
                      <a:pt x="3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44A33E0A-390A-8C5F-740E-B035331BF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8" y="2060"/>
                <a:ext cx="31" cy="75"/>
              </a:xfrm>
              <a:custGeom>
                <a:avLst/>
                <a:gdLst>
                  <a:gd name="T0" fmla="*/ 11 w 13"/>
                  <a:gd name="T1" fmla="*/ 15 h 31"/>
                  <a:gd name="T2" fmla="*/ 13 w 13"/>
                  <a:gd name="T3" fmla="*/ 15 h 31"/>
                  <a:gd name="T4" fmla="*/ 13 w 13"/>
                  <a:gd name="T5" fmla="*/ 0 h 31"/>
                  <a:gd name="T6" fmla="*/ 0 w 13"/>
                  <a:gd name="T7" fmla="*/ 0 h 31"/>
                  <a:gd name="T8" fmla="*/ 0 w 13"/>
                  <a:gd name="T9" fmla="*/ 8 h 31"/>
                  <a:gd name="T10" fmla="*/ 2 w 13"/>
                  <a:gd name="T11" fmla="*/ 8 h 31"/>
                  <a:gd name="T12" fmla="*/ 3 w 13"/>
                  <a:gd name="T13" fmla="*/ 8 h 31"/>
                  <a:gd name="T14" fmla="*/ 3 w 13"/>
                  <a:gd name="T15" fmla="*/ 13 h 31"/>
                  <a:gd name="T16" fmla="*/ 3 w 13"/>
                  <a:gd name="T17" fmla="*/ 17 h 31"/>
                  <a:gd name="T18" fmla="*/ 4 w 13"/>
                  <a:gd name="T19" fmla="*/ 17 h 31"/>
                  <a:gd name="T20" fmla="*/ 5 w 13"/>
                  <a:gd name="T21" fmla="*/ 17 h 31"/>
                  <a:gd name="T22" fmla="*/ 5 w 13"/>
                  <a:gd name="T23" fmla="*/ 21 h 31"/>
                  <a:gd name="T24" fmla="*/ 5 w 13"/>
                  <a:gd name="T25" fmla="*/ 26 h 31"/>
                  <a:gd name="T26" fmla="*/ 6 w 13"/>
                  <a:gd name="T27" fmla="*/ 26 h 31"/>
                  <a:gd name="T28" fmla="*/ 7 w 13"/>
                  <a:gd name="T29" fmla="*/ 26 h 31"/>
                  <a:gd name="T30" fmla="*/ 7 w 13"/>
                  <a:gd name="T31" fmla="*/ 31 h 31"/>
                  <a:gd name="T32" fmla="*/ 11 w 13"/>
                  <a:gd name="T33" fmla="*/ 31 h 31"/>
                  <a:gd name="T34" fmla="*/ 11 w 13"/>
                  <a:gd name="T35" fmla="*/ 25 h 31"/>
                  <a:gd name="T36" fmla="*/ 11 w 13"/>
                  <a:gd name="T3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31">
                    <a:moveTo>
                      <a:pt x="11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6"/>
                      <a:pt x="7" y="26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5"/>
                      <a:pt x="11" y="25"/>
                      <a:pt x="11" y="25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15FCD69C-E0A3-35FE-EB61-5D58124A0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" y="2067"/>
                <a:ext cx="17" cy="39"/>
              </a:xfrm>
              <a:custGeom>
                <a:avLst/>
                <a:gdLst>
                  <a:gd name="T0" fmla="*/ 12 w 17"/>
                  <a:gd name="T1" fmla="*/ 22 h 39"/>
                  <a:gd name="T2" fmla="*/ 12 w 17"/>
                  <a:gd name="T3" fmla="*/ 0 h 39"/>
                  <a:gd name="T4" fmla="*/ 7 w 17"/>
                  <a:gd name="T5" fmla="*/ 0 h 39"/>
                  <a:gd name="T6" fmla="*/ 7 w 17"/>
                  <a:gd name="T7" fmla="*/ 12 h 39"/>
                  <a:gd name="T8" fmla="*/ 7 w 17"/>
                  <a:gd name="T9" fmla="*/ 22 h 39"/>
                  <a:gd name="T10" fmla="*/ 2 w 17"/>
                  <a:gd name="T11" fmla="*/ 22 h 39"/>
                  <a:gd name="T12" fmla="*/ 0 w 17"/>
                  <a:gd name="T13" fmla="*/ 22 h 39"/>
                  <a:gd name="T14" fmla="*/ 0 w 17"/>
                  <a:gd name="T15" fmla="*/ 32 h 39"/>
                  <a:gd name="T16" fmla="*/ 0 w 17"/>
                  <a:gd name="T17" fmla="*/ 39 h 39"/>
                  <a:gd name="T18" fmla="*/ 17 w 17"/>
                  <a:gd name="T19" fmla="*/ 39 h 39"/>
                  <a:gd name="T20" fmla="*/ 17 w 17"/>
                  <a:gd name="T21" fmla="*/ 22 h 39"/>
                  <a:gd name="T22" fmla="*/ 12 w 17"/>
                  <a:gd name="T23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39">
                    <a:moveTo>
                      <a:pt x="12" y="22"/>
                    </a:moveTo>
                    <a:lnTo>
                      <a:pt x="12" y="0"/>
                    </a:lnTo>
                    <a:lnTo>
                      <a:pt x="7" y="0"/>
                    </a:lnTo>
                    <a:lnTo>
                      <a:pt x="7" y="12"/>
                    </a:lnTo>
                    <a:lnTo>
                      <a:pt x="7" y="22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17" y="39"/>
                    </a:lnTo>
                    <a:lnTo>
                      <a:pt x="17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914309">
                  <a:defRPr/>
                </a:pPr>
                <a:endParaRPr lang="zh-CN" altLang="en-US" sz="18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圆角矩形 11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<a:extLst>
              <a:ext uri="{FF2B5EF4-FFF2-40B4-BE49-F238E27FC236}">
                <a16:creationId xmlns:a16="http://schemas.microsoft.com/office/drawing/2014/main" id="{A77B323E-23C2-7E50-E76D-44B028654E0B}"/>
              </a:ext>
            </a:extLst>
          </p:cNvPr>
          <p:cNvSpPr/>
          <p:nvPr/>
        </p:nvSpPr>
        <p:spPr>
          <a:xfrm rot="2548279">
            <a:off x="4400005" y="4850162"/>
            <a:ext cx="439971" cy="439971"/>
          </a:xfrm>
          <a:prstGeom prst="roundRect">
            <a:avLst/>
          </a:prstGeom>
          <a:solidFill>
            <a:srgbClr val="1941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2104039-4E94-F420-C81F-083BF8EA7C63}"/>
              </a:ext>
            </a:extLst>
          </p:cNvPr>
          <p:cNvGrpSpPr/>
          <p:nvPr/>
        </p:nvGrpSpPr>
        <p:grpSpPr>
          <a:xfrm>
            <a:off x="6033173" y="4833511"/>
            <a:ext cx="439971" cy="439971"/>
            <a:chOff x="5824349" y="4832900"/>
            <a:chExt cx="440028" cy="440028"/>
          </a:xfrm>
          <a:effectLst>
            <a:outerShdw blurRad="508000" dist="381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圆角矩形 16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45889F06-C7E6-E070-E54C-9D6D739D4591}"/>
                </a:ext>
              </a:extLst>
            </p:cNvPr>
            <p:cNvSpPr/>
            <p:nvPr/>
          </p:nvSpPr>
          <p:spPr>
            <a:xfrm rot="2548279">
              <a:off x="5859911" y="4885114"/>
              <a:ext cx="368906" cy="368906"/>
            </a:xfrm>
            <a:prstGeom prst="roundRect">
              <a:avLst/>
            </a:prstGeom>
            <a:solidFill>
              <a:srgbClr val="002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圆角矩形 12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6D4EC199-B43A-67DE-CB76-B5A821C92F4A}"/>
                </a:ext>
              </a:extLst>
            </p:cNvPr>
            <p:cNvSpPr/>
            <p:nvPr/>
          </p:nvSpPr>
          <p:spPr>
            <a:xfrm rot="2548279">
              <a:off x="5824349" y="4832900"/>
              <a:ext cx="440028" cy="440028"/>
            </a:xfrm>
            <a:prstGeom prst="roundRect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113968A-0E14-E64F-D42B-01411C5A3E7F}"/>
              </a:ext>
            </a:extLst>
          </p:cNvPr>
          <p:cNvGrpSpPr/>
          <p:nvPr/>
        </p:nvGrpSpPr>
        <p:grpSpPr>
          <a:xfrm>
            <a:off x="527182" y="1376782"/>
            <a:ext cx="6805897" cy="2884112"/>
            <a:chOff x="287704" y="1504126"/>
            <a:chExt cx="6806783" cy="2884488"/>
          </a:xfrm>
        </p:grpSpPr>
        <p:graphicFrame>
          <p:nvGraphicFramePr>
            <p:cNvPr id="55" name="图表 54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87E057FB-245F-FC92-101F-A557E2858D0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24031919"/>
                </p:ext>
              </p:extLst>
            </p:nvPr>
          </p:nvGraphicFramePr>
          <p:xfrm>
            <a:off x="287704" y="1504126"/>
            <a:ext cx="6806783" cy="28844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6" name="泪滴形 55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5E89E185-1574-010D-7644-B124CAEEFFD5}"/>
                </a:ext>
              </a:extLst>
            </p:cNvPr>
            <p:cNvSpPr/>
            <p:nvPr/>
          </p:nvSpPr>
          <p:spPr>
            <a:xfrm>
              <a:off x="5754859" y="1775838"/>
              <a:ext cx="341141" cy="341141"/>
            </a:xfrm>
            <a:prstGeom prst="teardrop">
              <a:avLst/>
            </a:prstGeom>
            <a:solidFill>
              <a:srgbClr val="183DD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sz="5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  <a:extLst>
                <a:ext uri="{FF2B5EF4-FFF2-40B4-BE49-F238E27FC236}">
                  <a16:creationId xmlns:a16="http://schemas.microsoft.com/office/drawing/2014/main" id="{920DC4E8-C5BA-DDDD-D882-874199CE89EE}"/>
                </a:ext>
              </a:extLst>
            </p:cNvPr>
            <p:cNvSpPr txBox="1"/>
            <p:nvPr/>
          </p:nvSpPr>
          <p:spPr>
            <a:xfrm>
              <a:off x="5748467" y="1822079"/>
              <a:ext cx="354630" cy="2539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>
                <a:defRPr/>
              </a:pPr>
              <a:r>
                <a:rPr lang="en-US" altLang="zh-CN" sz="1050" kern="0" dirty="0">
                  <a:solidFill>
                    <a:prstClr val="white"/>
                  </a:solidFill>
                  <a:cs typeface="+mn-ea"/>
                  <a:sym typeface="+mn-lt"/>
                </a:rPr>
                <a:t>8.6</a:t>
              </a:r>
              <a:endParaRPr lang="zh-CN" altLang="en-US" sz="105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FFA7AA00-649B-E700-FE0A-1348E4F8AE1C}"/>
              </a:ext>
            </a:extLst>
          </p:cNvPr>
          <p:cNvSpPr/>
          <p:nvPr/>
        </p:nvSpPr>
        <p:spPr>
          <a:xfrm>
            <a:off x="7487420" y="1548350"/>
            <a:ext cx="3756841" cy="5309649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95BE41A-F050-0D6D-7918-2576ED1D8F05}"/>
              </a:ext>
            </a:extLst>
          </p:cNvPr>
          <p:cNvSpPr txBox="1"/>
          <p:nvPr/>
        </p:nvSpPr>
        <p:spPr>
          <a:xfrm>
            <a:off x="947739" y="5586196"/>
            <a:ext cx="615411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  <p:grpSp>
        <p:nvGrpSpPr>
          <p:cNvPr id="70" name="图形 62" descr="健美选手 纯色填充">
            <a:extLst>
              <a:ext uri="{FF2B5EF4-FFF2-40B4-BE49-F238E27FC236}">
                <a16:creationId xmlns:a16="http://schemas.microsoft.com/office/drawing/2014/main" id="{421DCE22-E8A9-3AB2-701A-E17DF61DB609}"/>
              </a:ext>
            </a:extLst>
          </p:cNvPr>
          <p:cNvGrpSpPr/>
          <p:nvPr/>
        </p:nvGrpSpPr>
        <p:grpSpPr>
          <a:xfrm>
            <a:off x="4493628" y="4963686"/>
            <a:ext cx="252724" cy="240396"/>
            <a:chOff x="4493628" y="4963686"/>
            <a:chExt cx="252724" cy="240396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9E18C85-6D26-4DE4-A442-0789173642A4}"/>
                </a:ext>
              </a:extLst>
            </p:cNvPr>
            <p:cNvSpPr/>
            <p:nvPr/>
          </p:nvSpPr>
          <p:spPr>
            <a:xfrm>
              <a:off x="4724776" y="4972932"/>
              <a:ext cx="12330" cy="30820"/>
            </a:xfrm>
            <a:custGeom>
              <a:avLst/>
              <a:gdLst>
                <a:gd name="connsiteX0" fmla="*/ 6843 w 12330"/>
                <a:gd name="connsiteY0" fmla="*/ 0 h 30820"/>
                <a:gd name="connsiteX1" fmla="*/ 5487 w 12330"/>
                <a:gd name="connsiteY1" fmla="*/ 0 h 30820"/>
                <a:gd name="connsiteX2" fmla="*/ 1 w 12330"/>
                <a:gd name="connsiteY2" fmla="*/ 5763 h 30820"/>
                <a:gd name="connsiteX3" fmla="*/ 1 w 12330"/>
                <a:gd name="connsiteY3" fmla="*/ 25057 h 30820"/>
                <a:gd name="connsiteX4" fmla="*/ 5487 w 12330"/>
                <a:gd name="connsiteY4" fmla="*/ 30820 h 30820"/>
                <a:gd name="connsiteX5" fmla="*/ 6843 w 12330"/>
                <a:gd name="connsiteY5" fmla="*/ 30820 h 30820"/>
                <a:gd name="connsiteX6" fmla="*/ 12329 w 12330"/>
                <a:gd name="connsiteY6" fmla="*/ 25057 h 30820"/>
                <a:gd name="connsiteX7" fmla="*/ 12329 w 12330"/>
                <a:gd name="connsiteY7" fmla="*/ 5763 h 30820"/>
                <a:gd name="connsiteX8" fmla="*/ 6843 w 12330"/>
                <a:gd name="connsiteY8" fmla="*/ 0 h 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0" h="30820">
                  <a:moveTo>
                    <a:pt x="6843" y="0"/>
                  </a:moveTo>
                  <a:lnTo>
                    <a:pt x="5487" y="0"/>
                  </a:lnTo>
                  <a:cubicBezTo>
                    <a:pt x="2384" y="84"/>
                    <a:pt x="-68" y="2660"/>
                    <a:pt x="1" y="5763"/>
                  </a:cubicBezTo>
                  <a:lnTo>
                    <a:pt x="1" y="25057"/>
                  </a:lnTo>
                  <a:cubicBezTo>
                    <a:pt x="-68" y="28160"/>
                    <a:pt x="2384" y="30736"/>
                    <a:pt x="5487" y="30820"/>
                  </a:cubicBezTo>
                  <a:lnTo>
                    <a:pt x="6843" y="30820"/>
                  </a:lnTo>
                  <a:cubicBezTo>
                    <a:pt x="9946" y="30736"/>
                    <a:pt x="12398" y="28160"/>
                    <a:pt x="12329" y="25057"/>
                  </a:cubicBezTo>
                  <a:lnTo>
                    <a:pt x="12329" y="5763"/>
                  </a:lnTo>
                  <a:cubicBezTo>
                    <a:pt x="12398" y="2660"/>
                    <a:pt x="9946" y="84"/>
                    <a:pt x="6843" y="0"/>
                  </a:cubicBez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90D59C4-57FA-DC15-9861-230308E5E70F}"/>
                </a:ext>
              </a:extLst>
            </p:cNvPr>
            <p:cNvSpPr/>
            <p:nvPr/>
          </p:nvSpPr>
          <p:spPr>
            <a:xfrm>
              <a:off x="4502872" y="4972932"/>
              <a:ext cx="12330" cy="30820"/>
            </a:xfrm>
            <a:custGeom>
              <a:avLst/>
              <a:gdLst>
                <a:gd name="connsiteX0" fmla="*/ 6843 w 12330"/>
                <a:gd name="connsiteY0" fmla="*/ 0 h 30820"/>
                <a:gd name="connsiteX1" fmla="*/ 5487 w 12330"/>
                <a:gd name="connsiteY1" fmla="*/ 0 h 30820"/>
                <a:gd name="connsiteX2" fmla="*/ 1 w 12330"/>
                <a:gd name="connsiteY2" fmla="*/ 5763 h 30820"/>
                <a:gd name="connsiteX3" fmla="*/ 1 w 12330"/>
                <a:gd name="connsiteY3" fmla="*/ 25057 h 30820"/>
                <a:gd name="connsiteX4" fmla="*/ 5487 w 12330"/>
                <a:gd name="connsiteY4" fmla="*/ 30820 h 30820"/>
                <a:gd name="connsiteX5" fmla="*/ 6843 w 12330"/>
                <a:gd name="connsiteY5" fmla="*/ 30820 h 30820"/>
                <a:gd name="connsiteX6" fmla="*/ 12329 w 12330"/>
                <a:gd name="connsiteY6" fmla="*/ 25057 h 30820"/>
                <a:gd name="connsiteX7" fmla="*/ 12329 w 12330"/>
                <a:gd name="connsiteY7" fmla="*/ 5763 h 30820"/>
                <a:gd name="connsiteX8" fmla="*/ 6843 w 12330"/>
                <a:gd name="connsiteY8" fmla="*/ 0 h 3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0" h="30820">
                  <a:moveTo>
                    <a:pt x="6843" y="0"/>
                  </a:moveTo>
                  <a:lnTo>
                    <a:pt x="5487" y="0"/>
                  </a:lnTo>
                  <a:cubicBezTo>
                    <a:pt x="2384" y="84"/>
                    <a:pt x="-68" y="2660"/>
                    <a:pt x="1" y="5763"/>
                  </a:cubicBezTo>
                  <a:lnTo>
                    <a:pt x="1" y="25057"/>
                  </a:lnTo>
                  <a:cubicBezTo>
                    <a:pt x="-68" y="28160"/>
                    <a:pt x="2384" y="30736"/>
                    <a:pt x="5487" y="30820"/>
                  </a:cubicBezTo>
                  <a:lnTo>
                    <a:pt x="6843" y="30820"/>
                  </a:lnTo>
                  <a:cubicBezTo>
                    <a:pt x="9946" y="30736"/>
                    <a:pt x="12398" y="28160"/>
                    <a:pt x="12329" y="25057"/>
                  </a:cubicBezTo>
                  <a:lnTo>
                    <a:pt x="12329" y="5763"/>
                  </a:lnTo>
                  <a:cubicBezTo>
                    <a:pt x="12398" y="2660"/>
                    <a:pt x="9946" y="84"/>
                    <a:pt x="6843" y="0"/>
                  </a:cubicBez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0BA9866-BF4B-D032-FDAE-01DE8DAA3D2C}"/>
                </a:ext>
              </a:extLst>
            </p:cNvPr>
            <p:cNvSpPr/>
            <p:nvPr/>
          </p:nvSpPr>
          <p:spPr>
            <a:xfrm>
              <a:off x="4740188" y="4982178"/>
              <a:ext cx="6164" cy="12328"/>
            </a:xfrm>
            <a:custGeom>
              <a:avLst/>
              <a:gdLst>
                <a:gd name="connsiteX0" fmla="*/ 0 w 6164"/>
                <a:gd name="connsiteY0" fmla="*/ 0 h 12328"/>
                <a:gd name="connsiteX1" fmla="*/ 0 w 6164"/>
                <a:gd name="connsiteY1" fmla="*/ 12328 h 12328"/>
                <a:gd name="connsiteX2" fmla="*/ 6164 w 6164"/>
                <a:gd name="connsiteY2" fmla="*/ 6164 h 12328"/>
                <a:gd name="connsiteX3" fmla="*/ 0 w 6164"/>
                <a:gd name="connsiteY3" fmla="*/ 0 h 1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4" h="12328">
                  <a:moveTo>
                    <a:pt x="0" y="0"/>
                  </a:moveTo>
                  <a:lnTo>
                    <a:pt x="0" y="12328"/>
                  </a:lnTo>
                  <a:cubicBezTo>
                    <a:pt x="3404" y="12328"/>
                    <a:pt x="6164" y="9568"/>
                    <a:pt x="6164" y="6164"/>
                  </a:cubicBezTo>
                  <a:cubicBezTo>
                    <a:pt x="6164" y="2760"/>
                    <a:pt x="3404" y="0"/>
                    <a:pt x="0" y="0"/>
                  </a:cubicBez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99229DC-63F6-B9EC-E241-A463E4F90E6C}"/>
                </a:ext>
              </a:extLst>
            </p:cNvPr>
            <p:cNvSpPr/>
            <p:nvPr/>
          </p:nvSpPr>
          <p:spPr>
            <a:xfrm>
              <a:off x="4493628" y="4982178"/>
              <a:ext cx="6164" cy="12328"/>
            </a:xfrm>
            <a:custGeom>
              <a:avLst/>
              <a:gdLst>
                <a:gd name="connsiteX0" fmla="*/ 6164 w 6164"/>
                <a:gd name="connsiteY0" fmla="*/ 12328 h 12328"/>
                <a:gd name="connsiteX1" fmla="*/ 6164 w 6164"/>
                <a:gd name="connsiteY1" fmla="*/ 0 h 12328"/>
                <a:gd name="connsiteX2" fmla="*/ 0 w 6164"/>
                <a:gd name="connsiteY2" fmla="*/ 6164 h 12328"/>
                <a:gd name="connsiteX3" fmla="*/ 6164 w 6164"/>
                <a:gd name="connsiteY3" fmla="*/ 12328 h 1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4" h="12328">
                  <a:moveTo>
                    <a:pt x="6164" y="12328"/>
                  </a:moveTo>
                  <a:lnTo>
                    <a:pt x="6164" y="0"/>
                  </a:lnTo>
                  <a:cubicBezTo>
                    <a:pt x="2760" y="0"/>
                    <a:pt x="0" y="2760"/>
                    <a:pt x="0" y="6164"/>
                  </a:cubicBezTo>
                  <a:cubicBezTo>
                    <a:pt x="0" y="9568"/>
                    <a:pt x="2760" y="12328"/>
                    <a:pt x="6164" y="12328"/>
                  </a:cubicBez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DF2B31F-1559-B5F2-066E-60A6D794ED4B}"/>
                </a:ext>
              </a:extLst>
            </p:cNvPr>
            <p:cNvSpPr/>
            <p:nvPr/>
          </p:nvSpPr>
          <p:spPr>
            <a:xfrm>
              <a:off x="4518268" y="4963686"/>
              <a:ext cx="203443" cy="240396"/>
            </a:xfrm>
            <a:custGeom>
              <a:avLst/>
              <a:gdLst>
                <a:gd name="connsiteX0" fmla="*/ 197942 w 203443"/>
                <a:gd name="connsiteY0" fmla="*/ 0 h 240396"/>
                <a:gd name="connsiteX1" fmla="*/ 196586 w 203443"/>
                <a:gd name="connsiteY1" fmla="*/ 0 h 240396"/>
                <a:gd name="connsiteX2" fmla="*/ 191100 w 203443"/>
                <a:gd name="connsiteY2" fmla="*/ 6565 h 240396"/>
                <a:gd name="connsiteX3" fmla="*/ 191100 w 203443"/>
                <a:gd name="connsiteY3" fmla="*/ 18492 h 240396"/>
                <a:gd name="connsiteX4" fmla="*/ 12344 w 203443"/>
                <a:gd name="connsiteY4" fmla="*/ 18492 h 240396"/>
                <a:gd name="connsiteX5" fmla="*/ 12344 w 203443"/>
                <a:gd name="connsiteY5" fmla="*/ 6565 h 240396"/>
                <a:gd name="connsiteX6" fmla="*/ 6858 w 203443"/>
                <a:gd name="connsiteY6" fmla="*/ 0 h 240396"/>
                <a:gd name="connsiteX7" fmla="*/ 5502 w 203443"/>
                <a:gd name="connsiteY7" fmla="*/ 0 h 240396"/>
                <a:gd name="connsiteX8" fmla="*/ 16 w 203443"/>
                <a:gd name="connsiteY8" fmla="*/ 6565 h 240396"/>
                <a:gd name="connsiteX9" fmla="*/ 16 w 203443"/>
                <a:gd name="connsiteY9" fmla="*/ 42747 h 240396"/>
                <a:gd name="connsiteX10" fmla="*/ 5502 w 203443"/>
                <a:gd name="connsiteY10" fmla="*/ 49312 h 240396"/>
                <a:gd name="connsiteX11" fmla="*/ 6858 w 203443"/>
                <a:gd name="connsiteY11" fmla="*/ 49312 h 240396"/>
                <a:gd name="connsiteX12" fmla="*/ 12344 w 203443"/>
                <a:gd name="connsiteY12" fmla="*/ 42747 h 240396"/>
                <a:gd name="connsiteX13" fmla="*/ 12344 w 203443"/>
                <a:gd name="connsiteY13" fmla="*/ 30820 h 240396"/>
                <a:gd name="connsiteX14" fmla="*/ 27754 w 203443"/>
                <a:gd name="connsiteY14" fmla="*/ 30820 h 240396"/>
                <a:gd name="connsiteX15" fmla="*/ 27754 w 203443"/>
                <a:gd name="connsiteY15" fmla="*/ 77050 h 240396"/>
                <a:gd name="connsiteX16" fmla="*/ 33918 w 203443"/>
                <a:gd name="connsiteY16" fmla="*/ 87683 h 240396"/>
                <a:gd name="connsiteX17" fmla="*/ 77066 w 203443"/>
                <a:gd name="connsiteY17" fmla="*/ 113109 h 240396"/>
                <a:gd name="connsiteX18" fmla="*/ 77066 w 203443"/>
                <a:gd name="connsiteY18" fmla="*/ 143221 h 240396"/>
                <a:gd name="connsiteX19" fmla="*/ 33394 w 203443"/>
                <a:gd name="connsiteY19" fmla="*/ 171482 h 240396"/>
                <a:gd name="connsiteX20" fmla="*/ 27754 w 203443"/>
                <a:gd name="connsiteY20" fmla="*/ 181838 h 240396"/>
                <a:gd name="connsiteX21" fmla="*/ 27754 w 203443"/>
                <a:gd name="connsiteY21" fmla="*/ 240396 h 240396"/>
                <a:gd name="connsiteX22" fmla="*/ 52410 w 203443"/>
                <a:gd name="connsiteY22" fmla="*/ 240396 h 240396"/>
                <a:gd name="connsiteX23" fmla="*/ 52410 w 203443"/>
                <a:gd name="connsiteY23" fmla="*/ 188557 h 240396"/>
                <a:gd name="connsiteX24" fmla="*/ 77066 w 203443"/>
                <a:gd name="connsiteY24" fmla="*/ 172592 h 240396"/>
                <a:gd name="connsiteX25" fmla="*/ 126378 w 203443"/>
                <a:gd name="connsiteY25" fmla="*/ 172592 h 240396"/>
                <a:gd name="connsiteX26" fmla="*/ 151034 w 203443"/>
                <a:gd name="connsiteY26" fmla="*/ 188557 h 240396"/>
                <a:gd name="connsiteX27" fmla="*/ 151034 w 203443"/>
                <a:gd name="connsiteY27" fmla="*/ 240396 h 240396"/>
                <a:gd name="connsiteX28" fmla="*/ 175690 w 203443"/>
                <a:gd name="connsiteY28" fmla="*/ 240396 h 240396"/>
                <a:gd name="connsiteX29" fmla="*/ 175690 w 203443"/>
                <a:gd name="connsiteY29" fmla="*/ 181838 h 240396"/>
                <a:gd name="connsiteX30" fmla="*/ 170050 w 203443"/>
                <a:gd name="connsiteY30" fmla="*/ 171482 h 240396"/>
                <a:gd name="connsiteX31" fmla="*/ 126378 w 203443"/>
                <a:gd name="connsiteY31" fmla="*/ 143221 h 240396"/>
                <a:gd name="connsiteX32" fmla="*/ 126378 w 203443"/>
                <a:gd name="connsiteY32" fmla="*/ 113109 h 240396"/>
                <a:gd name="connsiteX33" fmla="*/ 169526 w 203443"/>
                <a:gd name="connsiteY33" fmla="*/ 87683 h 240396"/>
                <a:gd name="connsiteX34" fmla="*/ 175690 w 203443"/>
                <a:gd name="connsiteY34" fmla="*/ 77050 h 240396"/>
                <a:gd name="connsiteX35" fmla="*/ 175690 w 203443"/>
                <a:gd name="connsiteY35" fmla="*/ 30820 h 240396"/>
                <a:gd name="connsiteX36" fmla="*/ 191100 w 203443"/>
                <a:gd name="connsiteY36" fmla="*/ 30820 h 240396"/>
                <a:gd name="connsiteX37" fmla="*/ 191100 w 203443"/>
                <a:gd name="connsiteY37" fmla="*/ 42747 h 240396"/>
                <a:gd name="connsiteX38" fmla="*/ 196586 w 203443"/>
                <a:gd name="connsiteY38" fmla="*/ 49312 h 240396"/>
                <a:gd name="connsiteX39" fmla="*/ 197942 w 203443"/>
                <a:gd name="connsiteY39" fmla="*/ 49312 h 240396"/>
                <a:gd name="connsiteX40" fmla="*/ 203428 w 203443"/>
                <a:gd name="connsiteY40" fmla="*/ 42747 h 240396"/>
                <a:gd name="connsiteX41" fmla="*/ 203428 w 203443"/>
                <a:gd name="connsiteY41" fmla="*/ 6565 h 240396"/>
                <a:gd name="connsiteX42" fmla="*/ 197942 w 203443"/>
                <a:gd name="connsiteY42" fmla="*/ 0 h 240396"/>
                <a:gd name="connsiteX43" fmla="*/ 151034 w 203443"/>
                <a:gd name="connsiteY43" fmla="*/ 69992 h 240396"/>
                <a:gd name="connsiteX44" fmla="*/ 112848 w 203443"/>
                <a:gd name="connsiteY44" fmla="*/ 92460 h 240396"/>
                <a:gd name="connsiteX45" fmla="*/ 90596 w 203443"/>
                <a:gd name="connsiteY45" fmla="*/ 92460 h 240396"/>
                <a:gd name="connsiteX46" fmla="*/ 52410 w 203443"/>
                <a:gd name="connsiteY46" fmla="*/ 69992 h 240396"/>
                <a:gd name="connsiteX47" fmla="*/ 52410 w 203443"/>
                <a:gd name="connsiteY47" fmla="*/ 30820 h 240396"/>
                <a:gd name="connsiteX48" fmla="*/ 151034 w 203443"/>
                <a:gd name="connsiteY48" fmla="*/ 30820 h 24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3443" h="240396">
                  <a:moveTo>
                    <a:pt x="197942" y="0"/>
                  </a:moveTo>
                  <a:lnTo>
                    <a:pt x="196586" y="0"/>
                  </a:lnTo>
                  <a:cubicBezTo>
                    <a:pt x="193289" y="356"/>
                    <a:pt x="190865" y="3257"/>
                    <a:pt x="191100" y="6565"/>
                  </a:cubicBezTo>
                  <a:lnTo>
                    <a:pt x="191100" y="18492"/>
                  </a:lnTo>
                  <a:lnTo>
                    <a:pt x="12344" y="18492"/>
                  </a:lnTo>
                  <a:lnTo>
                    <a:pt x="12344" y="6565"/>
                  </a:lnTo>
                  <a:cubicBezTo>
                    <a:pt x="12579" y="3257"/>
                    <a:pt x="10155" y="356"/>
                    <a:pt x="6858" y="0"/>
                  </a:cubicBezTo>
                  <a:lnTo>
                    <a:pt x="5502" y="0"/>
                  </a:lnTo>
                  <a:cubicBezTo>
                    <a:pt x="2205" y="356"/>
                    <a:pt x="-219" y="3257"/>
                    <a:pt x="16" y="6565"/>
                  </a:cubicBezTo>
                  <a:lnTo>
                    <a:pt x="16" y="42747"/>
                  </a:lnTo>
                  <a:cubicBezTo>
                    <a:pt x="-219" y="46055"/>
                    <a:pt x="2205" y="48956"/>
                    <a:pt x="5502" y="49312"/>
                  </a:cubicBezTo>
                  <a:lnTo>
                    <a:pt x="6858" y="49312"/>
                  </a:lnTo>
                  <a:cubicBezTo>
                    <a:pt x="10155" y="48955"/>
                    <a:pt x="12579" y="46055"/>
                    <a:pt x="12344" y="42747"/>
                  </a:cubicBezTo>
                  <a:lnTo>
                    <a:pt x="12344" y="30820"/>
                  </a:lnTo>
                  <a:lnTo>
                    <a:pt x="27754" y="30820"/>
                  </a:lnTo>
                  <a:lnTo>
                    <a:pt x="27754" y="77050"/>
                  </a:lnTo>
                  <a:cubicBezTo>
                    <a:pt x="27769" y="81439"/>
                    <a:pt x="30117" y="85489"/>
                    <a:pt x="33918" y="87683"/>
                  </a:cubicBezTo>
                  <a:lnTo>
                    <a:pt x="77066" y="113109"/>
                  </a:lnTo>
                  <a:lnTo>
                    <a:pt x="77066" y="143221"/>
                  </a:lnTo>
                  <a:lnTo>
                    <a:pt x="33394" y="171482"/>
                  </a:lnTo>
                  <a:cubicBezTo>
                    <a:pt x="29878" y="173753"/>
                    <a:pt x="27754" y="177653"/>
                    <a:pt x="27754" y="181838"/>
                  </a:cubicBezTo>
                  <a:lnTo>
                    <a:pt x="27754" y="240396"/>
                  </a:lnTo>
                  <a:lnTo>
                    <a:pt x="52410" y="240396"/>
                  </a:lnTo>
                  <a:lnTo>
                    <a:pt x="52410" y="188557"/>
                  </a:lnTo>
                  <a:lnTo>
                    <a:pt x="77066" y="172592"/>
                  </a:lnTo>
                  <a:lnTo>
                    <a:pt x="126378" y="172592"/>
                  </a:lnTo>
                  <a:lnTo>
                    <a:pt x="151034" y="188557"/>
                  </a:lnTo>
                  <a:lnTo>
                    <a:pt x="151034" y="240396"/>
                  </a:lnTo>
                  <a:lnTo>
                    <a:pt x="175690" y="240396"/>
                  </a:lnTo>
                  <a:lnTo>
                    <a:pt x="175690" y="181838"/>
                  </a:lnTo>
                  <a:cubicBezTo>
                    <a:pt x="175689" y="177653"/>
                    <a:pt x="173566" y="173753"/>
                    <a:pt x="170050" y="171482"/>
                  </a:cubicBezTo>
                  <a:lnTo>
                    <a:pt x="126378" y="143221"/>
                  </a:lnTo>
                  <a:lnTo>
                    <a:pt x="126378" y="113109"/>
                  </a:lnTo>
                  <a:lnTo>
                    <a:pt x="169526" y="87683"/>
                  </a:lnTo>
                  <a:cubicBezTo>
                    <a:pt x="173327" y="85489"/>
                    <a:pt x="175674" y="81439"/>
                    <a:pt x="175690" y="77050"/>
                  </a:cubicBezTo>
                  <a:lnTo>
                    <a:pt x="175690" y="30820"/>
                  </a:lnTo>
                  <a:lnTo>
                    <a:pt x="191100" y="30820"/>
                  </a:lnTo>
                  <a:lnTo>
                    <a:pt x="191100" y="42747"/>
                  </a:lnTo>
                  <a:cubicBezTo>
                    <a:pt x="190865" y="46055"/>
                    <a:pt x="193289" y="48956"/>
                    <a:pt x="196586" y="49312"/>
                  </a:cubicBezTo>
                  <a:lnTo>
                    <a:pt x="197942" y="49312"/>
                  </a:lnTo>
                  <a:cubicBezTo>
                    <a:pt x="201239" y="48955"/>
                    <a:pt x="203663" y="46055"/>
                    <a:pt x="203428" y="42747"/>
                  </a:cubicBezTo>
                  <a:lnTo>
                    <a:pt x="203428" y="6565"/>
                  </a:lnTo>
                  <a:cubicBezTo>
                    <a:pt x="203663" y="3257"/>
                    <a:pt x="201239" y="356"/>
                    <a:pt x="197942" y="0"/>
                  </a:cubicBezTo>
                  <a:close/>
                  <a:moveTo>
                    <a:pt x="151034" y="69992"/>
                  </a:moveTo>
                  <a:lnTo>
                    <a:pt x="112848" y="92460"/>
                  </a:lnTo>
                  <a:lnTo>
                    <a:pt x="90596" y="92460"/>
                  </a:lnTo>
                  <a:lnTo>
                    <a:pt x="52410" y="69992"/>
                  </a:lnTo>
                  <a:lnTo>
                    <a:pt x="52410" y="30820"/>
                  </a:lnTo>
                  <a:lnTo>
                    <a:pt x="151034" y="30820"/>
                  </a:ln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60F764B-E3F7-A882-FAC4-A8AA23BB5539}"/>
                </a:ext>
              </a:extLst>
            </p:cNvPr>
            <p:cNvSpPr/>
            <p:nvPr/>
          </p:nvSpPr>
          <p:spPr>
            <a:xfrm>
              <a:off x="4595334" y="4997588"/>
              <a:ext cx="49312" cy="49312"/>
            </a:xfrm>
            <a:custGeom>
              <a:avLst/>
              <a:gdLst>
                <a:gd name="connsiteX0" fmla="*/ 49312 w 49312"/>
                <a:gd name="connsiteY0" fmla="*/ 24656 h 49312"/>
                <a:gd name="connsiteX1" fmla="*/ 24656 w 49312"/>
                <a:gd name="connsiteY1" fmla="*/ 49312 h 49312"/>
                <a:gd name="connsiteX2" fmla="*/ 0 w 49312"/>
                <a:gd name="connsiteY2" fmla="*/ 24656 h 49312"/>
                <a:gd name="connsiteX3" fmla="*/ 24656 w 49312"/>
                <a:gd name="connsiteY3" fmla="*/ 0 h 49312"/>
                <a:gd name="connsiteX4" fmla="*/ 49312 w 49312"/>
                <a:gd name="connsiteY4" fmla="*/ 24656 h 4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12" h="49312">
                  <a:moveTo>
                    <a:pt x="49312" y="24656"/>
                  </a:moveTo>
                  <a:cubicBezTo>
                    <a:pt x="49312" y="38273"/>
                    <a:pt x="38273" y="49312"/>
                    <a:pt x="24656" y="49312"/>
                  </a:cubicBezTo>
                  <a:cubicBezTo>
                    <a:pt x="11039" y="49312"/>
                    <a:pt x="0" y="38273"/>
                    <a:pt x="0" y="24656"/>
                  </a:cubicBezTo>
                  <a:cubicBezTo>
                    <a:pt x="0" y="11039"/>
                    <a:pt x="11039" y="0"/>
                    <a:pt x="24656" y="0"/>
                  </a:cubicBezTo>
                  <a:cubicBezTo>
                    <a:pt x="38273" y="0"/>
                    <a:pt x="49312" y="11039"/>
                    <a:pt x="49312" y="24656"/>
                  </a:cubicBezTo>
                  <a:close/>
                </a:path>
              </a:pathLst>
            </a:custGeom>
            <a:grpFill/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AC62CA9-C27A-6DC8-0B25-5A962A673A62}"/>
              </a:ext>
            </a:extLst>
          </p:cNvPr>
          <p:cNvGrpSpPr/>
          <p:nvPr/>
        </p:nvGrpSpPr>
        <p:grpSpPr>
          <a:xfrm>
            <a:off x="6146127" y="4941438"/>
            <a:ext cx="224126" cy="224126"/>
            <a:chOff x="6146127" y="4941438"/>
            <a:chExt cx="224126" cy="224126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2EBE247-0F81-44DA-A6F8-E2DCA99D7EC3}"/>
                </a:ext>
              </a:extLst>
            </p:cNvPr>
            <p:cNvSpPr/>
            <p:nvPr/>
          </p:nvSpPr>
          <p:spPr>
            <a:xfrm>
              <a:off x="6146127" y="4941438"/>
              <a:ext cx="224126" cy="224126"/>
            </a:xfrm>
            <a:custGeom>
              <a:avLst/>
              <a:gdLst>
                <a:gd name="connsiteX0" fmla="*/ 112063 w 224126"/>
                <a:gd name="connsiteY0" fmla="*/ 206432 h 224126"/>
                <a:gd name="connsiteX1" fmla="*/ 17694 w 224126"/>
                <a:gd name="connsiteY1" fmla="*/ 112063 h 224126"/>
                <a:gd name="connsiteX2" fmla="*/ 112063 w 224126"/>
                <a:gd name="connsiteY2" fmla="*/ 17694 h 224126"/>
                <a:gd name="connsiteX3" fmla="*/ 206432 w 224126"/>
                <a:gd name="connsiteY3" fmla="*/ 112063 h 224126"/>
                <a:gd name="connsiteX4" fmla="*/ 112063 w 224126"/>
                <a:gd name="connsiteY4" fmla="*/ 206432 h 224126"/>
                <a:gd name="connsiteX5" fmla="*/ 112063 w 224126"/>
                <a:gd name="connsiteY5" fmla="*/ 0 h 224126"/>
                <a:gd name="connsiteX6" fmla="*/ 0 w 224126"/>
                <a:gd name="connsiteY6" fmla="*/ 112063 h 224126"/>
                <a:gd name="connsiteX7" fmla="*/ 112063 w 224126"/>
                <a:gd name="connsiteY7" fmla="*/ 224126 h 224126"/>
                <a:gd name="connsiteX8" fmla="*/ 224126 w 224126"/>
                <a:gd name="connsiteY8" fmla="*/ 112063 h 224126"/>
                <a:gd name="connsiteX9" fmla="*/ 112063 w 224126"/>
                <a:gd name="connsiteY9" fmla="*/ 0 h 22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126" h="224126">
                  <a:moveTo>
                    <a:pt x="112063" y="206432"/>
                  </a:moveTo>
                  <a:cubicBezTo>
                    <a:pt x="60160" y="206432"/>
                    <a:pt x="17694" y="163966"/>
                    <a:pt x="17694" y="112063"/>
                  </a:cubicBezTo>
                  <a:cubicBezTo>
                    <a:pt x="17694" y="60160"/>
                    <a:pt x="60160" y="17694"/>
                    <a:pt x="112063" y="17694"/>
                  </a:cubicBezTo>
                  <a:cubicBezTo>
                    <a:pt x="163966" y="17694"/>
                    <a:pt x="206432" y="60160"/>
                    <a:pt x="206432" y="112063"/>
                  </a:cubicBezTo>
                  <a:cubicBezTo>
                    <a:pt x="206432" y="163966"/>
                    <a:pt x="163966" y="206432"/>
                    <a:pt x="112063" y="206432"/>
                  </a:cubicBezTo>
                  <a:close/>
                  <a:moveTo>
                    <a:pt x="112063" y="0"/>
                  </a:moveTo>
                  <a:cubicBezTo>
                    <a:pt x="50134" y="0"/>
                    <a:pt x="0" y="50134"/>
                    <a:pt x="0" y="112063"/>
                  </a:cubicBezTo>
                  <a:cubicBezTo>
                    <a:pt x="0" y="173993"/>
                    <a:pt x="50134" y="224126"/>
                    <a:pt x="112063" y="224126"/>
                  </a:cubicBezTo>
                  <a:cubicBezTo>
                    <a:pt x="173993" y="224126"/>
                    <a:pt x="224126" y="173993"/>
                    <a:pt x="224126" y="112063"/>
                  </a:cubicBezTo>
                  <a:cubicBezTo>
                    <a:pt x="224126" y="50134"/>
                    <a:pt x="173993" y="0"/>
                    <a:pt x="112063" y="0"/>
                  </a:cubicBez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E01E18A-E154-D0A4-2ACC-BEE220E22411}"/>
                </a:ext>
              </a:extLst>
            </p:cNvPr>
            <p:cNvSpPr/>
            <p:nvPr/>
          </p:nvSpPr>
          <p:spPr>
            <a:xfrm>
              <a:off x="6252292" y="4994520"/>
              <a:ext cx="51608" cy="104690"/>
            </a:xfrm>
            <a:custGeom>
              <a:avLst/>
              <a:gdLst>
                <a:gd name="connsiteX0" fmla="*/ 11796 w 51608"/>
                <a:gd name="connsiteY0" fmla="*/ 0 h 104690"/>
                <a:gd name="connsiteX1" fmla="*/ 0 w 51608"/>
                <a:gd name="connsiteY1" fmla="*/ 0 h 104690"/>
                <a:gd name="connsiteX2" fmla="*/ 0 w 51608"/>
                <a:gd name="connsiteY2" fmla="*/ 58981 h 104690"/>
                <a:gd name="connsiteX3" fmla="*/ 1769 w 51608"/>
                <a:gd name="connsiteY3" fmla="*/ 63109 h 104690"/>
                <a:gd name="connsiteX4" fmla="*/ 43351 w 51608"/>
                <a:gd name="connsiteY4" fmla="*/ 104691 h 104690"/>
                <a:gd name="connsiteX5" fmla="*/ 51608 w 51608"/>
                <a:gd name="connsiteY5" fmla="*/ 96433 h 104690"/>
                <a:gd name="connsiteX6" fmla="*/ 11796 w 51608"/>
                <a:gd name="connsiteY6" fmla="*/ 56621 h 104690"/>
                <a:gd name="connsiteX7" fmla="*/ 11796 w 51608"/>
                <a:gd name="connsiteY7" fmla="*/ 0 h 10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608" h="104690">
                  <a:moveTo>
                    <a:pt x="11796" y="0"/>
                  </a:moveTo>
                  <a:lnTo>
                    <a:pt x="0" y="0"/>
                  </a:lnTo>
                  <a:lnTo>
                    <a:pt x="0" y="58981"/>
                  </a:lnTo>
                  <a:cubicBezTo>
                    <a:pt x="0" y="60750"/>
                    <a:pt x="590" y="62225"/>
                    <a:pt x="1769" y="63109"/>
                  </a:cubicBezTo>
                  <a:lnTo>
                    <a:pt x="43351" y="104691"/>
                  </a:lnTo>
                  <a:lnTo>
                    <a:pt x="51608" y="96433"/>
                  </a:lnTo>
                  <a:lnTo>
                    <a:pt x="11796" y="56621"/>
                  </a:lnTo>
                  <a:lnTo>
                    <a:pt x="11796" y="0"/>
                  </a:ln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4802D7C-5797-2917-9A8C-E30C60A0563F}"/>
                </a:ext>
              </a:extLst>
            </p:cNvPr>
            <p:cNvSpPr/>
            <p:nvPr/>
          </p:nvSpPr>
          <p:spPr>
            <a:xfrm>
              <a:off x="6252292" y="4970928"/>
              <a:ext cx="11796" cy="11796"/>
            </a:xfrm>
            <a:custGeom>
              <a:avLst/>
              <a:gdLst>
                <a:gd name="connsiteX0" fmla="*/ 11796 w 11796"/>
                <a:gd name="connsiteY0" fmla="*/ 5898 h 11796"/>
                <a:gd name="connsiteX1" fmla="*/ 5898 w 11796"/>
                <a:gd name="connsiteY1" fmla="*/ 11796 h 11796"/>
                <a:gd name="connsiteX2" fmla="*/ 0 w 11796"/>
                <a:gd name="connsiteY2" fmla="*/ 5898 h 11796"/>
                <a:gd name="connsiteX3" fmla="*/ 5898 w 11796"/>
                <a:gd name="connsiteY3" fmla="*/ 0 h 11796"/>
                <a:gd name="connsiteX4" fmla="*/ 11796 w 11796"/>
                <a:gd name="connsiteY4" fmla="*/ 5898 h 1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6" h="11796">
                  <a:moveTo>
                    <a:pt x="11796" y="5898"/>
                  </a:moveTo>
                  <a:cubicBezTo>
                    <a:pt x="11796" y="9155"/>
                    <a:pt x="9155" y="11796"/>
                    <a:pt x="5898" y="11796"/>
                  </a:cubicBezTo>
                  <a:cubicBezTo>
                    <a:pt x="2641" y="11796"/>
                    <a:pt x="0" y="9155"/>
                    <a:pt x="0" y="5898"/>
                  </a:cubicBezTo>
                  <a:cubicBezTo>
                    <a:pt x="0" y="2641"/>
                    <a:pt x="2641" y="0"/>
                    <a:pt x="5898" y="0"/>
                  </a:cubicBezTo>
                  <a:cubicBezTo>
                    <a:pt x="9155" y="0"/>
                    <a:pt x="11796" y="2641"/>
                    <a:pt x="11796" y="5898"/>
                  </a:cubicBez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B2D35FD-210D-D62C-2229-D64973C9570D}"/>
                </a:ext>
              </a:extLst>
            </p:cNvPr>
            <p:cNvSpPr/>
            <p:nvPr/>
          </p:nvSpPr>
          <p:spPr>
            <a:xfrm>
              <a:off x="6252292" y="5124278"/>
              <a:ext cx="11796" cy="11796"/>
            </a:xfrm>
            <a:custGeom>
              <a:avLst/>
              <a:gdLst>
                <a:gd name="connsiteX0" fmla="*/ 11796 w 11796"/>
                <a:gd name="connsiteY0" fmla="*/ 5898 h 11796"/>
                <a:gd name="connsiteX1" fmla="*/ 5898 w 11796"/>
                <a:gd name="connsiteY1" fmla="*/ 11796 h 11796"/>
                <a:gd name="connsiteX2" fmla="*/ 0 w 11796"/>
                <a:gd name="connsiteY2" fmla="*/ 5898 h 11796"/>
                <a:gd name="connsiteX3" fmla="*/ 5898 w 11796"/>
                <a:gd name="connsiteY3" fmla="*/ 0 h 11796"/>
                <a:gd name="connsiteX4" fmla="*/ 11796 w 11796"/>
                <a:gd name="connsiteY4" fmla="*/ 5898 h 1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6" h="11796">
                  <a:moveTo>
                    <a:pt x="11796" y="5898"/>
                  </a:moveTo>
                  <a:cubicBezTo>
                    <a:pt x="11796" y="9155"/>
                    <a:pt x="9155" y="11796"/>
                    <a:pt x="5898" y="11796"/>
                  </a:cubicBezTo>
                  <a:cubicBezTo>
                    <a:pt x="2641" y="11796"/>
                    <a:pt x="0" y="9155"/>
                    <a:pt x="0" y="5898"/>
                  </a:cubicBezTo>
                  <a:cubicBezTo>
                    <a:pt x="0" y="2641"/>
                    <a:pt x="2641" y="0"/>
                    <a:pt x="5898" y="0"/>
                  </a:cubicBezTo>
                  <a:cubicBezTo>
                    <a:pt x="9155" y="0"/>
                    <a:pt x="11796" y="2641"/>
                    <a:pt x="11796" y="5898"/>
                  </a:cubicBez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E856814-501A-3E74-780D-E3600B329CBE}"/>
                </a:ext>
              </a:extLst>
            </p:cNvPr>
            <p:cNvSpPr/>
            <p:nvPr/>
          </p:nvSpPr>
          <p:spPr>
            <a:xfrm>
              <a:off x="6175617" y="5047603"/>
              <a:ext cx="11796" cy="11796"/>
            </a:xfrm>
            <a:custGeom>
              <a:avLst/>
              <a:gdLst>
                <a:gd name="connsiteX0" fmla="*/ 11796 w 11796"/>
                <a:gd name="connsiteY0" fmla="*/ 5898 h 11796"/>
                <a:gd name="connsiteX1" fmla="*/ 5898 w 11796"/>
                <a:gd name="connsiteY1" fmla="*/ 11796 h 11796"/>
                <a:gd name="connsiteX2" fmla="*/ 0 w 11796"/>
                <a:gd name="connsiteY2" fmla="*/ 5898 h 11796"/>
                <a:gd name="connsiteX3" fmla="*/ 5898 w 11796"/>
                <a:gd name="connsiteY3" fmla="*/ 0 h 11796"/>
                <a:gd name="connsiteX4" fmla="*/ 11796 w 11796"/>
                <a:gd name="connsiteY4" fmla="*/ 5898 h 1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6" h="11796">
                  <a:moveTo>
                    <a:pt x="11796" y="5898"/>
                  </a:moveTo>
                  <a:cubicBezTo>
                    <a:pt x="11796" y="9155"/>
                    <a:pt x="9155" y="11796"/>
                    <a:pt x="5898" y="11796"/>
                  </a:cubicBezTo>
                  <a:cubicBezTo>
                    <a:pt x="2641" y="11796"/>
                    <a:pt x="0" y="9155"/>
                    <a:pt x="0" y="5898"/>
                  </a:cubicBezTo>
                  <a:cubicBezTo>
                    <a:pt x="0" y="2641"/>
                    <a:pt x="2641" y="0"/>
                    <a:pt x="5898" y="0"/>
                  </a:cubicBezTo>
                  <a:cubicBezTo>
                    <a:pt x="9155" y="0"/>
                    <a:pt x="11796" y="2641"/>
                    <a:pt x="11796" y="5898"/>
                  </a:cubicBez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F12B63-D99C-B821-86F7-0D55A332AA67}"/>
                </a:ext>
              </a:extLst>
            </p:cNvPr>
            <p:cNvSpPr/>
            <p:nvPr/>
          </p:nvSpPr>
          <p:spPr>
            <a:xfrm>
              <a:off x="6328967" y="5047603"/>
              <a:ext cx="11796" cy="11796"/>
            </a:xfrm>
            <a:custGeom>
              <a:avLst/>
              <a:gdLst>
                <a:gd name="connsiteX0" fmla="*/ 11796 w 11796"/>
                <a:gd name="connsiteY0" fmla="*/ 5898 h 11796"/>
                <a:gd name="connsiteX1" fmla="*/ 5898 w 11796"/>
                <a:gd name="connsiteY1" fmla="*/ 11796 h 11796"/>
                <a:gd name="connsiteX2" fmla="*/ 0 w 11796"/>
                <a:gd name="connsiteY2" fmla="*/ 5898 h 11796"/>
                <a:gd name="connsiteX3" fmla="*/ 5898 w 11796"/>
                <a:gd name="connsiteY3" fmla="*/ 0 h 11796"/>
                <a:gd name="connsiteX4" fmla="*/ 11796 w 11796"/>
                <a:gd name="connsiteY4" fmla="*/ 5898 h 1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6" h="11796">
                  <a:moveTo>
                    <a:pt x="11796" y="5898"/>
                  </a:moveTo>
                  <a:cubicBezTo>
                    <a:pt x="11796" y="9155"/>
                    <a:pt x="9155" y="11796"/>
                    <a:pt x="5898" y="11796"/>
                  </a:cubicBezTo>
                  <a:cubicBezTo>
                    <a:pt x="2641" y="11796"/>
                    <a:pt x="0" y="9155"/>
                    <a:pt x="0" y="5898"/>
                  </a:cubicBezTo>
                  <a:cubicBezTo>
                    <a:pt x="0" y="2641"/>
                    <a:pt x="2641" y="0"/>
                    <a:pt x="5898" y="0"/>
                  </a:cubicBezTo>
                  <a:cubicBezTo>
                    <a:pt x="9155" y="0"/>
                    <a:pt x="11796" y="2641"/>
                    <a:pt x="11796" y="5898"/>
                  </a:cubicBezTo>
                  <a:close/>
                </a:path>
              </a:pathLst>
            </a:custGeom>
            <a:solidFill>
              <a:srgbClr val="000000"/>
            </a:solidFill>
            <a:ln w="2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6C0337F-330B-4810-BBAC-397B6A48A68A}"/>
              </a:ext>
            </a:extLst>
          </p:cNvPr>
          <p:cNvGrpSpPr/>
          <p:nvPr/>
        </p:nvGrpSpPr>
        <p:grpSpPr>
          <a:xfrm>
            <a:off x="2924575" y="4929986"/>
            <a:ext cx="194654" cy="249157"/>
            <a:chOff x="2924575" y="4929986"/>
            <a:chExt cx="194654" cy="249157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C3AC2AE-299D-8056-1CE8-2F8093707BC2}"/>
                </a:ext>
              </a:extLst>
            </p:cNvPr>
            <p:cNvSpPr/>
            <p:nvPr/>
          </p:nvSpPr>
          <p:spPr>
            <a:xfrm>
              <a:off x="2924575" y="5023420"/>
              <a:ext cx="194654" cy="155723"/>
            </a:xfrm>
            <a:custGeom>
              <a:avLst/>
              <a:gdLst>
                <a:gd name="connsiteX0" fmla="*/ 194654 w 194654"/>
                <a:gd name="connsiteY0" fmla="*/ 66027 h 155723"/>
                <a:gd name="connsiteX1" fmla="*/ 149494 w 194654"/>
                <a:gd name="connsiteY1" fmla="*/ 18687 h 155723"/>
                <a:gd name="connsiteX2" fmla="*/ 149494 w 194654"/>
                <a:gd name="connsiteY2" fmla="*/ 0 h 155723"/>
                <a:gd name="connsiteX3" fmla="*/ 0 w 194654"/>
                <a:gd name="connsiteY3" fmla="*/ 0 h 155723"/>
                <a:gd name="connsiteX4" fmla="*/ 0 w 194654"/>
                <a:gd name="connsiteY4" fmla="*/ 143266 h 155723"/>
                <a:gd name="connsiteX5" fmla="*/ 12458 w 194654"/>
                <a:gd name="connsiteY5" fmla="*/ 155723 h 155723"/>
                <a:gd name="connsiteX6" fmla="*/ 137037 w 194654"/>
                <a:gd name="connsiteY6" fmla="*/ 155723 h 155723"/>
                <a:gd name="connsiteX7" fmla="*/ 149494 w 194654"/>
                <a:gd name="connsiteY7" fmla="*/ 143266 h 155723"/>
                <a:gd name="connsiteX8" fmla="*/ 149494 w 194654"/>
                <a:gd name="connsiteY8" fmla="*/ 113678 h 155723"/>
                <a:gd name="connsiteX9" fmla="*/ 194654 w 194654"/>
                <a:gd name="connsiteY9" fmla="*/ 66027 h 155723"/>
                <a:gd name="connsiteX10" fmla="*/ 149806 w 194654"/>
                <a:gd name="connsiteY10" fmla="*/ 94991 h 155723"/>
                <a:gd name="connsiteX11" fmla="*/ 149806 w 194654"/>
                <a:gd name="connsiteY11" fmla="*/ 37374 h 155723"/>
                <a:gd name="connsiteX12" fmla="*/ 176279 w 194654"/>
                <a:gd name="connsiteY12" fmla="*/ 66027 h 155723"/>
                <a:gd name="connsiteX13" fmla="*/ 149806 w 194654"/>
                <a:gd name="connsiteY13" fmla="*/ 94991 h 155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654" h="155723">
                  <a:moveTo>
                    <a:pt x="194654" y="66027"/>
                  </a:moveTo>
                  <a:cubicBezTo>
                    <a:pt x="194654" y="40488"/>
                    <a:pt x="174722" y="19933"/>
                    <a:pt x="149494" y="18687"/>
                  </a:cubicBezTo>
                  <a:lnTo>
                    <a:pt x="149494" y="0"/>
                  </a:lnTo>
                  <a:lnTo>
                    <a:pt x="0" y="0"/>
                  </a:lnTo>
                  <a:lnTo>
                    <a:pt x="0" y="143266"/>
                  </a:lnTo>
                  <a:cubicBezTo>
                    <a:pt x="0" y="150117"/>
                    <a:pt x="5606" y="155723"/>
                    <a:pt x="12458" y="155723"/>
                  </a:cubicBezTo>
                  <a:lnTo>
                    <a:pt x="137037" y="155723"/>
                  </a:lnTo>
                  <a:cubicBezTo>
                    <a:pt x="143888" y="155723"/>
                    <a:pt x="149494" y="150117"/>
                    <a:pt x="149494" y="143266"/>
                  </a:cubicBezTo>
                  <a:lnTo>
                    <a:pt x="149494" y="113678"/>
                  </a:lnTo>
                  <a:cubicBezTo>
                    <a:pt x="174722" y="112432"/>
                    <a:pt x="194654" y="91565"/>
                    <a:pt x="194654" y="66027"/>
                  </a:cubicBezTo>
                  <a:close/>
                  <a:moveTo>
                    <a:pt x="149806" y="94991"/>
                  </a:moveTo>
                  <a:lnTo>
                    <a:pt x="149806" y="37374"/>
                  </a:lnTo>
                  <a:cubicBezTo>
                    <a:pt x="164755" y="38619"/>
                    <a:pt x="176279" y="51077"/>
                    <a:pt x="176279" y="66027"/>
                  </a:cubicBezTo>
                  <a:cubicBezTo>
                    <a:pt x="176279" y="80976"/>
                    <a:pt x="164444" y="93746"/>
                    <a:pt x="149806" y="94991"/>
                  </a:cubicBezTo>
                  <a:close/>
                </a:path>
              </a:pathLst>
            </a:custGeom>
            <a:solidFill>
              <a:srgbClr val="000000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3D76FE4E-3E62-DD5F-6B10-BB60708398C1}"/>
                </a:ext>
              </a:extLst>
            </p:cNvPr>
            <p:cNvSpPr/>
            <p:nvPr/>
          </p:nvSpPr>
          <p:spPr>
            <a:xfrm>
              <a:off x="2987176" y="4929986"/>
              <a:ext cx="21801" cy="56371"/>
            </a:xfrm>
            <a:custGeom>
              <a:avLst/>
              <a:gdLst>
                <a:gd name="connsiteX0" fmla="*/ 6540 w 21801"/>
                <a:gd name="connsiteY0" fmla="*/ 32702 h 56371"/>
                <a:gd name="connsiteX1" fmla="*/ 9343 w 21801"/>
                <a:gd name="connsiteY1" fmla="*/ 39242 h 56371"/>
                <a:gd name="connsiteX2" fmla="*/ 6540 w 21801"/>
                <a:gd name="connsiteY2" fmla="*/ 45783 h 56371"/>
                <a:gd name="connsiteX3" fmla="*/ 6540 w 21801"/>
                <a:gd name="connsiteY3" fmla="*/ 54503 h 56371"/>
                <a:gd name="connsiteX4" fmla="*/ 10901 w 21801"/>
                <a:gd name="connsiteY4" fmla="*/ 56372 h 56371"/>
                <a:gd name="connsiteX5" fmla="*/ 15261 w 21801"/>
                <a:gd name="connsiteY5" fmla="*/ 54503 h 56371"/>
                <a:gd name="connsiteX6" fmla="*/ 21801 w 21801"/>
                <a:gd name="connsiteY6" fmla="*/ 38931 h 56371"/>
                <a:gd name="connsiteX7" fmla="*/ 15261 w 21801"/>
                <a:gd name="connsiteY7" fmla="*/ 23670 h 56371"/>
                <a:gd name="connsiteX8" fmla="*/ 15261 w 21801"/>
                <a:gd name="connsiteY8" fmla="*/ 23670 h 56371"/>
                <a:gd name="connsiteX9" fmla="*/ 15261 w 21801"/>
                <a:gd name="connsiteY9" fmla="*/ 10589 h 56371"/>
                <a:gd name="connsiteX10" fmla="*/ 15261 w 21801"/>
                <a:gd name="connsiteY10" fmla="*/ 1869 h 56371"/>
                <a:gd name="connsiteX11" fmla="*/ 6540 w 21801"/>
                <a:gd name="connsiteY11" fmla="*/ 1869 h 56371"/>
                <a:gd name="connsiteX12" fmla="*/ 6540 w 21801"/>
                <a:gd name="connsiteY12" fmla="*/ 32702 h 56371"/>
                <a:gd name="connsiteX13" fmla="*/ 6540 w 21801"/>
                <a:gd name="connsiteY13" fmla="*/ 32702 h 5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01" h="56371">
                  <a:moveTo>
                    <a:pt x="6540" y="32702"/>
                  </a:moveTo>
                  <a:cubicBezTo>
                    <a:pt x="8409" y="34571"/>
                    <a:pt x="9343" y="36751"/>
                    <a:pt x="9343" y="39242"/>
                  </a:cubicBezTo>
                  <a:cubicBezTo>
                    <a:pt x="9343" y="41734"/>
                    <a:pt x="8409" y="44225"/>
                    <a:pt x="6540" y="45783"/>
                  </a:cubicBezTo>
                  <a:cubicBezTo>
                    <a:pt x="4049" y="48274"/>
                    <a:pt x="4049" y="52012"/>
                    <a:pt x="6540" y="54503"/>
                  </a:cubicBezTo>
                  <a:cubicBezTo>
                    <a:pt x="7786" y="55749"/>
                    <a:pt x="9343" y="56372"/>
                    <a:pt x="10901" y="56372"/>
                  </a:cubicBezTo>
                  <a:cubicBezTo>
                    <a:pt x="12458" y="56372"/>
                    <a:pt x="14015" y="55749"/>
                    <a:pt x="15261" y="54503"/>
                  </a:cubicBezTo>
                  <a:cubicBezTo>
                    <a:pt x="19310" y="50454"/>
                    <a:pt x="21801" y="44848"/>
                    <a:pt x="21801" y="38931"/>
                  </a:cubicBezTo>
                  <a:cubicBezTo>
                    <a:pt x="21801" y="33013"/>
                    <a:pt x="19621" y="27719"/>
                    <a:pt x="15261" y="23670"/>
                  </a:cubicBezTo>
                  <a:cubicBezTo>
                    <a:pt x="15261" y="23670"/>
                    <a:pt x="15261" y="23670"/>
                    <a:pt x="15261" y="23670"/>
                  </a:cubicBezTo>
                  <a:cubicBezTo>
                    <a:pt x="11524" y="19933"/>
                    <a:pt x="11524" y="14015"/>
                    <a:pt x="15261" y="10589"/>
                  </a:cubicBezTo>
                  <a:cubicBezTo>
                    <a:pt x="17752" y="8098"/>
                    <a:pt x="17752" y="4360"/>
                    <a:pt x="15261" y="1869"/>
                  </a:cubicBezTo>
                  <a:cubicBezTo>
                    <a:pt x="12769" y="-623"/>
                    <a:pt x="9032" y="-623"/>
                    <a:pt x="6540" y="1869"/>
                  </a:cubicBezTo>
                  <a:cubicBezTo>
                    <a:pt x="-2180" y="10278"/>
                    <a:pt x="-2180" y="24293"/>
                    <a:pt x="6540" y="32702"/>
                  </a:cubicBezTo>
                  <a:cubicBezTo>
                    <a:pt x="6540" y="32702"/>
                    <a:pt x="6540" y="32702"/>
                    <a:pt x="6540" y="32702"/>
                  </a:cubicBezTo>
                  <a:close/>
                </a:path>
              </a:pathLst>
            </a:custGeom>
            <a:solidFill>
              <a:srgbClr val="000000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024F84C-2170-256D-C17A-4581CEABB7C3}"/>
                </a:ext>
              </a:extLst>
            </p:cNvPr>
            <p:cNvSpPr/>
            <p:nvPr/>
          </p:nvSpPr>
          <p:spPr>
            <a:xfrm>
              <a:off x="3021124" y="4948050"/>
              <a:ext cx="21567" cy="56371"/>
            </a:xfrm>
            <a:custGeom>
              <a:avLst/>
              <a:gdLst>
                <a:gd name="connsiteX0" fmla="*/ 6540 w 21567"/>
                <a:gd name="connsiteY0" fmla="*/ 32702 h 56371"/>
                <a:gd name="connsiteX1" fmla="*/ 6540 w 21567"/>
                <a:gd name="connsiteY1" fmla="*/ 45783 h 56371"/>
                <a:gd name="connsiteX2" fmla="*/ 6540 w 21567"/>
                <a:gd name="connsiteY2" fmla="*/ 54503 h 56371"/>
                <a:gd name="connsiteX3" fmla="*/ 10901 w 21567"/>
                <a:gd name="connsiteY3" fmla="*/ 56372 h 56371"/>
                <a:gd name="connsiteX4" fmla="*/ 15261 w 21567"/>
                <a:gd name="connsiteY4" fmla="*/ 54503 h 56371"/>
                <a:gd name="connsiteX5" fmla="*/ 15261 w 21567"/>
                <a:gd name="connsiteY5" fmla="*/ 23670 h 56371"/>
                <a:gd name="connsiteX6" fmla="*/ 15261 w 21567"/>
                <a:gd name="connsiteY6" fmla="*/ 23670 h 56371"/>
                <a:gd name="connsiteX7" fmla="*/ 12458 w 21567"/>
                <a:gd name="connsiteY7" fmla="*/ 17130 h 56371"/>
                <a:gd name="connsiteX8" fmla="*/ 15261 w 21567"/>
                <a:gd name="connsiteY8" fmla="*/ 10589 h 56371"/>
                <a:gd name="connsiteX9" fmla="*/ 15261 w 21567"/>
                <a:gd name="connsiteY9" fmla="*/ 1869 h 56371"/>
                <a:gd name="connsiteX10" fmla="*/ 6540 w 21567"/>
                <a:gd name="connsiteY10" fmla="*/ 1869 h 56371"/>
                <a:gd name="connsiteX11" fmla="*/ 0 w 21567"/>
                <a:gd name="connsiteY11" fmla="*/ 17441 h 56371"/>
                <a:gd name="connsiteX12" fmla="*/ 6540 w 21567"/>
                <a:gd name="connsiteY12" fmla="*/ 32702 h 56371"/>
                <a:gd name="connsiteX13" fmla="*/ 6540 w 21567"/>
                <a:gd name="connsiteY13" fmla="*/ 32702 h 5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567" h="56371">
                  <a:moveTo>
                    <a:pt x="6540" y="32702"/>
                  </a:moveTo>
                  <a:cubicBezTo>
                    <a:pt x="10278" y="36439"/>
                    <a:pt x="10278" y="42357"/>
                    <a:pt x="6540" y="45783"/>
                  </a:cubicBezTo>
                  <a:cubicBezTo>
                    <a:pt x="4049" y="48274"/>
                    <a:pt x="4049" y="52012"/>
                    <a:pt x="6540" y="54503"/>
                  </a:cubicBezTo>
                  <a:cubicBezTo>
                    <a:pt x="7786" y="55749"/>
                    <a:pt x="9343" y="56372"/>
                    <a:pt x="10901" y="56372"/>
                  </a:cubicBezTo>
                  <a:cubicBezTo>
                    <a:pt x="12458" y="56372"/>
                    <a:pt x="14015" y="55749"/>
                    <a:pt x="15261" y="54503"/>
                  </a:cubicBezTo>
                  <a:cubicBezTo>
                    <a:pt x="23670" y="46094"/>
                    <a:pt x="23670" y="32079"/>
                    <a:pt x="15261" y="23670"/>
                  </a:cubicBezTo>
                  <a:cubicBezTo>
                    <a:pt x="15261" y="23670"/>
                    <a:pt x="15261" y="23670"/>
                    <a:pt x="15261" y="23670"/>
                  </a:cubicBezTo>
                  <a:cubicBezTo>
                    <a:pt x="13392" y="21801"/>
                    <a:pt x="12458" y="19621"/>
                    <a:pt x="12458" y="17130"/>
                  </a:cubicBezTo>
                  <a:cubicBezTo>
                    <a:pt x="12458" y="14638"/>
                    <a:pt x="13392" y="12146"/>
                    <a:pt x="15261" y="10589"/>
                  </a:cubicBezTo>
                  <a:cubicBezTo>
                    <a:pt x="17752" y="8098"/>
                    <a:pt x="17752" y="4360"/>
                    <a:pt x="15261" y="1869"/>
                  </a:cubicBezTo>
                  <a:cubicBezTo>
                    <a:pt x="12769" y="-623"/>
                    <a:pt x="9032" y="-623"/>
                    <a:pt x="6540" y="1869"/>
                  </a:cubicBezTo>
                  <a:cubicBezTo>
                    <a:pt x="2492" y="5917"/>
                    <a:pt x="0" y="11524"/>
                    <a:pt x="0" y="17441"/>
                  </a:cubicBezTo>
                  <a:cubicBezTo>
                    <a:pt x="311" y="23359"/>
                    <a:pt x="2492" y="28653"/>
                    <a:pt x="6540" y="32702"/>
                  </a:cubicBezTo>
                  <a:cubicBezTo>
                    <a:pt x="6540" y="32702"/>
                    <a:pt x="6540" y="32702"/>
                    <a:pt x="6540" y="32702"/>
                  </a:cubicBezTo>
                  <a:close/>
                </a:path>
              </a:pathLst>
            </a:custGeom>
            <a:solidFill>
              <a:srgbClr val="000000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D5A54DB-A07C-0001-61F8-70946FE929FB}"/>
                </a:ext>
              </a:extLst>
            </p:cNvPr>
            <p:cNvSpPr/>
            <p:nvPr/>
          </p:nvSpPr>
          <p:spPr>
            <a:xfrm>
              <a:off x="2956031" y="4947739"/>
              <a:ext cx="21801" cy="56683"/>
            </a:xfrm>
            <a:custGeom>
              <a:avLst/>
              <a:gdLst>
                <a:gd name="connsiteX0" fmla="*/ 6540 w 21801"/>
                <a:gd name="connsiteY0" fmla="*/ 33013 h 56683"/>
                <a:gd name="connsiteX1" fmla="*/ 9343 w 21801"/>
                <a:gd name="connsiteY1" fmla="*/ 39554 h 56683"/>
                <a:gd name="connsiteX2" fmla="*/ 6540 w 21801"/>
                <a:gd name="connsiteY2" fmla="*/ 46094 h 56683"/>
                <a:gd name="connsiteX3" fmla="*/ 6540 w 21801"/>
                <a:gd name="connsiteY3" fmla="*/ 54815 h 56683"/>
                <a:gd name="connsiteX4" fmla="*/ 10901 w 21801"/>
                <a:gd name="connsiteY4" fmla="*/ 56683 h 56683"/>
                <a:gd name="connsiteX5" fmla="*/ 15261 w 21801"/>
                <a:gd name="connsiteY5" fmla="*/ 54815 h 56683"/>
                <a:gd name="connsiteX6" fmla="*/ 21801 w 21801"/>
                <a:gd name="connsiteY6" fmla="*/ 39242 h 56683"/>
                <a:gd name="connsiteX7" fmla="*/ 15261 w 21801"/>
                <a:gd name="connsiteY7" fmla="*/ 23670 h 56683"/>
                <a:gd name="connsiteX8" fmla="*/ 15261 w 21801"/>
                <a:gd name="connsiteY8" fmla="*/ 23670 h 56683"/>
                <a:gd name="connsiteX9" fmla="*/ 15261 w 21801"/>
                <a:gd name="connsiteY9" fmla="*/ 10589 h 56683"/>
                <a:gd name="connsiteX10" fmla="*/ 15261 w 21801"/>
                <a:gd name="connsiteY10" fmla="*/ 1869 h 56683"/>
                <a:gd name="connsiteX11" fmla="*/ 6540 w 21801"/>
                <a:gd name="connsiteY11" fmla="*/ 1869 h 56683"/>
                <a:gd name="connsiteX12" fmla="*/ 6540 w 21801"/>
                <a:gd name="connsiteY12" fmla="*/ 33013 h 56683"/>
                <a:gd name="connsiteX13" fmla="*/ 6540 w 21801"/>
                <a:gd name="connsiteY13" fmla="*/ 33013 h 5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01" h="56683">
                  <a:moveTo>
                    <a:pt x="6540" y="33013"/>
                  </a:moveTo>
                  <a:cubicBezTo>
                    <a:pt x="8409" y="34882"/>
                    <a:pt x="9343" y="37062"/>
                    <a:pt x="9343" y="39554"/>
                  </a:cubicBezTo>
                  <a:cubicBezTo>
                    <a:pt x="9343" y="42045"/>
                    <a:pt x="8409" y="44537"/>
                    <a:pt x="6540" y="46094"/>
                  </a:cubicBezTo>
                  <a:cubicBezTo>
                    <a:pt x="4049" y="48586"/>
                    <a:pt x="4049" y="52323"/>
                    <a:pt x="6540" y="54815"/>
                  </a:cubicBezTo>
                  <a:cubicBezTo>
                    <a:pt x="7786" y="56060"/>
                    <a:pt x="9343" y="56683"/>
                    <a:pt x="10901" y="56683"/>
                  </a:cubicBezTo>
                  <a:cubicBezTo>
                    <a:pt x="12458" y="56683"/>
                    <a:pt x="14015" y="56060"/>
                    <a:pt x="15261" y="54815"/>
                  </a:cubicBezTo>
                  <a:cubicBezTo>
                    <a:pt x="19310" y="50766"/>
                    <a:pt x="21801" y="45160"/>
                    <a:pt x="21801" y="39242"/>
                  </a:cubicBezTo>
                  <a:cubicBezTo>
                    <a:pt x="21801" y="33325"/>
                    <a:pt x="19621" y="28030"/>
                    <a:pt x="15261" y="23670"/>
                  </a:cubicBezTo>
                  <a:lnTo>
                    <a:pt x="15261" y="23670"/>
                  </a:lnTo>
                  <a:cubicBezTo>
                    <a:pt x="11524" y="19933"/>
                    <a:pt x="11524" y="14015"/>
                    <a:pt x="15261" y="10589"/>
                  </a:cubicBezTo>
                  <a:cubicBezTo>
                    <a:pt x="17752" y="8098"/>
                    <a:pt x="17752" y="4360"/>
                    <a:pt x="15261" y="1869"/>
                  </a:cubicBezTo>
                  <a:cubicBezTo>
                    <a:pt x="12769" y="-623"/>
                    <a:pt x="9032" y="-623"/>
                    <a:pt x="6540" y="1869"/>
                  </a:cubicBezTo>
                  <a:cubicBezTo>
                    <a:pt x="-2180" y="10901"/>
                    <a:pt x="-2180" y="24604"/>
                    <a:pt x="6540" y="33013"/>
                  </a:cubicBezTo>
                  <a:cubicBezTo>
                    <a:pt x="6540" y="33013"/>
                    <a:pt x="6540" y="33013"/>
                    <a:pt x="6540" y="33013"/>
                  </a:cubicBezTo>
                  <a:close/>
                </a:path>
              </a:pathLst>
            </a:custGeom>
            <a:solidFill>
              <a:srgbClr val="000000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EF06F8C9-69D9-89AA-D3C2-94662EC21E66}"/>
              </a:ext>
            </a:extLst>
          </p:cNvPr>
          <p:cNvGrpSpPr/>
          <p:nvPr/>
        </p:nvGrpSpPr>
        <p:grpSpPr>
          <a:xfrm>
            <a:off x="1350825" y="4976306"/>
            <a:ext cx="194813" cy="214050"/>
            <a:chOff x="1350825" y="4976306"/>
            <a:chExt cx="194813" cy="214050"/>
          </a:xfrm>
          <a:solidFill>
            <a:schemeClr val="bg1"/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C453868-5BEA-1175-FD1C-AF2172693937}"/>
                </a:ext>
              </a:extLst>
            </p:cNvPr>
            <p:cNvSpPr/>
            <p:nvPr/>
          </p:nvSpPr>
          <p:spPr>
            <a:xfrm>
              <a:off x="1482681" y="5085338"/>
              <a:ext cx="41632" cy="41632"/>
            </a:xfrm>
            <a:custGeom>
              <a:avLst/>
              <a:gdLst>
                <a:gd name="connsiteX0" fmla="*/ 41633 w 41632"/>
                <a:gd name="connsiteY0" fmla="*/ 20816 h 41632"/>
                <a:gd name="connsiteX1" fmla="*/ 20816 w 41632"/>
                <a:gd name="connsiteY1" fmla="*/ 41633 h 41632"/>
                <a:gd name="connsiteX2" fmla="*/ 0 w 41632"/>
                <a:gd name="connsiteY2" fmla="*/ 20816 h 41632"/>
                <a:gd name="connsiteX3" fmla="*/ 20816 w 41632"/>
                <a:gd name="connsiteY3" fmla="*/ 0 h 41632"/>
                <a:gd name="connsiteX4" fmla="*/ 41633 w 41632"/>
                <a:gd name="connsiteY4" fmla="*/ 20816 h 4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32" h="41632">
                  <a:moveTo>
                    <a:pt x="41633" y="20816"/>
                  </a:moveTo>
                  <a:cubicBezTo>
                    <a:pt x="41633" y="32313"/>
                    <a:pt x="32313" y="41633"/>
                    <a:pt x="20816" y="41633"/>
                  </a:cubicBezTo>
                  <a:cubicBezTo>
                    <a:pt x="9320" y="41633"/>
                    <a:pt x="0" y="32313"/>
                    <a:pt x="0" y="20816"/>
                  </a:cubicBezTo>
                  <a:cubicBezTo>
                    <a:pt x="0" y="9320"/>
                    <a:pt x="9320" y="0"/>
                    <a:pt x="20816" y="0"/>
                  </a:cubicBezTo>
                  <a:cubicBezTo>
                    <a:pt x="32313" y="0"/>
                    <a:pt x="41633" y="9320"/>
                    <a:pt x="41633" y="20816"/>
                  </a:cubicBez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6E43AD1-6FF9-D5E9-6089-9A073D27AF06}"/>
                </a:ext>
              </a:extLst>
            </p:cNvPr>
            <p:cNvSpPr/>
            <p:nvPr/>
          </p:nvSpPr>
          <p:spPr>
            <a:xfrm>
              <a:off x="1371669" y="5085338"/>
              <a:ext cx="41632" cy="41632"/>
            </a:xfrm>
            <a:custGeom>
              <a:avLst/>
              <a:gdLst>
                <a:gd name="connsiteX0" fmla="*/ 41633 w 41632"/>
                <a:gd name="connsiteY0" fmla="*/ 20816 h 41632"/>
                <a:gd name="connsiteX1" fmla="*/ 20816 w 41632"/>
                <a:gd name="connsiteY1" fmla="*/ 41633 h 41632"/>
                <a:gd name="connsiteX2" fmla="*/ 0 w 41632"/>
                <a:gd name="connsiteY2" fmla="*/ 20816 h 41632"/>
                <a:gd name="connsiteX3" fmla="*/ 20816 w 41632"/>
                <a:gd name="connsiteY3" fmla="*/ 0 h 41632"/>
                <a:gd name="connsiteX4" fmla="*/ 41633 w 41632"/>
                <a:gd name="connsiteY4" fmla="*/ 20816 h 4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32" h="41632">
                  <a:moveTo>
                    <a:pt x="41633" y="20816"/>
                  </a:moveTo>
                  <a:cubicBezTo>
                    <a:pt x="41633" y="32313"/>
                    <a:pt x="32313" y="41633"/>
                    <a:pt x="20816" y="41633"/>
                  </a:cubicBezTo>
                  <a:cubicBezTo>
                    <a:pt x="9320" y="41633"/>
                    <a:pt x="0" y="32313"/>
                    <a:pt x="0" y="20816"/>
                  </a:cubicBezTo>
                  <a:cubicBezTo>
                    <a:pt x="0" y="9320"/>
                    <a:pt x="9320" y="0"/>
                    <a:pt x="20816" y="0"/>
                  </a:cubicBezTo>
                  <a:cubicBezTo>
                    <a:pt x="32313" y="0"/>
                    <a:pt x="41633" y="9320"/>
                    <a:pt x="41633" y="20816"/>
                  </a:cubicBez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F8F5947-4439-7506-B8B3-AA17E52E47C3}"/>
                </a:ext>
              </a:extLst>
            </p:cNvPr>
            <p:cNvSpPr/>
            <p:nvPr/>
          </p:nvSpPr>
          <p:spPr>
            <a:xfrm>
              <a:off x="1469757" y="5132616"/>
              <a:ext cx="75376" cy="41686"/>
            </a:xfrm>
            <a:custGeom>
              <a:avLst/>
              <a:gdLst>
                <a:gd name="connsiteX0" fmla="*/ 71225 w 75376"/>
                <a:gd name="connsiteY0" fmla="*/ 12388 h 41686"/>
                <a:gd name="connsiteX1" fmla="*/ 50864 w 75376"/>
                <a:gd name="connsiteY1" fmla="*/ 2676 h 41686"/>
                <a:gd name="connsiteX2" fmla="*/ 33740 w 75376"/>
                <a:gd name="connsiteY2" fmla="*/ 0 h 41686"/>
                <a:gd name="connsiteX3" fmla="*/ 16642 w 75376"/>
                <a:gd name="connsiteY3" fmla="*/ 2676 h 41686"/>
                <a:gd name="connsiteX4" fmla="*/ 963 w 75376"/>
                <a:gd name="connsiteY4" fmla="*/ 9418 h 41686"/>
                <a:gd name="connsiteX5" fmla="*/ 0 w 75376"/>
                <a:gd name="connsiteY5" fmla="*/ 10515 h 41686"/>
                <a:gd name="connsiteX6" fmla="*/ 21405 w 75376"/>
                <a:gd name="connsiteY6" fmla="*/ 21218 h 41686"/>
                <a:gd name="connsiteX7" fmla="*/ 29218 w 75376"/>
                <a:gd name="connsiteY7" fmla="*/ 36924 h 41686"/>
                <a:gd name="connsiteX8" fmla="*/ 29218 w 75376"/>
                <a:gd name="connsiteY8" fmla="*/ 41687 h 41686"/>
                <a:gd name="connsiteX9" fmla="*/ 75373 w 75376"/>
                <a:gd name="connsiteY9" fmla="*/ 41687 h 41686"/>
                <a:gd name="connsiteX10" fmla="*/ 75373 w 75376"/>
                <a:gd name="connsiteY10" fmla="*/ 20736 h 41686"/>
                <a:gd name="connsiteX11" fmla="*/ 71225 w 75376"/>
                <a:gd name="connsiteY11" fmla="*/ 12388 h 4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76" h="41686">
                  <a:moveTo>
                    <a:pt x="71225" y="12388"/>
                  </a:moveTo>
                  <a:cubicBezTo>
                    <a:pt x="65220" y="7718"/>
                    <a:pt x="58273" y="4404"/>
                    <a:pt x="50864" y="2676"/>
                  </a:cubicBezTo>
                  <a:cubicBezTo>
                    <a:pt x="45295" y="1049"/>
                    <a:pt x="39539" y="149"/>
                    <a:pt x="33740" y="0"/>
                  </a:cubicBezTo>
                  <a:cubicBezTo>
                    <a:pt x="27936" y="-13"/>
                    <a:pt x="22165" y="890"/>
                    <a:pt x="16642" y="2676"/>
                  </a:cubicBezTo>
                  <a:cubicBezTo>
                    <a:pt x="11115" y="4147"/>
                    <a:pt x="5833" y="6419"/>
                    <a:pt x="963" y="9418"/>
                  </a:cubicBezTo>
                  <a:lnTo>
                    <a:pt x="0" y="10515"/>
                  </a:lnTo>
                  <a:cubicBezTo>
                    <a:pt x="7779" y="12615"/>
                    <a:pt x="15058" y="16255"/>
                    <a:pt x="21405" y="21218"/>
                  </a:cubicBezTo>
                  <a:cubicBezTo>
                    <a:pt x="26394" y="24883"/>
                    <a:pt x="29304" y="30734"/>
                    <a:pt x="29218" y="36924"/>
                  </a:cubicBezTo>
                  <a:lnTo>
                    <a:pt x="29218" y="41687"/>
                  </a:lnTo>
                  <a:lnTo>
                    <a:pt x="75373" y="41687"/>
                  </a:lnTo>
                  <a:lnTo>
                    <a:pt x="75373" y="20736"/>
                  </a:lnTo>
                  <a:cubicBezTo>
                    <a:pt x="75464" y="17437"/>
                    <a:pt x="73910" y="14309"/>
                    <a:pt x="71225" y="12388"/>
                  </a:cubicBez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C3E581A-E03F-DECE-F9A5-5A546C244169}"/>
                </a:ext>
              </a:extLst>
            </p:cNvPr>
            <p:cNvSpPr/>
            <p:nvPr/>
          </p:nvSpPr>
          <p:spPr>
            <a:xfrm>
              <a:off x="1350825" y="5132616"/>
              <a:ext cx="75479" cy="41686"/>
            </a:xfrm>
            <a:custGeom>
              <a:avLst/>
              <a:gdLst>
                <a:gd name="connsiteX0" fmla="*/ 46262 w 75479"/>
                <a:gd name="connsiteY0" fmla="*/ 36924 h 41686"/>
                <a:gd name="connsiteX1" fmla="*/ 53780 w 75479"/>
                <a:gd name="connsiteY1" fmla="*/ 21486 h 41686"/>
                <a:gd name="connsiteX2" fmla="*/ 54075 w 75479"/>
                <a:gd name="connsiteY2" fmla="*/ 21218 h 41686"/>
                <a:gd name="connsiteX3" fmla="*/ 54422 w 75479"/>
                <a:gd name="connsiteY3" fmla="*/ 20977 h 41686"/>
                <a:gd name="connsiteX4" fmla="*/ 75480 w 75479"/>
                <a:gd name="connsiteY4" fmla="*/ 10542 h 41686"/>
                <a:gd name="connsiteX5" fmla="*/ 73955 w 75479"/>
                <a:gd name="connsiteY5" fmla="*/ 8803 h 41686"/>
                <a:gd name="connsiteX6" fmla="*/ 58757 w 75479"/>
                <a:gd name="connsiteY6" fmla="*/ 2676 h 41686"/>
                <a:gd name="connsiteX7" fmla="*/ 41660 w 75479"/>
                <a:gd name="connsiteY7" fmla="*/ 0 h 41686"/>
                <a:gd name="connsiteX8" fmla="*/ 24536 w 75479"/>
                <a:gd name="connsiteY8" fmla="*/ 2676 h 41686"/>
                <a:gd name="connsiteX9" fmla="*/ 4174 w 75479"/>
                <a:gd name="connsiteY9" fmla="*/ 12388 h 41686"/>
                <a:gd name="connsiteX10" fmla="*/ 0 w 75479"/>
                <a:gd name="connsiteY10" fmla="*/ 20736 h 41686"/>
                <a:gd name="connsiteX11" fmla="*/ 0 w 75479"/>
                <a:gd name="connsiteY11" fmla="*/ 41687 h 41686"/>
                <a:gd name="connsiteX12" fmla="*/ 46262 w 75479"/>
                <a:gd name="connsiteY12" fmla="*/ 41687 h 41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479" h="41686">
                  <a:moveTo>
                    <a:pt x="46262" y="36924"/>
                  </a:moveTo>
                  <a:cubicBezTo>
                    <a:pt x="46266" y="30897"/>
                    <a:pt x="49038" y="25205"/>
                    <a:pt x="53780" y="21486"/>
                  </a:cubicBezTo>
                  <a:lnTo>
                    <a:pt x="54075" y="21218"/>
                  </a:lnTo>
                  <a:lnTo>
                    <a:pt x="54422" y="20977"/>
                  </a:lnTo>
                  <a:cubicBezTo>
                    <a:pt x="60845" y="16407"/>
                    <a:pt x="67953" y="12884"/>
                    <a:pt x="75480" y="10542"/>
                  </a:cubicBezTo>
                  <a:cubicBezTo>
                    <a:pt x="74945" y="9980"/>
                    <a:pt x="74436" y="9392"/>
                    <a:pt x="73955" y="8803"/>
                  </a:cubicBezTo>
                  <a:cubicBezTo>
                    <a:pt x="69207" y="6045"/>
                    <a:pt x="64090" y="3982"/>
                    <a:pt x="58757" y="2676"/>
                  </a:cubicBezTo>
                  <a:cubicBezTo>
                    <a:pt x="53197" y="1051"/>
                    <a:pt x="47450" y="152"/>
                    <a:pt x="41660" y="0"/>
                  </a:cubicBezTo>
                  <a:cubicBezTo>
                    <a:pt x="35846" y="-15"/>
                    <a:pt x="30067" y="888"/>
                    <a:pt x="24536" y="2676"/>
                  </a:cubicBezTo>
                  <a:cubicBezTo>
                    <a:pt x="17230" y="4691"/>
                    <a:pt x="10338" y="7979"/>
                    <a:pt x="4174" y="12388"/>
                  </a:cubicBezTo>
                  <a:cubicBezTo>
                    <a:pt x="1579" y="14386"/>
                    <a:pt x="41" y="17462"/>
                    <a:pt x="0" y="20736"/>
                  </a:cubicBezTo>
                  <a:lnTo>
                    <a:pt x="0" y="41687"/>
                  </a:lnTo>
                  <a:lnTo>
                    <a:pt x="46262" y="41687"/>
                  </a:ln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A5D49C8-4EDA-864B-5A9A-7E29FEDD7375}"/>
                </a:ext>
              </a:extLst>
            </p:cNvPr>
            <p:cNvSpPr/>
            <p:nvPr/>
          </p:nvSpPr>
          <p:spPr>
            <a:xfrm>
              <a:off x="1406345" y="5148830"/>
              <a:ext cx="83295" cy="41526"/>
            </a:xfrm>
            <a:custGeom>
              <a:avLst/>
              <a:gdLst>
                <a:gd name="connsiteX0" fmla="*/ 0 w 83295"/>
                <a:gd name="connsiteY0" fmla="*/ 41526 h 41526"/>
                <a:gd name="connsiteX1" fmla="*/ 0 w 83295"/>
                <a:gd name="connsiteY1" fmla="*/ 20710 h 41526"/>
                <a:gd name="connsiteX2" fmla="*/ 4174 w 83295"/>
                <a:gd name="connsiteY2" fmla="*/ 12389 h 41526"/>
                <a:gd name="connsiteX3" fmla="*/ 24536 w 83295"/>
                <a:gd name="connsiteY3" fmla="*/ 2676 h 41526"/>
                <a:gd name="connsiteX4" fmla="*/ 41633 w 83295"/>
                <a:gd name="connsiteY4" fmla="*/ 1 h 41526"/>
                <a:gd name="connsiteX5" fmla="*/ 58757 w 83295"/>
                <a:gd name="connsiteY5" fmla="*/ 2676 h 41526"/>
                <a:gd name="connsiteX6" fmla="*/ 79119 w 83295"/>
                <a:gd name="connsiteY6" fmla="*/ 12389 h 41526"/>
                <a:gd name="connsiteX7" fmla="*/ 83293 w 83295"/>
                <a:gd name="connsiteY7" fmla="*/ 20710 h 41526"/>
                <a:gd name="connsiteX8" fmla="*/ 83293 w 83295"/>
                <a:gd name="connsiteY8" fmla="*/ 41526 h 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295" h="41526">
                  <a:moveTo>
                    <a:pt x="0" y="41526"/>
                  </a:moveTo>
                  <a:lnTo>
                    <a:pt x="0" y="20710"/>
                  </a:lnTo>
                  <a:cubicBezTo>
                    <a:pt x="13" y="17436"/>
                    <a:pt x="1557" y="14356"/>
                    <a:pt x="4174" y="12389"/>
                  </a:cubicBezTo>
                  <a:cubicBezTo>
                    <a:pt x="10325" y="7959"/>
                    <a:pt x="17222" y="4669"/>
                    <a:pt x="24536" y="2676"/>
                  </a:cubicBezTo>
                  <a:cubicBezTo>
                    <a:pt x="30056" y="879"/>
                    <a:pt x="35828" y="-25"/>
                    <a:pt x="41633" y="1"/>
                  </a:cubicBezTo>
                  <a:cubicBezTo>
                    <a:pt x="47434" y="137"/>
                    <a:pt x="53191" y="1037"/>
                    <a:pt x="58757" y="2676"/>
                  </a:cubicBezTo>
                  <a:cubicBezTo>
                    <a:pt x="66174" y="4382"/>
                    <a:pt x="73125" y="7697"/>
                    <a:pt x="79119" y="12389"/>
                  </a:cubicBezTo>
                  <a:cubicBezTo>
                    <a:pt x="81812" y="14291"/>
                    <a:pt x="83378" y="17413"/>
                    <a:pt x="83293" y="20710"/>
                  </a:cubicBezTo>
                  <a:lnTo>
                    <a:pt x="83293" y="41526"/>
                  </a:ln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C9B423E-3019-686B-1628-0D32B690F795}"/>
                </a:ext>
              </a:extLst>
            </p:cNvPr>
            <p:cNvSpPr/>
            <p:nvPr/>
          </p:nvSpPr>
          <p:spPr>
            <a:xfrm>
              <a:off x="1427161" y="5101525"/>
              <a:ext cx="41632" cy="41632"/>
            </a:xfrm>
            <a:custGeom>
              <a:avLst/>
              <a:gdLst>
                <a:gd name="connsiteX0" fmla="*/ 41633 w 41632"/>
                <a:gd name="connsiteY0" fmla="*/ 20816 h 41632"/>
                <a:gd name="connsiteX1" fmla="*/ 20816 w 41632"/>
                <a:gd name="connsiteY1" fmla="*/ 41633 h 41632"/>
                <a:gd name="connsiteX2" fmla="*/ 0 w 41632"/>
                <a:gd name="connsiteY2" fmla="*/ 20816 h 41632"/>
                <a:gd name="connsiteX3" fmla="*/ 20816 w 41632"/>
                <a:gd name="connsiteY3" fmla="*/ 0 h 41632"/>
                <a:gd name="connsiteX4" fmla="*/ 41633 w 41632"/>
                <a:gd name="connsiteY4" fmla="*/ 20816 h 4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32" h="41632">
                  <a:moveTo>
                    <a:pt x="41633" y="20816"/>
                  </a:moveTo>
                  <a:cubicBezTo>
                    <a:pt x="41633" y="32313"/>
                    <a:pt x="32313" y="41633"/>
                    <a:pt x="20816" y="41633"/>
                  </a:cubicBezTo>
                  <a:cubicBezTo>
                    <a:pt x="9320" y="41633"/>
                    <a:pt x="0" y="32313"/>
                    <a:pt x="0" y="20816"/>
                  </a:cubicBezTo>
                  <a:cubicBezTo>
                    <a:pt x="0" y="9320"/>
                    <a:pt x="9320" y="0"/>
                    <a:pt x="20816" y="0"/>
                  </a:cubicBezTo>
                  <a:cubicBezTo>
                    <a:pt x="32313" y="0"/>
                    <a:pt x="41633" y="9320"/>
                    <a:pt x="41633" y="20816"/>
                  </a:cubicBez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8C03234-1BD0-68B8-7C9D-8AE3B0C97552}"/>
                </a:ext>
              </a:extLst>
            </p:cNvPr>
            <p:cNvSpPr/>
            <p:nvPr/>
          </p:nvSpPr>
          <p:spPr>
            <a:xfrm>
              <a:off x="1350986" y="4976306"/>
              <a:ext cx="194652" cy="96322"/>
            </a:xfrm>
            <a:custGeom>
              <a:avLst/>
              <a:gdLst>
                <a:gd name="connsiteX0" fmla="*/ 183950 w 194652"/>
                <a:gd name="connsiteY0" fmla="*/ 0 h 96322"/>
                <a:gd name="connsiteX1" fmla="*/ 10703 w 194652"/>
                <a:gd name="connsiteY1" fmla="*/ 0 h 96322"/>
                <a:gd name="connsiteX2" fmla="*/ 0 w 194652"/>
                <a:gd name="connsiteY2" fmla="*/ 10703 h 96322"/>
                <a:gd name="connsiteX3" fmla="*/ 0 w 194652"/>
                <a:gd name="connsiteY3" fmla="*/ 69567 h 96322"/>
                <a:gd name="connsiteX4" fmla="*/ 10703 w 194652"/>
                <a:gd name="connsiteY4" fmla="*/ 80269 h 96322"/>
                <a:gd name="connsiteX5" fmla="*/ 50168 w 194652"/>
                <a:gd name="connsiteY5" fmla="*/ 80269 h 96322"/>
                <a:gd name="connsiteX6" fmla="*/ 50168 w 194652"/>
                <a:gd name="connsiteY6" fmla="*/ 96323 h 96322"/>
                <a:gd name="connsiteX7" fmla="*/ 67025 w 194652"/>
                <a:gd name="connsiteY7" fmla="*/ 80269 h 96322"/>
                <a:gd name="connsiteX8" fmla="*/ 85219 w 194652"/>
                <a:gd name="connsiteY8" fmla="*/ 80269 h 96322"/>
                <a:gd name="connsiteX9" fmla="*/ 95654 w 194652"/>
                <a:gd name="connsiteY9" fmla="*/ 96323 h 96322"/>
                <a:gd name="connsiteX10" fmla="*/ 105286 w 194652"/>
                <a:gd name="connsiteY10" fmla="*/ 80269 h 96322"/>
                <a:gd name="connsiteX11" fmla="*/ 124283 w 194652"/>
                <a:gd name="connsiteY11" fmla="*/ 80269 h 96322"/>
                <a:gd name="connsiteX12" fmla="*/ 141140 w 194652"/>
                <a:gd name="connsiteY12" fmla="*/ 96323 h 96322"/>
                <a:gd name="connsiteX13" fmla="*/ 141140 w 194652"/>
                <a:gd name="connsiteY13" fmla="*/ 80269 h 96322"/>
                <a:gd name="connsiteX14" fmla="*/ 183950 w 194652"/>
                <a:gd name="connsiteY14" fmla="*/ 80269 h 96322"/>
                <a:gd name="connsiteX15" fmla="*/ 194652 w 194652"/>
                <a:gd name="connsiteY15" fmla="*/ 69567 h 96322"/>
                <a:gd name="connsiteX16" fmla="*/ 194652 w 194652"/>
                <a:gd name="connsiteY16" fmla="*/ 10703 h 96322"/>
                <a:gd name="connsiteX17" fmla="*/ 183950 w 194652"/>
                <a:gd name="connsiteY17" fmla="*/ 0 h 96322"/>
                <a:gd name="connsiteX18" fmla="*/ 26756 w 194652"/>
                <a:gd name="connsiteY18" fmla="*/ 24081 h 96322"/>
                <a:gd name="connsiteX19" fmla="*/ 151842 w 194652"/>
                <a:gd name="connsiteY19" fmla="*/ 24081 h 96322"/>
                <a:gd name="connsiteX20" fmla="*/ 151842 w 194652"/>
                <a:gd name="connsiteY20" fmla="*/ 29432 h 96322"/>
                <a:gd name="connsiteX21" fmla="*/ 26756 w 194652"/>
                <a:gd name="connsiteY21" fmla="*/ 29432 h 96322"/>
                <a:gd name="connsiteX22" fmla="*/ 125086 w 194652"/>
                <a:gd name="connsiteY22" fmla="*/ 56188 h 96322"/>
                <a:gd name="connsiteX23" fmla="*/ 26756 w 194652"/>
                <a:gd name="connsiteY23" fmla="*/ 56188 h 96322"/>
                <a:gd name="connsiteX24" fmla="*/ 26756 w 194652"/>
                <a:gd name="connsiteY24" fmla="*/ 50837 h 96322"/>
                <a:gd name="connsiteX25" fmla="*/ 125086 w 194652"/>
                <a:gd name="connsiteY25" fmla="*/ 50837 h 96322"/>
                <a:gd name="connsiteX26" fmla="*/ 167896 w 194652"/>
                <a:gd name="connsiteY26" fmla="*/ 42810 h 96322"/>
                <a:gd name="connsiteX27" fmla="*/ 26756 w 194652"/>
                <a:gd name="connsiteY27" fmla="*/ 42810 h 96322"/>
                <a:gd name="connsiteX28" fmla="*/ 26756 w 194652"/>
                <a:gd name="connsiteY28" fmla="*/ 37459 h 96322"/>
                <a:gd name="connsiteX29" fmla="*/ 167896 w 194652"/>
                <a:gd name="connsiteY29" fmla="*/ 37459 h 9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4652" h="96322">
                  <a:moveTo>
                    <a:pt x="183950" y="0"/>
                  </a:moveTo>
                  <a:lnTo>
                    <a:pt x="10703" y="0"/>
                  </a:lnTo>
                  <a:cubicBezTo>
                    <a:pt x="4792" y="0"/>
                    <a:pt x="0" y="4792"/>
                    <a:pt x="0" y="10703"/>
                  </a:cubicBezTo>
                  <a:lnTo>
                    <a:pt x="0" y="69567"/>
                  </a:lnTo>
                  <a:cubicBezTo>
                    <a:pt x="0" y="75477"/>
                    <a:pt x="4792" y="80269"/>
                    <a:pt x="10703" y="80269"/>
                  </a:cubicBezTo>
                  <a:lnTo>
                    <a:pt x="50168" y="80269"/>
                  </a:lnTo>
                  <a:lnTo>
                    <a:pt x="50168" y="96323"/>
                  </a:lnTo>
                  <a:lnTo>
                    <a:pt x="67025" y="80269"/>
                  </a:lnTo>
                  <a:lnTo>
                    <a:pt x="85219" y="80269"/>
                  </a:lnTo>
                  <a:lnTo>
                    <a:pt x="95654" y="96323"/>
                  </a:lnTo>
                  <a:lnTo>
                    <a:pt x="105286" y="80269"/>
                  </a:lnTo>
                  <a:lnTo>
                    <a:pt x="124283" y="80269"/>
                  </a:lnTo>
                  <a:lnTo>
                    <a:pt x="141140" y="96323"/>
                  </a:lnTo>
                  <a:lnTo>
                    <a:pt x="141140" y="80269"/>
                  </a:lnTo>
                  <a:lnTo>
                    <a:pt x="183950" y="80269"/>
                  </a:lnTo>
                  <a:cubicBezTo>
                    <a:pt x="189861" y="80269"/>
                    <a:pt x="194652" y="75477"/>
                    <a:pt x="194652" y="69567"/>
                  </a:cubicBezTo>
                  <a:lnTo>
                    <a:pt x="194652" y="10703"/>
                  </a:lnTo>
                  <a:cubicBezTo>
                    <a:pt x="194652" y="4792"/>
                    <a:pt x="189861" y="0"/>
                    <a:pt x="183950" y="0"/>
                  </a:cubicBezTo>
                  <a:close/>
                  <a:moveTo>
                    <a:pt x="26756" y="24081"/>
                  </a:moveTo>
                  <a:lnTo>
                    <a:pt x="151842" y="24081"/>
                  </a:lnTo>
                  <a:lnTo>
                    <a:pt x="151842" y="29432"/>
                  </a:lnTo>
                  <a:lnTo>
                    <a:pt x="26756" y="29432"/>
                  </a:lnTo>
                  <a:close/>
                  <a:moveTo>
                    <a:pt x="125086" y="56188"/>
                  </a:moveTo>
                  <a:lnTo>
                    <a:pt x="26756" y="56188"/>
                  </a:lnTo>
                  <a:lnTo>
                    <a:pt x="26756" y="50837"/>
                  </a:lnTo>
                  <a:lnTo>
                    <a:pt x="125086" y="50837"/>
                  </a:lnTo>
                  <a:close/>
                  <a:moveTo>
                    <a:pt x="167896" y="42810"/>
                  </a:moveTo>
                  <a:lnTo>
                    <a:pt x="26756" y="42810"/>
                  </a:lnTo>
                  <a:lnTo>
                    <a:pt x="26756" y="37459"/>
                  </a:lnTo>
                  <a:lnTo>
                    <a:pt x="167896" y="37459"/>
                  </a:lnTo>
                  <a:close/>
                </a:path>
              </a:pathLst>
            </a:custGeom>
            <a:grpFill/>
            <a:ln w="25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5575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财务分析</a:t>
              </a:r>
            </a:p>
          </p:txBody>
        </p:sp>
      </p:grpSp>
      <p:cxnSp>
        <p:nvCxnSpPr>
          <p:cNvPr id="2" name="Straight Connector 3">
            <a:extLst>
              <a:ext uri="{FF2B5EF4-FFF2-40B4-BE49-F238E27FC236}">
                <a16:creationId xmlns:a16="http://schemas.microsoft.com/office/drawing/2014/main" id="{FD17EE11-3C1A-F5F7-9963-1674E74ABB26}"/>
              </a:ext>
            </a:extLst>
          </p:cNvPr>
          <p:cNvCxnSpPr/>
          <p:nvPr/>
        </p:nvCxnSpPr>
        <p:spPr>
          <a:xfrm>
            <a:off x="822853" y="3329502"/>
            <a:ext cx="10544708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4">
            <a:extLst>
              <a:ext uri="{FF2B5EF4-FFF2-40B4-BE49-F238E27FC236}">
                <a16:creationId xmlns:a16="http://schemas.microsoft.com/office/drawing/2014/main" id="{33EE0175-EABF-7E5C-0216-11BD52707748}"/>
              </a:ext>
            </a:extLst>
          </p:cNvPr>
          <p:cNvSpPr/>
          <p:nvPr/>
        </p:nvSpPr>
        <p:spPr>
          <a:xfrm>
            <a:off x="660064" y="3209122"/>
            <a:ext cx="240759" cy="24075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id="{A6D9B129-A235-A181-C3B2-30876C27A1B4}"/>
              </a:ext>
            </a:extLst>
          </p:cNvPr>
          <p:cNvSpPr/>
          <p:nvPr/>
        </p:nvSpPr>
        <p:spPr>
          <a:xfrm>
            <a:off x="11345168" y="3209122"/>
            <a:ext cx="240759" cy="24075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37617466-C0CB-3C2D-B2DD-E85D486409FC}"/>
              </a:ext>
            </a:extLst>
          </p:cNvPr>
          <p:cNvSpPr/>
          <p:nvPr/>
        </p:nvSpPr>
        <p:spPr>
          <a:xfrm>
            <a:off x="6007561" y="3222977"/>
            <a:ext cx="240759" cy="240759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9DF5596A-1156-0914-B179-1EFA798C9E58}"/>
              </a:ext>
            </a:extLst>
          </p:cNvPr>
          <p:cNvSpPr/>
          <p:nvPr/>
        </p:nvSpPr>
        <p:spPr>
          <a:xfrm>
            <a:off x="2442564" y="3209122"/>
            <a:ext cx="240759" cy="240759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DE123181-8489-21A1-BEE1-ADBEA699B374}"/>
              </a:ext>
            </a:extLst>
          </p:cNvPr>
          <p:cNvSpPr/>
          <p:nvPr/>
        </p:nvSpPr>
        <p:spPr>
          <a:xfrm>
            <a:off x="7786764" y="3222978"/>
            <a:ext cx="240759" cy="24075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8" name="Oval 9">
            <a:extLst>
              <a:ext uri="{FF2B5EF4-FFF2-40B4-BE49-F238E27FC236}">
                <a16:creationId xmlns:a16="http://schemas.microsoft.com/office/drawing/2014/main" id="{009826F4-D894-B4C4-020F-7EC8E3A3F26B}"/>
              </a:ext>
            </a:extLst>
          </p:cNvPr>
          <p:cNvSpPr/>
          <p:nvPr/>
        </p:nvSpPr>
        <p:spPr>
          <a:xfrm>
            <a:off x="4225062" y="3222977"/>
            <a:ext cx="240759" cy="240759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EB7E1A70-4FB7-17F4-777E-2A8603DB2B61}"/>
              </a:ext>
            </a:extLst>
          </p:cNvPr>
          <p:cNvSpPr/>
          <p:nvPr/>
        </p:nvSpPr>
        <p:spPr>
          <a:xfrm>
            <a:off x="9565966" y="3222977"/>
            <a:ext cx="240759" cy="240759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ym typeface="HarmonyOS Sans SC Light" panose="00000400000000000000" pitchFamily="2" charset="-122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C8AF7E45-D5D8-F0C2-C251-7CD8BF900DC3}"/>
              </a:ext>
            </a:extLst>
          </p:cNvPr>
          <p:cNvSpPr/>
          <p:nvPr/>
        </p:nvSpPr>
        <p:spPr>
          <a:xfrm>
            <a:off x="660064" y="2650718"/>
            <a:ext cx="3805755" cy="24935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A9F44A9D-AFCA-572B-50CA-36FF8D094E31}"/>
              </a:ext>
            </a:extLst>
          </p:cNvPr>
          <p:cNvSpPr/>
          <p:nvPr/>
        </p:nvSpPr>
        <p:spPr>
          <a:xfrm>
            <a:off x="2562942" y="2238887"/>
            <a:ext cx="3685379" cy="248368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0A574EB0-89D0-A0EE-74C1-41DE6B2A7644}"/>
              </a:ext>
            </a:extLst>
          </p:cNvPr>
          <p:cNvSpPr/>
          <p:nvPr/>
        </p:nvSpPr>
        <p:spPr>
          <a:xfrm>
            <a:off x="6007560" y="1774139"/>
            <a:ext cx="3799164" cy="248368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39F1B0E5-6DBB-B0A0-882A-61735A6D2DCD}"/>
              </a:ext>
            </a:extLst>
          </p:cNvPr>
          <p:cNvSpPr/>
          <p:nvPr/>
        </p:nvSpPr>
        <p:spPr>
          <a:xfrm>
            <a:off x="7900547" y="1358795"/>
            <a:ext cx="3685379" cy="248368"/>
          </a:xfrm>
          <a:prstGeom prst="rect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TextBox 68">
            <a:extLst>
              <a:ext uri="{FF2B5EF4-FFF2-40B4-BE49-F238E27FC236}">
                <a16:creationId xmlns:a16="http://schemas.microsoft.com/office/drawing/2014/main" id="{D18C0980-777F-CECB-BC75-4EAE9EF8AC60}"/>
              </a:ext>
            </a:extLst>
          </p:cNvPr>
          <p:cNvSpPr txBox="1"/>
          <p:nvPr/>
        </p:nvSpPr>
        <p:spPr>
          <a:xfrm>
            <a:off x="10917973" y="3535466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TextBox 69">
            <a:extLst>
              <a:ext uri="{FF2B5EF4-FFF2-40B4-BE49-F238E27FC236}">
                <a16:creationId xmlns:a16="http://schemas.microsoft.com/office/drawing/2014/main" id="{3B2CBD0B-9DF4-0C20-DC74-CF94A9E842AF}"/>
              </a:ext>
            </a:extLst>
          </p:cNvPr>
          <p:cNvSpPr txBox="1"/>
          <p:nvPr/>
        </p:nvSpPr>
        <p:spPr>
          <a:xfrm>
            <a:off x="9311895" y="3540437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TextBox 70">
            <a:extLst>
              <a:ext uri="{FF2B5EF4-FFF2-40B4-BE49-F238E27FC236}">
                <a16:creationId xmlns:a16="http://schemas.microsoft.com/office/drawing/2014/main" id="{36A02804-CED9-365C-F4F5-C288C6595C64}"/>
              </a:ext>
            </a:extLst>
          </p:cNvPr>
          <p:cNvSpPr txBox="1"/>
          <p:nvPr/>
        </p:nvSpPr>
        <p:spPr>
          <a:xfrm>
            <a:off x="7541693" y="3540437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TextBox 71">
            <a:extLst>
              <a:ext uri="{FF2B5EF4-FFF2-40B4-BE49-F238E27FC236}">
                <a16:creationId xmlns:a16="http://schemas.microsoft.com/office/drawing/2014/main" id="{655A0FD4-12AD-55EB-D56D-6EBEC0C27A7A}"/>
              </a:ext>
            </a:extLst>
          </p:cNvPr>
          <p:cNvSpPr txBox="1"/>
          <p:nvPr/>
        </p:nvSpPr>
        <p:spPr>
          <a:xfrm>
            <a:off x="5752420" y="3536342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7" name="TextBox 72">
            <a:extLst>
              <a:ext uri="{FF2B5EF4-FFF2-40B4-BE49-F238E27FC236}">
                <a16:creationId xmlns:a16="http://schemas.microsoft.com/office/drawing/2014/main" id="{0A5E24BE-E101-DBAA-1054-74C306E23C7E}"/>
              </a:ext>
            </a:extLst>
          </p:cNvPr>
          <p:cNvSpPr txBox="1"/>
          <p:nvPr/>
        </p:nvSpPr>
        <p:spPr>
          <a:xfrm>
            <a:off x="3970991" y="3530344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2019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TextBox 73">
            <a:extLst>
              <a:ext uri="{FF2B5EF4-FFF2-40B4-BE49-F238E27FC236}">
                <a16:creationId xmlns:a16="http://schemas.microsoft.com/office/drawing/2014/main" id="{DE7309E1-10D1-34AF-2865-F324B7B21092}"/>
              </a:ext>
            </a:extLst>
          </p:cNvPr>
          <p:cNvSpPr txBox="1"/>
          <p:nvPr/>
        </p:nvSpPr>
        <p:spPr>
          <a:xfrm>
            <a:off x="2185640" y="3538042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2018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TextBox 74">
            <a:extLst>
              <a:ext uri="{FF2B5EF4-FFF2-40B4-BE49-F238E27FC236}">
                <a16:creationId xmlns:a16="http://schemas.microsoft.com/office/drawing/2014/main" id="{9A2FD407-2288-5EFA-D8E5-1E4D8C3B7751}"/>
              </a:ext>
            </a:extLst>
          </p:cNvPr>
          <p:cNvSpPr txBox="1"/>
          <p:nvPr/>
        </p:nvSpPr>
        <p:spPr>
          <a:xfrm>
            <a:off x="454113" y="3535466"/>
            <a:ext cx="748899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2017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FDB356E-2E4B-FD36-B353-E7D5F8CFF258}"/>
              </a:ext>
            </a:extLst>
          </p:cNvPr>
          <p:cNvGrpSpPr/>
          <p:nvPr/>
        </p:nvGrpSpPr>
        <p:grpSpPr>
          <a:xfrm>
            <a:off x="9124047" y="4240183"/>
            <a:ext cx="686913" cy="686913"/>
            <a:chOff x="10917973" y="1710265"/>
            <a:chExt cx="686913" cy="686913"/>
          </a:xfrm>
        </p:grpSpPr>
        <p:sp>
          <p:nvSpPr>
            <p:cNvPr id="17" name="Oval 18">
              <a:extLst>
                <a:ext uri="{FF2B5EF4-FFF2-40B4-BE49-F238E27FC236}">
                  <a16:creationId xmlns:a16="http://schemas.microsoft.com/office/drawing/2014/main" id="{71CB787E-86C1-E732-6C73-709DB0C879BF}"/>
                </a:ext>
              </a:extLst>
            </p:cNvPr>
            <p:cNvSpPr/>
            <p:nvPr/>
          </p:nvSpPr>
          <p:spPr>
            <a:xfrm>
              <a:off x="10917973" y="1710265"/>
              <a:ext cx="686913" cy="686913"/>
            </a:xfrm>
            <a:prstGeom prst="ellips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0" name="Group 36">
              <a:extLst>
                <a:ext uri="{FF2B5EF4-FFF2-40B4-BE49-F238E27FC236}">
                  <a16:creationId xmlns:a16="http://schemas.microsoft.com/office/drawing/2014/main" id="{9EFF54C5-86DC-0348-D5FF-066CC48FC675}"/>
                </a:ext>
              </a:extLst>
            </p:cNvPr>
            <p:cNvGrpSpPr/>
            <p:nvPr/>
          </p:nvGrpSpPr>
          <p:grpSpPr>
            <a:xfrm>
              <a:off x="11069576" y="1903664"/>
              <a:ext cx="383705" cy="312211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41" name="AutoShape 5">
                <a:extLst>
                  <a:ext uri="{FF2B5EF4-FFF2-40B4-BE49-F238E27FC236}">
                    <a16:creationId xmlns:a16="http://schemas.microsoft.com/office/drawing/2014/main" id="{FB12913C-96E9-B216-2EA6-0A108EB0C1A3}"/>
                  </a:ext>
                </a:extLst>
              </p:cNvPr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2" name="AutoShape 6">
                <a:extLst>
                  <a:ext uri="{FF2B5EF4-FFF2-40B4-BE49-F238E27FC236}">
                    <a16:creationId xmlns:a16="http://schemas.microsoft.com/office/drawing/2014/main" id="{80139355-7848-5C76-89BB-B083D1B1CB2E}"/>
                  </a:ext>
                </a:extLst>
              </p:cNvPr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3F5DFE6-8D8B-6A7C-8203-34AB5C5C8BB6}"/>
              </a:ext>
            </a:extLst>
          </p:cNvPr>
          <p:cNvGrpSpPr/>
          <p:nvPr/>
        </p:nvGrpSpPr>
        <p:grpSpPr>
          <a:xfrm>
            <a:off x="6369316" y="4198393"/>
            <a:ext cx="686913" cy="686913"/>
            <a:chOff x="9119811" y="2290105"/>
            <a:chExt cx="686913" cy="686913"/>
          </a:xfrm>
        </p:grpSpPr>
        <p:sp>
          <p:nvSpPr>
            <p:cNvPr id="16" name="Oval 17">
              <a:extLst>
                <a:ext uri="{FF2B5EF4-FFF2-40B4-BE49-F238E27FC236}">
                  <a16:creationId xmlns:a16="http://schemas.microsoft.com/office/drawing/2014/main" id="{FC2BC060-F44C-CDE5-DFFC-DB2F67B1122B}"/>
                </a:ext>
              </a:extLst>
            </p:cNvPr>
            <p:cNvSpPr/>
            <p:nvPr/>
          </p:nvSpPr>
          <p:spPr>
            <a:xfrm>
              <a:off x="9119811" y="2290105"/>
              <a:ext cx="686913" cy="686913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3" name="Group 39">
              <a:extLst>
                <a:ext uri="{FF2B5EF4-FFF2-40B4-BE49-F238E27FC236}">
                  <a16:creationId xmlns:a16="http://schemas.microsoft.com/office/drawing/2014/main" id="{0BE38270-5F08-56EC-8CC8-D62B6565E6B0}"/>
                </a:ext>
              </a:extLst>
            </p:cNvPr>
            <p:cNvGrpSpPr/>
            <p:nvPr/>
          </p:nvGrpSpPr>
          <p:grpSpPr>
            <a:xfrm>
              <a:off x="9271415" y="2435290"/>
              <a:ext cx="383705" cy="384362"/>
              <a:chOff x="9145588" y="4435475"/>
              <a:chExt cx="464344" cy="465138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4" name="AutoShape 7">
                <a:extLst>
                  <a:ext uri="{FF2B5EF4-FFF2-40B4-BE49-F238E27FC236}">
                    <a16:creationId xmlns:a16="http://schemas.microsoft.com/office/drawing/2014/main" id="{D6266128-9A50-8D6B-8D8F-39BB9FE55B8B}"/>
                  </a:ext>
                </a:extLst>
              </p:cNvPr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AutoShape 8">
                <a:extLst>
                  <a:ext uri="{FF2B5EF4-FFF2-40B4-BE49-F238E27FC236}">
                    <a16:creationId xmlns:a16="http://schemas.microsoft.com/office/drawing/2014/main" id="{7EF2FF8E-1B27-3BFF-28B5-6FBB3EA9F908}"/>
                  </a:ext>
                </a:extLst>
              </p:cNvPr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AutoShape 9">
                <a:extLst>
                  <a:ext uri="{FF2B5EF4-FFF2-40B4-BE49-F238E27FC236}">
                    <a16:creationId xmlns:a16="http://schemas.microsoft.com/office/drawing/2014/main" id="{42B3A079-83EA-A604-B8FD-F213190A4796}"/>
                  </a:ext>
                </a:extLst>
              </p:cNvPr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AutoShape 10">
                <a:extLst>
                  <a:ext uri="{FF2B5EF4-FFF2-40B4-BE49-F238E27FC236}">
                    <a16:creationId xmlns:a16="http://schemas.microsoft.com/office/drawing/2014/main" id="{A71D2D3B-E185-6246-4189-4621393BD997}"/>
                  </a:ext>
                </a:extLst>
              </p:cNvPr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8" name="AutoShape 11">
                <a:extLst>
                  <a:ext uri="{FF2B5EF4-FFF2-40B4-BE49-F238E27FC236}">
                    <a16:creationId xmlns:a16="http://schemas.microsoft.com/office/drawing/2014/main" id="{174C490F-0992-00B0-54B1-050D8A7FEF89}"/>
                  </a:ext>
                </a:extLst>
              </p:cNvPr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9" name="AutoShape 12">
                <a:extLst>
                  <a:ext uri="{FF2B5EF4-FFF2-40B4-BE49-F238E27FC236}">
                    <a16:creationId xmlns:a16="http://schemas.microsoft.com/office/drawing/2014/main" id="{F9ADC1AD-C1D3-45E7-37CB-12392BC2BD13}"/>
                  </a:ext>
                </a:extLst>
              </p:cNvPr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0" name="AutoShape 13">
                <a:extLst>
                  <a:ext uri="{FF2B5EF4-FFF2-40B4-BE49-F238E27FC236}">
                    <a16:creationId xmlns:a16="http://schemas.microsoft.com/office/drawing/2014/main" id="{86C0CE6C-8C18-2E7A-FAFA-37C0C8DB0C54}"/>
                  </a:ext>
                </a:extLst>
              </p:cNvPr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1" name="AutoShape 14">
                <a:extLst>
                  <a:ext uri="{FF2B5EF4-FFF2-40B4-BE49-F238E27FC236}">
                    <a16:creationId xmlns:a16="http://schemas.microsoft.com/office/drawing/2014/main" id="{B53CD272-8B38-289D-5B35-94A72C91E39C}"/>
                  </a:ext>
                </a:extLst>
              </p:cNvPr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2" name="AutoShape 15">
                <a:extLst>
                  <a:ext uri="{FF2B5EF4-FFF2-40B4-BE49-F238E27FC236}">
                    <a16:creationId xmlns:a16="http://schemas.microsoft.com/office/drawing/2014/main" id="{C313B60B-D374-BA49-B349-85FE0C6405AF}"/>
                  </a:ext>
                </a:extLst>
              </p:cNvPr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44F1429-79CF-4A0F-C3C2-C47C7D3823DE}"/>
              </a:ext>
            </a:extLst>
          </p:cNvPr>
          <p:cNvGrpSpPr/>
          <p:nvPr/>
        </p:nvGrpSpPr>
        <p:grpSpPr>
          <a:xfrm>
            <a:off x="3658527" y="4244156"/>
            <a:ext cx="686913" cy="686913"/>
            <a:chOff x="2562942" y="1659644"/>
            <a:chExt cx="686913" cy="686913"/>
          </a:xfrm>
        </p:grpSpPr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4CA0842-0AFA-9B40-45A8-883C16E9ADF9}"/>
                </a:ext>
              </a:extLst>
            </p:cNvPr>
            <p:cNvSpPr/>
            <p:nvPr/>
          </p:nvSpPr>
          <p:spPr>
            <a:xfrm>
              <a:off x="2562942" y="1659644"/>
              <a:ext cx="686913" cy="686913"/>
            </a:xfrm>
            <a:prstGeom prst="ellips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3" name="Group 49">
              <a:extLst>
                <a:ext uri="{FF2B5EF4-FFF2-40B4-BE49-F238E27FC236}">
                  <a16:creationId xmlns:a16="http://schemas.microsoft.com/office/drawing/2014/main" id="{E553E25D-A29F-1C45-C7F5-F215EFB2B926}"/>
                </a:ext>
              </a:extLst>
            </p:cNvPr>
            <p:cNvGrpSpPr/>
            <p:nvPr/>
          </p:nvGrpSpPr>
          <p:grpSpPr>
            <a:xfrm>
              <a:off x="2714544" y="1801729"/>
              <a:ext cx="383705" cy="383705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54" name="AutoShape 136">
                <a:extLst>
                  <a:ext uri="{FF2B5EF4-FFF2-40B4-BE49-F238E27FC236}">
                    <a16:creationId xmlns:a16="http://schemas.microsoft.com/office/drawing/2014/main" id="{0E5A8832-A81E-DA29-4271-6E1799AF5349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5" name="AutoShape 137">
                <a:extLst>
                  <a:ext uri="{FF2B5EF4-FFF2-40B4-BE49-F238E27FC236}">
                    <a16:creationId xmlns:a16="http://schemas.microsoft.com/office/drawing/2014/main" id="{98C107F1-FF38-C957-FA47-15F75F2B947D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6" name="AutoShape 138">
                <a:extLst>
                  <a:ext uri="{FF2B5EF4-FFF2-40B4-BE49-F238E27FC236}">
                    <a16:creationId xmlns:a16="http://schemas.microsoft.com/office/drawing/2014/main" id="{615F4251-E954-EAB1-06A1-1CE3702158A7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34E1D3A-45C1-7BC2-9A53-4F12FCF31B6F}"/>
              </a:ext>
            </a:extLst>
          </p:cNvPr>
          <p:cNvGrpSpPr/>
          <p:nvPr/>
        </p:nvGrpSpPr>
        <p:grpSpPr>
          <a:xfrm>
            <a:off x="947738" y="4198393"/>
            <a:ext cx="686913" cy="686913"/>
            <a:chOff x="660064" y="2215042"/>
            <a:chExt cx="686913" cy="686913"/>
          </a:xfrm>
        </p:grpSpPr>
        <p:sp>
          <p:nvSpPr>
            <p:cNvPr id="14" name="Oval 15">
              <a:extLst>
                <a:ext uri="{FF2B5EF4-FFF2-40B4-BE49-F238E27FC236}">
                  <a16:creationId xmlns:a16="http://schemas.microsoft.com/office/drawing/2014/main" id="{6C868ECF-26F9-2FFE-A48C-9785F5BDFD86}"/>
                </a:ext>
              </a:extLst>
            </p:cNvPr>
            <p:cNvSpPr/>
            <p:nvPr/>
          </p:nvSpPr>
          <p:spPr>
            <a:xfrm>
              <a:off x="660064" y="2215042"/>
              <a:ext cx="686913" cy="686913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7" name="Group 53">
              <a:extLst>
                <a:ext uri="{FF2B5EF4-FFF2-40B4-BE49-F238E27FC236}">
                  <a16:creationId xmlns:a16="http://schemas.microsoft.com/office/drawing/2014/main" id="{C4C8ED64-F97B-A537-1AE4-7FEBC1CC111C}"/>
                </a:ext>
              </a:extLst>
            </p:cNvPr>
            <p:cNvGrpSpPr/>
            <p:nvPr/>
          </p:nvGrpSpPr>
          <p:grpSpPr>
            <a:xfrm>
              <a:off x="808360" y="2412082"/>
              <a:ext cx="383705" cy="299749"/>
              <a:chOff x="2581275" y="1710532"/>
              <a:chExt cx="464344" cy="362744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8" name="AutoShape 140">
                <a:extLst>
                  <a:ext uri="{FF2B5EF4-FFF2-40B4-BE49-F238E27FC236}">
                    <a16:creationId xmlns:a16="http://schemas.microsoft.com/office/drawing/2014/main" id="{DCFE0398-A702-B9B1-4D45-58F887A7AD1A}"/>
                  </a:ext>
                </a:extLst>
              </p:cNvPr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9" name="AutoShape 141">
                <a:extLst>
                  <a:ext uri="{FF2B5EF4-FFF2-40B4-BE49-F238E27FC236}">
                    <a16:creationId xmlns:a16="http://schemas.microsoft.com/office/drawing/2014/main" id="{13663F7D-E58A-06E6-FC51-278420201920}"/>
                  </a:ext>
                </a:extLst>
              </p:cNvPr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0" name="AutoShape 142">
                <a:extLst>
                  <a:ext uri="{FF2B5EF4-FFF2-40B4-BE49-F238E27FC236}">
                    <a16:creationId xmlns:a16="http://schemas.microsoft.com/office/drawing/2014/main" id="{1BD27C84-CD6A-73FC-A16E-D2A23D531752}"/>
                  </a:ext>
                </a:extLst>
              </p:cNvPr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AutoShape 143">
                <a:extLst>
                  <a:ext uri="{FF2B5EF4-FFF2-40B4-BE49-F238E27FC236}">
                    <a16:creationId xmlns:a16="http://schemas.microsoft.com/office/drawing/2014/main" id="{0AB3A995-559E-3DEF-F722-96DD32E6B95A}"/>
                  </a:ext>
                </a:extLst>
              </p:cNvPr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2" name="AutoShape 144">
                <a:extLst>
                  <a:ext uri="{FF2B5EF4-FFF2-40B4-BE49-F238E27FC236}">
                    <a16:creationId xmlns:a16="http://schemas.microsoft.com/office/drawing/2014/main" id="{1E8072D4-0615-2015-469D-AB06E683DB61}"/>
                  </a:ext>
                </a:extLst>
              </p:cNvPr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3" name="AutoShape 145">
                <a:extLst>
                  <a:ext uri="{FF2B5EF4-FFF2-40B4-BE49-F238E27FC236}">
                    <a16:creationId xmlns:a16="http://schemas.microsoft.com/office/drawing/2014/main" id="{0590168A-DCA9-B38E-45CA-3AC94B3DE755}"/>
                  </a:ext>
                </a:extLst>
              </p:cNvPr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4" name="AutoShape 146">
                <a:extLst>
                  <a:ext uri="{FF2B5EF4-FFF2-40B4-BE49-F238E27FC236}">
                    <a16:creationId xmlns:a16="http://schemas.microsoft.com/office/drawing/2014/main" id="{53451F35-BF8A-C427-759A-D421F83BFAAA}"/>
                  </a:ext>
                </a:extLst>
              </p:cNvPr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4BAC5AA-2F88-49F8-37D3-6A868AC3EEB3}"/>
              </a:ext>
            </a:extLst>
          </p:cNvPr>
          <p:cNvGrpSpPr/>
          <p:nvPr/>
        </p:nvGrpSpPr>
        <p:grpSpPr>
          <a:xfrm>
            <a:off x="823587" y="4609869"/>
            <a:ext cx="2319663" cy="1273294"/>
            <a:chOff x="7295671" y="1946287"/>
            <a:chExt cx="2319663" cy="1273294"/>
          </a:xfrm>
        </p:grpSpPr>
        <p:sp>
          <p:nvSpPr>
            <p:cNvPr id="70" name="矩形 3">
              <a:extLst>
                <a:ext uri="{FF2B5EF4-FFF2-40B4-BE49-F238E27FC236}">
                  <a16:creationId xmlns:a16="http://schemas.microsoft.com/office/drawing/2014/main" id="{E547EFFB-2E8E-DF11-5411-6DADEF16E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2620" y="1946287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83BE68D-CB98-082F-392E-FD14990D0F7A}"/>
                </a:ext>
              </a:extLst>
            </p:cNvPr>
            <p:cNvSpPr txBox="1"/>
            <p:nvPr/>
          </p:nvSpPr>
          <p:spPr>
            <a:xfrm>
              <a:off x="7295671" y="2322156"/>
              <a:ext cx="231966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B4E6E80-4EC2-DB50-E3A8-B4F6F673320C}"/>
              </a:ext>
            </a:extLst>
          </p:cNvPr>
          <p:cNvGrpSpPr/>
          <p:nvPr/>
        </p:nvGrpSpPr>
        <p:grpSpPr>
          <a:xfrm>
            <a:off x="3571362" y="4609869"/>
            <a:ext cx="2319663" cy="1273294"/>
            <a:chOff x="7295671" y="1946287"/>
            <a:chExt cx="2319663" cy="1273294"/>
          </a:xfrm>
        </p:grpSpPr>
        <p:sp>
          <p:nvSpPr>
            <p:cNvPr id="73" name="矩形 3">
              <a:extLst>
                <a:ext uri="{FF2B5EF4-FFF2-40B4-BE49-F238E27FC236}">
                  <a16:creationId xmlns:a16="http://schemas.microsoft.com/office/drawing/2014/main" id="{D66BC99A-E4A7-886D-3910-723A90F98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2620" y="1946287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E6EBFC7-A33C-95B5-93C5-9F49AE21B2F7}"/>
                </a:ext>
              </a:extLst>
            </p:cNvPr>
            <p:cNvSpPr txBox="1"/>
            <p:nvPr/>
          </p:nvSpPr>
          <p:spPr>
            <a:xfrm>
              <a:off x="7295671" y="2322156"/>
              <a:ext cx="231966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C552133-C38F-0CA2-DEDE-5446756AE925}"/>
              </a:ext>
            </a:extLst>
          </p:cNvPr>
          <p:cNvGrpSpPr/>
          <p:nvPr/>
        </p:nvGrpSpPr>
        <p:grpSpPr>
          <a:xfrm>
            <a:off x="6298081" y="4609869"/>
            <a:ext cx="2319663" cy="1273294"/>
            <a:chOff x="7295671" y="1946287"/>
            <a:chExt cx="2319663" cy="1273294"/>
          </a:xfrm>
        </p:grpSpPr>
        <p:sp>
          <p:nvSpPr>
            <p:cNvPr id="76" name="矩形 3">
              <a:extLst>
                <a:ext uri="{FF2B5EF4-FFF2-40B4-BE49-F238E27FC236}">
                  <a16:creationId xmlns:a16="http://schemas.microsoft.com/office/drawing/2014/main" id="{5B32DA9E-28D3-CAFA-07A3-B05882B3B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2620" y="1946287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F62470C-B777-B092-B7D5-E182A7196AED}"/>
                </a:ext>
              </a:extLst>
            </p:cNvPr>
            <p:cNvSpPr txBox="1"/>
            <p:nvPr/>
          </p:nvSpPr>
          <p:spPr>
            <a:xfrm>
              <a:off x="7295671" y="2322156"/>
              <a:ext cx="231966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05314EA-CB70-9D7E-A8D1-7986D7AB3A3F}"/>
              </a:ext>
            </a:extLst>
          </p:cNvPr>
          <p:cNvGrpSpPr/>
          <p:nvPr/>
        </p:nvGrpSpPr>
        <p:grpSpPr>
          <a:xfrm>
            <a:off x="9039266" y="4609869"/>
            <a:ext cx="2319663" cy="1273294"/>
            <a:chOff x="7295671" y="1946287"/>
            <a:chExt cx="2319663" cy="1273294"/>
          </a:xfrm>
        </p:grpSpPr>
        <p:sp>
          <p:nvSpPr>
            <p:cNvPr id="79" name="矩形 3">
              <a:extLst>
                <a:ext uri="{FF2B5EF4-FFF2-40B4-BE49-F238E27FC236}">
                  <a16:creationId xmlns:a16="http://schemas.microsoft.com/office/drawing/2014/main" id="{B28F8CEC-64E5-4A5E-19DE-51736BC51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2620" y="1946287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6998147-2477-91E7-D9F0-7CC605372617}"/>
                </a:ext>
              </a:extLst>
            </p:cNvPr>
            <p:cNvSpPr txBox="1"/>
            <p:nvPr/>
          </p:nvSpPr>
          <p:spPr>
            <a:xfrm>
              <a:off x="7295671" y="2322156"/>
              <a:ext cx="231966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297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60DD69A2-AFEB-9F8B-BF6F-425D50CAA211}"/>
              </a:ext>
            </a:extLst>
          </p:cNvPr>
          <p:cNvSpPr/>
          <p:nvPr/>
        </p:nvSpPr>
        <p:spPr>
          <a:xfrm>
            <a:off x="1356407" y="2392132"/>
            <a:ext cx="5342497" cy="410866"/>
          </a:xfrm>
          <a:prstGeom prst="roundRect">
            <a:avLst>
              <a:gd name="adj" fmla="val 0"/>
            </a:avLst>
          </a:pr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1941B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4E644CDB-7FA8-EA3A-2764-A08001FBE9DB}"/>
              </a:ext>
            </a:extLst>
          </p:cNvPr>
          <p:cNvSpPr/>
          <p:nvPr/>
        </p:nvSpPr>
        <p:spPr>
          <a:xfrm>
            <a:off x="1449568" y="2477933"/>
            <a:ext cx="5342497" cy="41086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941B1">
                  <a:alpha val="40000"/>
                </a:srgbClr>
              </a:gs>
            </a:gsLst>
            <a:lin ang="108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1193786" y="2697310"/>
            <a:ext cx="10998215" cy="4160690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2278008" y="3709642"/>
            <a:ext cx="9551135" cy="2479458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769257" y="1785257"/>
            <a:ext cx="11654972" cy="5283200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DD4D4A5-E12A-33BB-FF28-3BA6C1479061}"/>
              </a:ext>
            </a:extLst>
          </p:cNvPr>
          <p:cNvSpPr txBox="1"/>
          <p:nvPr/>
        </p:nvSpPr>
        <p:spPr>
          <a:xfrm>
            <a:off x="1238411" y="1596017"/>
            <a:ext cx="7307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谢谢观看！</a:t>
            </a:r>
          </a:p>
        </p:txBody>
      </p:sp>
      <p:sp>
        <p:nvSpPr>
          <p:cNvPr id="116" name="TextBox 7">
            <a:extLst>
              <a:ext uri="{FF2B5EF4-FFF2-40B4-BE49-F238E27FC236}">
                <a16:creationId xmlns:a16="http://schemas.microsoft.com/office/drawing/2014/main" id="{1D7DCB81-8DEB-3389-375E-67A591AFA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497" y="2525999"/>
            <a:ext cx="2566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1941B1"/>
                </a:solidFill>
                <a:latin typeface="DOUYUFont2.0" pitchFamily="2" charset="-128"/>
                <a:ea typeface="DOUYUFont2.0" pitchFamily="2" charset="-128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BUSENESS PLAN</a:t>
            </a:r>
            <a:endParaRPr lang="zh-CN" altLang="en-US" dirty="0">
              <a:solidFill>
                <a:srgbClr val="1941B1"/>
              </a:solidFill>
              <a:latin typeface="DOUYUFont2.0" pitchFamily="2" charset="-128"/>
              <a:ea typeface="DOUYUFont2.0" pitchFamily="2" charset="-128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4745330-ACAF-0D42-DD07-2298A6616803}"/>
              </a:ext>
            </a:extLst>
          </p:cNvPr>
          <p:cNvGrpSpPr/>
          <p:nvPr/>
        </p:nvGrpSpPr>
        <p:grpSpPr>
          <a:xfrm>
            <a:off x="1356408" y="3324192"/>
            <a:ext cx="4171420" cy="342544"/>
            <a:chOff x="4289813" y="5868701"/>
            <a:chExt cx="3506137" cy="342544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5EC235D2-7749-6A91-103B-7A531EEC7002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8252BFDE-CE48-0581-D027-7E31BD6DC220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2023.04.14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5283200" y="5660571"/>
            <a:ext cx="7373257" cy="1959429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119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5642399" y="4394443"/>
            <a:ext cx="6559259" cy="2481406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6289022" y="4998191"/>
            <a:ext cx="5696230" cy="1478731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5389213" y="3850501"/>
            <a:ext cx="6950944" cy="3150864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8081297" y="6161711"/>
            <a:ext cx="4397359" cy="1168590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F40BF9-8BA0-B38E-1E25-ABF2A2AD4E6F}"/>
              </a:ext>
            </a:extLst>
          </p:cNvPr>
          <p:cNvGrpSpPr/>
          <p:nvPr/>
        </p:nvGrpSpPr>
        <p:grpSpPr>
          <a:xfrm>
            <a:off x="3816663" y="1999070"/>
            <a:ext cx="3922045" cy="1028599"/>
            <a:chOff x="833546" y="1964099"/>
            <a:chExt cx="3922045" cy="102859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9FE8AB-53AF-7500-7C31-1878EEC0263E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A8A22AA-9E06-F4FC-EBC3-F80C9C9C763C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0BEA15-AB22-0989-E042-D98FEA735476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668834DE-A50B-4DA2-BBB6-8C401537B508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755A28-6FB3-9C44-744A-00C525687C1A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F67AA3-FB7B-05E4-E76A-45969508F085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1288B14-296C-077D-F71E-AD3E7F5C19A2}"/>
              </a:ext>
            </a:extLst>
          </p:cNvPr>
          <p:cNvSpPr txBox="1"/>
          <p:nvPr/>
        </p:nvSpPr>
        <p:spPr>
          <a:xfrm>
            <a:off x="1481280" y="3278028"/>
            <a:ext cx="914235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模板网，幻灯片演示模板及素材免费下载！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926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id="{51B8460E-F9BF-CA39-DB89-9F7CF7250494}"/>
              </a:ext>
            </a:extLst>
          </p:cNvPr>
          <p:cNvSpPr/>
          <p:nvPr/>
        </p:nvSpPr>
        <p:spPr>
          <a:xfrm>
            <a:off x="960438" y="1616013"/>
            <a:ext cx="2331362" cy="3184587"/>
          </a:xfrm>
          <a:prstGeom prst="round2DiagRect">
            <a:avLst>
              <a:gd name="adj1" fmla="val 10779"/>
              <a:gd name="adj2" fmla="val 0"/>
            </a:avLst>
          </a:prstGeom>
          <a:blipFill>
            <a:blip r:embed="rId3">
              <a:grayscl/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838833C3-C675-A426-963D-BF502E82131B}"/>
              </a:ext>
            </a:extLst>
          </p:cNvPr>
          <p:cNvSpPr/>
          <p:nvPr/>
        </p:nvSpPr>
        <p:spPr>
          <a:xfrm>
            <a:off x="960438" y="2120160"/>
            <a:ext cx="2331362" cy="13088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A10BB5A-A921-2A44-5F29-A6996CAA959A}"/>
              </a:ext>
            </a:extLst>
          </p:cNvPr>
          <p:cNvSpPr txBox="1"/>
          <p:nvPr/>
        </p:nvSpPr>
        <p:spPr>
          <a:xfrm>
            <a:off x="2115919" y="2227881"/>
            <a:ext cx="1091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A</a:t>
            </a:r>
            <a:endParaRPr lang="zh-CN" altLang="en-US" sz="7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5CC13899-01DA-056B-ED52-C8418E633597}"/>
              </a:ext>
            </a:extLst>
          </p:cNvPr>
          <p:cNvSpPr txBox="1"/>
          <p:nvPr/>
        </p:nvSpPr>
        <p:spPr>
          <a:xfrm>
            <a:off x="919729" y="2405248"/>
            <a:ext cx="1741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03" name="矩形: 对角圆角 102">
            <a:extLst>
              <a:ext uri="{FF2B5EF4-FFF2-40B4-BE49-F238E27FC236}">
                <a16:creationId xmlns:a16="http://schemas.microsoft.com/office/drawing/2014/main" id="{A9177A52-313A-487B-B341-B958978B4B5E}"/>
              </a:ext>
            </a:extLst>
          </p:cNvPr>
          <p:cNvSpPr/>
          <p:nvPr/>
        </p:nvSpPr>
        <p:spPr>
          <a:xfrm>
            <a:off x="3602038" y="1616013"/>
            <a:ext cx="2331362" cy="3184587"/>
          </a:xfrm>
          <a:prstGeom prst="round2DiagRect">
            <a:avLst>
              <a:gd name="adj1" fmla="val 10779"/>
              <a:gd name="adj2" fmla="val 0"/>
            </a:avLst>
          </a:prstGeom>
          <a:blipFill>
            <a:blip r:embed="rId4">
              <a:grayscl/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对角圆角 103">
            <a:extLst>
              <a:ext uri="{FF2B5EF4-FFF2-40B4-BE49-F238E27FC236}">
                <a16:creationId xmlns:a16="http://schemas.microsoft.com/office/drawing/2014/main" id="{4C6CE8EE-7BFA-5C2B-9F07-2B660589E347}"/>
              </a:ext>
            </a:extLst>
          </p:cNvPr>
          <p:cNvSpPr/>
          <p:nvPr/>
        </p:nvSpPr>
        <p:spPr>
          <a:xfrm>
            <a:off x="3602038" y="2120160"/>
            <a:ext cx="2331362" cy="1308840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8484DF1-CD8C-DFE3-1E8B-1A6ECE377CB4}"/>
              </a:ext>
            </a:extLst>
          </p:cNvPr>
          <p:cNvSpPr txBox="1"/>
          <p:nvPr/>
        </p:nvSpPr>
        <p:spPr>
          <a:xfrm>
            <a:off x="4757519" y="2227881"/>
            <a:ext cx="1091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F03654E-60DE-7E92-09F9-94C9F889508B}"/>
              </a:ext>
            </a:extLst>
          </p:cNvPr>
          <p:cNvSpPr txBox="1"/>
          <p:nvPr/>
        </p:nvSpPr>
        <p:spPr>
          <a:xfrm>
            <a:off x="3561329" y="2405248"/>
            <a:ext cx="1741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08" name="矩形: 对角圆角 107">
            <a:extLst>
              <a:ext uri="{FF2B5EF4-FFF2-40B4-BE49-F238E27FC236}">
                <a16:creationId xmlns:a16="http://schemas.microsoft.com/office/drawing/2014/main" id="{B5DF2B5A-6492-09D9-ED3F-DAB161440E7E}"/>
              </a:ext>
            </a:extLst>
          </p:cNvPr>
          <p:cNvSpPr/>
          <p:nvPr/>
        </p:nvSpPr>
        <p:spPr>
          <a:xfrm>
            <a:off x="6243638" y="1616013"/>
            <a:ext cx="2331362" cy="3184587"/>
          </a:xfrm>
          <a:prstGeom prst="round2DiagRect">
            <a:avLst>
              <a:gd name="adj1" fmla="val 10779"/>
              <a:gd name="adj2" fmla="val 0"/>
            </a:avLst>
          </a:prstGeom>
          <a:blipFill>
            <a:blip r:embed="rId5">
              <a:grayscl/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对角圆角 108">
            <a:extLst>
              <a:ext uri="{FF2B5EF4-FFF2-40B4-BE49-F238E27FC236}">
                <a16:creationId xmlns:a16="http://schemas.microsoft.com/office/drawing/2014/main" id="{215A3413-1490-E192-0033-BB80D3D49BA7}"/>
              </a:ext>
            </a:extLst>
          </p:cNvPr>
          <p:cNvSpPr/>
          <p:nvPr/>
        </p:nvSpPr>
        <p:spPr>
          <a:xfrm>
            <a:off x="6243638" y="2120160"/>
            <a:ext cx="2331362" cy="13088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383580C-BE6E-0DEA-3547-2033797626C7}"/>
              </a:ext>
            </a:extLst>
          </p:cNvPr>
          <p:cNvSpPr txBox="1"/>
          <p:nvPr/>
        </p:nvSpPr>
        <p:spPr>
          <a:xfrm>
            <a:off x="7399119" y="2227881"/>
            <a:ext cx="1091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</a:t>
            </a:r>
            <a:endParaRPr lang="zh-CN" altLang="en-US" sz="72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8CE01C4-340B-FD6F-5D27-BAABFD1E3F0A}"/>
              </a:ext>
            </a:extLst>
          </p:cNvPr>
          <p:cNvSpPr txBox="1"/>
          <p:nvPr/>
        </p:nvSpPr>
        <p:spPr>
          <a:xfrm>
            <a:off x="6202929" y="2405248"/>
            <a:ext cx="1741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14" name="矩形: 对角圆角 113">
            <a:extLst>
              <a:ext uri="{FF2B5EF4-FFF2-40B4-BE49-F238E27FC236}">
                <a16:creationId xmlns:a16="http://schemas.microsoft.com/office/drawing/2014/main" id="{D37019A5-948A-4B63-87FF-4840D1E26369}"/>
              </a:ext>
            </a:extLst>
          </p:cNvPr>
          <p:cNvSpPr/>
          <p:nvPr/>
        </p:nvSpPr>
        <p:spPr>
          <a:xfrm>
            <a:off x="8885238" y="1616013"/>
            <a:ext cx="2331362" cy="3184587"/>
          </a:xfrm>
          <a:prstGeom prst="round2DiagRect">
            <a:avLst>
              <a:gd name="adj1" fmla="val 10779"/>
              <a:gd name="adj2" fmla="val 0"/>
            </a:avLst>
          </a:prstGeom>
          <a:blipFill>
            <a:blip r:embed="rId6">
              <a:grayscl/>
            </a:blip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: 对角圆角 114">
            <a:extLst>
              <a:ext uri="{FF2B5EF4-FFF2-40B4-BE49-F238E27FC236}">
                <a16:creationId xmlns:a16="http://schemas.microsoft.com/office/drawing/2014/main" id="{04A2BE3A-EEAD-FBD5-7E1E-D3EBE2B37060}"/>
              </a:ext>
            </a:extLst>
          </p:cNvPr>
          <p:cNvSpPr/>
          <p:nvPr/>
        </p:nvSpPr>
        <p:spPr>
          <a:xfrm>
            <a:off x="8885238" y="2120160"/>
            <a:ext cx="2331362" cy="1308840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9704F671-F0BB-E073-723D-CE2CE0551FEA}"/>
              </a:ext>
            </a:extLst>
          </p:cNvPr>
          <p:cNvSpPr txBox="1"/>
          <p:nvPr/>
        </p:nvSpPr>
        <p:spPr>
          <a:xfrm>
            <a:off x="10040719" y="2227881"/>
            <a:ext cx="1091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D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B030C14-E2F8-D356-61CC-FADE921A6284}"/>
              </a:ext>
            </a:extLst>
          </p:cNvPr>
          <p:cNvSpPr txBox="1"/>
          <p:nvPr/>
        </p:nvSpPr>
        <p:spPr>
          <a:xfrm>
            <a:off x="8844529" y="2405248"/>
            <a:ext cx="1741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3FBE4947-6FC5-75A6-2129-35B5FF8923D6}"/>
              </a:ext>
            </a:extLst>
          </p:cNvPr>
          <p:cNvSpPr txBox="1"/>
          <p:nvPr/>
        </p:nvSpPr>
        <p:spPr>
          <a:xfrm>
            <a:off x="1481280" y="4998623"/>
            <a:ext cx="9142354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81773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330403-9069-4E0C-E8DE-36152ADB5F78}"/>
              </a:ext>
            </a:extLst>
          </p:cNvPr>
          <p:cNvGrpSpPr/>
          <p:nvPr/>
        </p:nvGrpSpPr>
        <p:grpSpPr>
          <a:xfrm>
            <a:off x="4319485" y="1900748"/>
            <a:ext cx="3684346" cy="3684945"/>
            <a:chOff x="3218020" y="2125988"/>
            <a:chExt cx="2764302" cy="2764751"/>
          </a:xfrm>
        </p:grpSpPr>
        <p:sp>
          <p:nvSpPr>
            <p:cNvPr id="16" name="椭圆 6">
              <a:extLst>
                <a:ext uri="{FF2B5EF4-FFF2-40B4-BE49-F238E27FC236}">
                  <a16:creationId xmlns:a16="http://schemas.microsoft.com/office/drawing/2014/main" id="{0EF6ECB6-18C7-F098-AEF6-78D276ACB03A}"/>
                </a:ext>
              </a:extLst>
            </p:cNvPr>
            <p:cNvSpPr/>
            <p:nvPr/>
          </p:nvSpPr>
          <p:spPr>
            <a:xfrm flipH="1" flipV="1">
              <a:off x="4629344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椭圆 61">
              <a:extLst>
                <a:ext uri="{FF2B5EF4-FFF2-40B4-BE49-F238E27FC236}">
                  <a16:creationId xmlns:a16="http://schemas.microsoft.com/office/drawing/2014/main" id="{1F7E300F-179B-B12E-B1F4-5E66731B573D}"/>
                </a:ext>
              </a:extLst>
            </p:cNvPr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椭圆 6">
              <a:extLst>
                <a:ext uri="{FF2B5EF4-FFF2-40B4-BE49-F238E27FC236}">
                  <a16:creationId xmlns:a16="http://schemas.microsoft.com/office/drawing/2014/main" id="{DED56E52-AB2D-3DB2-36A9-8FA1CB718044}"/>
                </a:ext>
              </a:extLst>
            </p:cNvPr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61">
              <a:extLst>
                <a:ext uri="{FF2B5EF4-FFF2-40B4-BE49-F238E27FC236}">
                  <a16:creationId xmlns:a16="http://schemas.microsoft.com/office/drawing/2014/main" id="{8C457CB2-48AE-5B89-7F64-C167CF3DE360}"/>
                </a:ext>
              </a:extLst>
            </p:cNvPr>
            <p:cNvSpPr/>
            <p:nvPr/>
          </p:nvSpPr>
          <p:spPr>
            <a:xfrm>
              <a:off x="4412599" y="2125988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TextBox 121">
              <a:extLst>
                <a:ext uri="{FF2B5EF4-FFF2-40B4-BE49-F238E27FC236}">
                  <a16:creationId xmlns:a16="http://schemas.microsoft.com/office/drawing/2014/main" id="{7B9817AD-198F-16CA-DE08-715859383F20}"/>
                </a:ext>
              </a:extLst>
            </p:cNvPr>
            <p:cNvSpPr txBox="1"/>
            <p:nvPr/>
          </p:nvSpPr>
          <p:spPr>
            <a:xfrm>
              <a:off x="3463304" y="2733146"/>
              <a:ext cx="884467" cy="207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29" name="TextBox 122">
              <a:extLst>
                <a:ext uri="{FF2B5EF4-FFF2-40B4-BE49-F238E27FC236}">
                  <a16:creationId xmlns:a16="http://schemas.microsoft.com/office/drawing/2014/main" id="{6BF564FD-0960-4649-4EDD-5D856284CB06}"/>
                </a:ext>
              </a:extLst>
            </p:cNvPr>
            <p:cNvSpPr txBox="1"/>
            <p:nvPr/>
          </p:nvSpPr>
          <p:spPr>
            <a:xfrm>
              <a:off x="4784238" y="2714036"/>
              <a:ext cx="815013" cy="207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30" name="TextBox 123">
              <a:extLst>
                <a:ext uri="{FF2B5EF4-FFF2-40B4-BE49-F238E27FC236}">
                  <a16:creationId xmlns:a16="http://schemas.microsoft.com/office/drawing/2014/main" id="{EA3ED3E8-D9F2-AF03-85AE-664E4F310AA3}"/>
                </a:ext>
              </a:extLst>
            </p:cNvPr>
            <p:cNvSpPr txBox="1"/>
            <p:nvPr/>
          </p:nvSpPr>
          <p:spPr>
            <a:xfrm>
              <a:off x="3506168" y="4071645"/>
              <a:ext cx="911515" cy="207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  <p:sp>
          <p:nvSpPr>
            <p:cNvPr id="31" name="TextBox 124">
              <a:extLst>
                <a:ext uri="{FF2B5EF4-FFF2-40B4-BE49-F238E27FC236}">
                  <a16:creationId xmlns:a16="http://schemas.microsoft.com/office/drawing/2014/main" id="{37509F56-1767-0163-8EE8-2A692649A502}"/>
                </a:ext>
              </a:extLst>
            </p:cNvPr>
            <p:cNvSpPr txBox="1"/>
            <p:nvPr/>
          </p:nvSpPr>
          <p:spPr>
            <a:xfrm>
              <a:off x="4881641" y="4014493"/>
              <a:ext cx="842487" cy="207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09A94B3-0A17-1F91-B3F6-3BBF484BB8B1}"/>
              </a:ext>
            </a:extLst>
          </p:cNvPr>
          <p:cNvGrpSpPr/>
          <p:nvPr/>
        </p:nvGrpSpPr>
        <p:grpSpPr>
          <a:xfrm>
            <a:off x="8272805" y="2040341"/>
            <a:ext cx="3153999" cy="1218772"/>
            <a:chOff x="8090264" y="1679996"/>
            <a:chExt cx="3153999" cy="1218772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79428D7B-2D77-A05C-0B77-8AC4EBDC4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B65D216-7429-AF94-1B4E-D129825F6EE0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FCB070-178F-3B17-EBFD-FB6B0937D315}"/>
              </a:ext>
            </a:extLst>
          </p:cNvPr>
          <p:cNvGrpSpPr/>
          <p:nvPr/>
        </p:nvGrpSpPr>
        <p:grpSpPr>
          <a:xfrm>
            <a:off x="8272805" y="4073901"/>
            <a:ext cx="3153999" cy="946646"/>
            <a:chOff x="8090264" y="1679996"/>
            <a:chExt cx="3153999" cy="946646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4056421D-6613-3121-1733-C7C8E6156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E67AB33-417E-05E7-CFE8-72988E8A2651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22E34AE-2E12-D9CB-FBE8-906AA3E09E36}"/>
              </a:ext>
            </a:extLst>
          </p:cNvPr>
          <p:cNvGrpSpPr/>
          <p:nvPr/>
        </p:nvGrpSpPr>
        <p:grpSpPr>
          <a:xfrm>
            <a:off x="973460" y="2040341"/>
            <a:ext cx="3153999" cy="946646"/>
            <a:chOff x="8090264" y="1679996"/>
            <a:chExt cx="3153999" cy="946646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EE359AB7-3BBF-CA9A-303F-3908DD2DF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6EAE959-450C-282D-F9B9-447FBCF0FA7E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5B2612-84CA-AD52-A796-DE89216D3CC4}"/>
              </a:ext>
            </a:extLst>
          </p:cNvPr>
          <p:cNvGrpSpPr/>
          <p:nvPr/>
        </p:nvGrpSpPr>
        <p:grpSpPr>
          <a:xfrm>
            <a:off x="973460" y="4073901"/>
            <a:ext cx="3153999" cy="946646"/>
            <a:chOff x="8090264" y="1679996"/>
            <a:chExt cx="3153999" cy="946646"/>
          </a:xfrm>
        </p:grpSpPr>
        <p:sp>
          <p:nvSpPr>
            <p:cNvPr id="43" name="矩形 3">
              <a:extLst>
                <a:ext uri="{FF2B5EF4-FFF2-40B4-BE49-F238E27FC236}">
                  <a16:creationId xmlns:a16="http://schemas.microsoft.com/office/drawing/2014/main" id="{AB5BE460-3E93-9719-881C-1DB07786A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3130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291041E-C749-07A9-798F-96E1526A84D1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1328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sp>
        <p:nvSpPr>
          <p:cNvPr id="3" name="弧形 2">
            <a:extLst>
              <a:ext uri="{FF2B5EF4-FFF2-40B4-BE49-F238E27FC236}">
                <a16:creationId xmlns:a16="http://schemas.microsoft.com/office/drawing/2014/main" id="{95352771-83D7-11D0-A9D8-79596FF21DAE}"/>
              </a:ext>
            </a:extLst>
          </p:cNvPr>
          <p:cNvSpPr/>
          <p:nvPr/>
        </p:nvSpPr>
        <p:spPr>
          <a:xfrm rot="17100000">
            <a:off x="5733864" y="2184373"/>
            <a:ext cx="832677" cy="1161792"/>
          </a:xfrm>
          <a:prstGeom prst="arc">
            <a:avLst>
              <a:gd name="adj1" fmla="val 17539136"/>
              <a:gd name="adj2" fmla="val 1563469"/>
            </a:avLst>
          </a:prstGeom>
          <a:ln>
            <a:solidFill>
              <a:schemeClr val="bg1">
                <a:lumMod val="50000"/>
              </a:schemeClr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0AF1757E-543B-FF13-E422-BBB4C32865EA}"/>
              </a:ext>
            </a:extLst>
          </p:cNvPr>
          <p:cNvSpPr/>
          <p:nvPr/>
        </p:nvSpPr>
        <p:spPr>
          <a:xfrm rot="900000">
            <a:off x="6245145" y="2888301"/>
            <a:ext cx="832677" cy="1161792"/>
          </a:xfrm>
          <a:prstGeom prst="arc">
            <a:avLst>
              <a:gd name="adj1" fmla="val 17672926"/>
              <a:gd name="adj2" fmla="val 1563469"/>
            </a:avLst>
          </a:prstGeom>
          <a:ln>
            <a:solidFill>
              <a:schemeClr val="bg1">
                <a:lumMod val="50000"/>
              </a:schemeClr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8EFDFB96-5779-B640-BABF-DCB7DEE5CA6B}"/>
              </a:ext>
            </a:extLst>
          </p:cNvPr>
          <p:cNvSpPr/>
          <p:nvPr/>
        </p:nvSpPr>
        <p:spPr>
          <a:xfrm rot="6300000">
            <a:off x="5575941" y="3406266"/>
            <a:ext cx="832677" cy="1161792"/>
          </a:xfrm>
          <a:prstGeom prst="arc">
            <a:avLst>
              <a:gd name="adj1" fmla="val 17539136"/>
              <a:gd name="adj2" fmla="val 1563469"/>
            </a:avLst>
          </a:prstGeom>
          <a:ln>
            <a:solidFill>
              <a:schemeClr val="bg1">
                <a:lumMod val="50000"/>
              </a:schemeClr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A8543D5E-30E7-1599-A272-C5D3D8153EC2}"/>
              </a:ext>
            </a:extLst>
          </p:cNvPr>
          <p:cNvSpPr/>
          <p:nvPr/>
        </p:nvSpPr>
        <p:spPr>
          <a:xfrm rot="11700000">
            <a:off x="5041153" y="2700441"/>
            <a:ext cx="832677" cy="1161792"/>
          </a:xfrm>
          <a:prstGeom prst="arc">
            <a:avLst>
              <a:gd name="adj1" fmla="val 17539136"/>
              <a:gd name="adj2" fmla="val 1563469"/>
            </a:avLst>
          </a:prstGeom>
          <a:ln>
            <a:solidFill>
              <a:schemeClr val="bg1">
                <a:lumMod val="50000"/>
              </a:schemeClr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825D7C4-AEAC-5043-7EDF-8348E3B98696}"/>
              </a:ext>
            </a:extLst>
          </p:cNvPr>
          <p:cNvSpPr/>
          <p:nvPr/>
        </p:nvSpPr>
        <p:spPr>
          <a:xfrm>
            <a:off x="5921836" y="3238863"/>
            <a:ext cx="257589" cy="257589"/>
          </a:xfrm>
          <a:prstGeom prst="ellipse">
            <a:avLst/>
          </a:prstGeom>
          <a:solidFill>
            <a:srgbClr val="1941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E4A8F87-9EE2-0CD6-64C0-AA1733217A53}"/>
              </a:ext>
            </a:extLst>
          </p:cNvPr>
          <p:cNvSpPr/>
          <p:nvPr/>
        </p:nvSpPr>
        <p:spPr>
          <a:xfrm>
            <a:off x="4712083" y="2033840"/>
            <a:ext cx="900301" cy="900301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DDA60EE-A008-56F2-2BE2-D02FF4978AAE}"/>
              </a:ext>
            </a:extLst>
          </p:cNvPr>
          <p:cNvSpPr/>
          <p:nvPr/>
        </p:nvSpPr>
        <p:spPr>
          <a:xfrm>
            <a:off x="6506591" y="2033840"/>
            <a:ext cx="900301" cy="900301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B3BC5D0-D12B-F03F-BFC6-0B92E1F272D8}"/>
              </a:ext>
            </a:extLst>
          </p:cNvPr>
          <p:cNvSpPr/>
          <p:nvPr/>
        </p:nvSpPr>
        <p:spPr>
          <a:xfrm>
            <a:off x="4712083" y="3818290"/>
            <a:ext cx="900301" cy="900301"/>
          </a:xfrm>
          <a:prstGeom prst="ellips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88B46C7-52D6-3440-87CE-0B841D30CFD7}"/>
              </a:ext>
            </a:extLst>
          </p:cNvPr>
          <p:cNvSpPr/>
          <p:nvPr/>
        </p:nvSpPr>
        <p:spPr>
          <a:xfrm>
            <a:off x="6506591" y="3818290"/>
            <a:ext cx="900301" cy="900301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7068BEA7-3803-89F4-97F1-645193A62C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44078" y="2334762"/>
            <a:ext cx="438272" cy="298455"/>
            <a:chOff x="3135" y="1799"/>
            <a:chExt cx="326" cy="22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1" name="Oval 5">
              <a:extLst>
                <a:ext uri="{FF2B5EF4-FFF2-40B4-BE49-F238E27FC236}">
                  <a16:creationId xmlns:a16="http://schemas.microsoft.com/office/drawing/2014/main" id="{EF9D59CF-148A-7499-B616-9A02F5D30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8" y="1974"/>
              <a:ext cx="47" cy="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Oval 6">
              <a:extLst>
                <a:ext uri="{FF2B5EF4-FFF2-40B4-BE49-F238E27FC236}">
                  <a16:creationId xmlns:a16="http://schemas.microsoft.com/office/drawing/2014/main" id="{333172B3-BE47-F9B5-073E-FA6367240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6" y="1974"/>
              <a:ext cx="47" cy="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4B2C9145-F443-8880-F259-B2A348D99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5" y="1799"/>
              <a:ext cx="326" cy="152"/>
            </a:xfrm>
            <a:custGeom>
              <a:avLst/>
              <a:gdLst>
                <a:gd name="T0" fmla="*/ 9 w 168"/>
                <a:gd name="T1" fmla="*/ 0 h 78"/>
                <a:gd name="T2" fmla="*/ 14 w 168"/>
                <a:gd name="T3" fmla="*/ 18 h 78"/>
                <a:gd name="T4" fmla="*/ 168 w 168"/>
                <a:gd name="T5" fmla="*/ 18 h 78"/>
                <a:gd name="T6" fmla="*/ 39 w 168"/>
                <a:gd name="T7" fmla="*/ 30 h 78"/>
                <a:gd name="T8" fmla="*/ 42 w 168"/>
                <a:gd name="T9" fmla="*/ 33 h 78"/>
                <a:gd name="T10" fmla="*/ 108 w 168"/>
                <a:gd name="T11" fmla="*/ 45 h 78"/>
                <a:gd name="T12" fmla="*/ 102 w 168"/>
                <a:gd name="T13" fmla="*/ 27 h 78"/>
                <a:gd name="T14" fmla="*/ 99 w 168"/>
                <a:gd name="T15" fmla="*/ 30 h 78"/>
                <a:gd name="T16" fmla="*/ 99 w 168"/>
                <a:gd name="T17" fmla="*/ 42 h 78"/>
                <a:gd name="T18" fmla="*/ 96 w 168"/>
                <a:gd name="T19" fmla="*/ 39 h 78"/>
                <a:gd name="T20" fmla="*/ 78 w 168"/>
                <a:gd name="T21" fmla="*/ 33 h 78"/>
                <a:gd name="T22" fmla="*/ 66 w 168"/>
                <a:gd name="T23" fmla="*/ 27 h 78"/>
                <a:gd name="T24" fmla="*/ 63 w 168"/>
                <a:gd name="T25" fmla="*/ 30 h 78"/>
                <a:gd name="T26" fmla="*/ 57 w 168"/>
                <a:gd name="T27" fmla="*/ 30 h 78"/>
                <a:gd name="T28" fmla="*/ 54 w 168"/>
                <a:gd name="T29" fmla="*/ 27 h 78"/>
                <a:gd name="T30" fmla="*/ 48 w 168"/>
                <a:gd name="T31" fmla="*/ 39 h 78"/>
                <a:gd name="T32" fmla="*/ 54 w 168"/>
                <a:gd name="T33" fmla="*/ 57 h 78"/>
                <a:gd name="T34" fmla="*/ 57 w 168"/>
                <a:gd name="T35" fmla="*/ 54 h 78"/>
                <a:gd name="T36" fmla="*/ 63 w 168"/>
                <a:gd name="T37" fmla="*/ 42 h 78"/>
                <a:gd name="T38" fmla="*/ 60 w 168"/>
                <a:gd name="T39" fmla="*/ 39 h 78"/>
                <a:gd name="T40" fmla="*/ 60 w 168"/>
                <a:gd name="T41" fmla="*/ 63 h 78"/>
                <a:gd name="T42" fmla="*/ 66 w 168"/>
                <a:gd name="T43" fmla="*/ 57 h 78"/>
                <a:gd name="T44" fmla="*/ 69 w 168"/>
                <a:gd name="T45" fmla="*/ 54 h 78"/>
                <a:gd name="T46" fmla="*/ 75 w 168"/>
                <a:gd name="T47" fmla="*/ 42 h 78"/>
                <a:gd name="T48" fmla="*/ 72 w 168"/>
                <a:gd name="T49" fmla="*/ 39 h 78"/>
                <a:gd name="T50" fmla="*/ 72 w 168"/>
                <a:gd name="T51" fmla="*/ 63 h 78"/>
                <a:gd name="T52" fmla="*/ 78 w 168"/>
                <a:gd name="T53" fmla="*/ 57 h 78"/>
                <a:gd name="T54" fmla="*/ 81 w 168"/>
                <a:gd name="T55" fmla="*/ 54 h 78"/>
                <a:gd name="T56" fmla="*/ 87 w 168"/>
                <a:gd name="T57" fmla="*/ 42 h 78"/>
                <a:gd name="T58" fmla="*/ 84 w 168"/>
                <a:gd name="T59" fmla="*/ 39 h 78"/>
                <a:gd name="T60" fmla="*/ 84 w 168"/>
                <a:gd name="T61" fmla="*/ 63 h 78"/>
                <a:gd name="T62" fmla="*/ 90 w 168"/>
                <a:gd name="T63" fmla="*/ 57 h 78"/>
                <a:gd name="T64" fmla="*/ 93 w 168"/>
                <a:gd name="T65" fmla="*/ 54 h 78"/>
                <a:gd name="T66" fmla="*/ 87 w 168"/>
                <a:gd name="T67" fmla="*/ 30 h 78"/>
                <a:gd name="T68" fmla="*/ 90 w 168"/>
                <a:gd name="T69" fmla="*/ 33 h 78"/>
                <a:gd name="T70" fmla="*/ 96 w 168"/>
                <a:gd name="T71" fmla="*/ 63 h 78"/>
                <a:gd name="T72" fmla="*/ 102 w 168"/>
                <a:gd name="T73" fmla="*/ 57 h 78"/>
                <a:gd name="T74" fmla="*/ 105 w 168"/>
                <a:gd name="T75" fmla="*/ 54 h 78"/>
                <a:gd name="T76" fmla="*/ 105 w 168"/>
                <a:gd name="T77" fmla="*/ 66 h 78"/>
                <a:gd name="T78" fmla="*/ 108 w 168"/>
                <a:gd name="T79" fmla="*/ 69 h 78"/>
                <a:gd name="T80" fmla="*/ 114 w 168"/>
                <a:gd name="T81" fmla="*/ 51 h 78"/>
                <a:gd name="T82" fmla="*/ 114 w 168"/>
                <a:gd name="T83" fmla="*/ 33 h 78"/>
                <a:gd name="T84" fmla="*/ 117 w 168"/>
                <a:gd name="T85" fmla="*/ 30 h 78"/>
                <a:gd name="T86" fmla="*/ 123 w 168"/>
                <a:gd name="T87" fmla="*/ 42 h 78"/>
                <a:gd name="T88" fmla="*/ 120 w 168"/>
                <a:gd name="T89" fmla="*/ 39 h 78"/>
                <a:gd name="T90" fmla="*/ 120 w 168"/>
                <a:gd name="T91" fmla="*/ 63 h 78"/>
                <a:gd name="T92" fmla="*/ 126 w 168"/>
                <a:gd name="T93" fmla="*/ 57 h 78"/>
                <a:gd name="T94" fmla="*/ 129 w 168"/>
                <a:gd name="T95" fmla="*/ 54 h 78"/>
                <a:gd name="T96" fmla="*/ 123 w 168"/>
                <a:gd name="T97" fmla="*/ 30 h 78"/>
                <a:gd name="T98" fmla="*/ 126 w 168"/>
                <a:gd name="T99" fmla="*/ 33 h 78"/>
                <a:gd name="T100" fmla="*/ 132 w 168"/>
                <a:gd name="T101" fmla="*/ 63 h 78"/>
                <a:gd name="T102" fmla="*/ 132 w 168"/>
                <a:gd name="T103" fmla="*/ 45 h 78"/>
                <a:gd name="T104" fmla="*/ 135 w 168"/>
                <a:gd name="T105" fmla="*/ 42 h 78"/>
                <a:gd name="T106" fmla="*/ 135 w 168"/>
                <a:gd name="T107" fmla="*/ 54 h 78"/>
                <a:gd name="T108" fmla="*/ 138 w 168"/>
                <a:gd name="T109" fmla="*/ 57 h 78"/>
                <a:gd name="T110" fmla="*/ 138 w 168"/>
                <a:gd name="T111" fmla="*/ 27 h 78"/>
                <a:gd name="T112" fmla="*/ 144 w 168"/>
                <a:gd name="T113" fmla="*/ 45 h 78"/>
                <a:gd name="T114" fmla="*/ 147 w 168"/>
                <a:gd name="T115" fmla="*/ 42 h 78"/>
                <a:gd name="T116" fmla="*/ 147 w 168"/>
                <a:gd name="T117" fmla="*/ 30 h 78"/>
                <a:gd name="T118" fmla="*/ 150 w 168"/>
                <a:gd name="T11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" h="78">
                  <a:moveTo>
                    <a:pt x="33" y="18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33" y="18"/>
                  </a:lnTo>
                  <a:close/>
                  <a:moveTo>
                    <a:pt x="42" y="33"/>
                  </a:moveTo>
                  <a:cubicBezTo>
                    <a:pt x="40" y="33"/>
                    <a:pt x="39" y="32"/>
                    <a:pt x="39" y="30"/>
                  </a:cubicBezTo>
                  <a:cubicBezTo>
                    <a:pt x="39" y="28"/>
                    <a:pt x="40" y="27"/>
                    <a:pt x="42" y="27"/>
                  </a:cubicBezTo>
                  <a:cubicBezTo>
                    <a:pt x="44" y="27"/>
                    <a:pt x="45" y="28"/>
                    <a:pt x="45" y="30"/>
                  </a:cubicBezTo>
                  <a:cubicBezTo>
                    <a:pt x="45" y="32"/>
                    <a:pt x="44" y="33"/>
                    <a:pt x="42" y="33"/>
                  </a:cubicBezTo>
                  <a:moveTo>
                    <a:pt x="108" y="39"/>
                  </a:moveTo>
                  <a:cubicBezTo>
                    <a:pt x="110" y="39"/>
                    <a:pt x="111" y="40"/>
                    <a:pt x="111" y="42"/>
                  </a:cubicBezTo>
                  <a:cubicBezTo>
                    <a:pt x="111" y="44"/>
                    <a:pt x="110" y="45"/>
                    <a:pt x="108" y="45"/>
                  </a:cubicBezTo>
                  <a:cubicBezTo>
                    <a:pt x="106" y="45"/>
                    <a:pt x="105" y="44"/>
                    <a:pt x="105" y="42"/>
                  </a:cubicBezTo>
                  <a:cubicBezTo>
                    <a:pt x="105" y="40"/>
                    <a:pt x="106" y="39"/>
                    <a:pt x="108" y="39"/>
                  </a:cubicBezTo>
                  <a:moveTo>
                    <a:pt x="102" y="27"/>
                  </a:moveTo>
                  <a:cubicBezTo>
                    <a:pt x="104" y="27"/>
                    <a:pt x="105" y="28"/>
                    <a:pt x="105" y="30"/>
                  </a:cubicBezTo>
                  <a:cubicBezTo>
                    <a:pt x="105" y="32"/>
                    <a:pt x="104" y="33"/>
                    <a:pt x="102" y="33"/>
                  </a:cubicBezTo>
                  <a:cubicBezTo>
                    <a:pt x="100" y="33"/>
                    <a:pt x="99" y="32"/>
                    <a:pt x="99" y="30"/>
                  </a:cubicBezTo>
                  <a:cubicBezTo>
                    <a:pt x="99" y="28"/>
                    <a:pt x="100" y="27"/>
                    <a:pt x="102" y="27"/>
                  </a:cubicBezTo>
                  <a:moveTo>
                    <a:pt x="96" y="39"/>
                  </a:moveTo>
                  <a:cubicBezTo>
                    <a:pt x="98" y="39"/>
                    <a:pt x="99" y="40"/>
                    <a:pt x="99" y="42"/>
                  </a:cubicBezTo>
                  <a:cubicBezTo>
                    <a:pt x="99" y="44"/>
                    <a:pt x="98" y="45"/>
                    <a:pt x="96" y="45"/>
                  </a:cubicBezTo>
                  <a:cubicBezTo>
                    <a:pt x="94" y="45"/>
                    <a:pt x="93" y="44"/>
                    <a:pt x="93" y="42"/>
                  </a:cubicBezTo>
                  <a:cubicBezTo>
                    <a:pt x="93" y="40"/>
                    <a:pt x="94" y="39"/>
                    <a:pt x="96" y="39"/>
                  </a:cubicBezTo>
                  <a:moveTo>
                    <a:pt x="78" y="27"/>
                  </a:moveTo>
                  <a:cubicBezTo>
                    <a:pt x="80" y="27"/>
                    <a:pt x="81" y="28"/>
                    <a:pt x="81" y="30"/>
                  </a:cubicBezTo>
                  <a:cubicBezTo>
                    <a:pt x="81" y="32"/>
                    <a:pt x="80" y="33"/>
                    <a:pt x="78" y="33"/>
                  </a:cubicBezTo>
                  <a:cubicBezTo>
                    <a:pt x="76" y="33"/>
                    <a:pt x="75" y="32"/>
                    <a:pt x="75" y="30"/>
                  </a:cubicBezTo>
                  <a:cubicBezTo>
                    <a:pt x="75" y="28"/>
                    <a:pt x="76" y="27"/>
                    <a:pt x="78" y="27"/>
                  </a:cubicBezTo>
                  <a:moveTo>
                    <a:pt x="66" y="27"/>
                  </a:moveTo>
                  <a:cubicBezTo>
                    <a:pt x="68" y="27"/>
                    <a:pt x="69" y="28"/>
                    <a:pt x="69" y="30"/>
                  </a:cubicBezTo>
                  <a:cubicBezTo>
                    <a:pt x="69" y="32"/>
                    <a:pt x="68" y="33"/>
                    <a:pt x="66" y="33"/>
                  </a:cubicBezTo>
                  <a:cubicBezTo>
                    <a:pt x="64" y="33"/>
                    <a:pt x="63" y="32"/>
                    <a:pt x="63" y="30"/>
                  </a:cubicBezTo>
                  <a:cubicBezTo>
                    <a:pt x="63" y="28"/>
                    <a:pt x="64" y="27"/>
                    <a:pt x="66" y="27"/>
                  </a:cubicBezTo>
                  <a:moveTo>
                    <a:pt x="54" y="27"/>
                  </a:moveTo>
                  <a:cubicBezTo>
                    <a:pt x="56" y="27"/>
                    <a:pt x="57" y="28"/>
                    <a:pt x="57" y="30"/>
                  </a:cubicBezTo>
                  <a:cubicBezTo>
                    <a:pt x="57" y="32"/>
                    <a:pt x="56" y="33"/>
                    <a:pt x="54" y="33"/>
                  </a:cubicBezTo>
                  <a:cubicBezTo>
                    <a:pt x="52" y="33"/>
                    <a:pt x="51" y="32"/>
                    <a:pt x="51" y="30"/>
                  </a:cubicBezTo>
                  <a:cubicBezTo>
                    <a:pt x="51" y="28"/>
                    <a:pt x="52" y="27"/>
                    <a:pt x="54" y="27"/>
                  </a:cubicBezTo>
                  <a:moveTo>
                    <a:pt x="48" y="45"/>
                  </a:moveTo>
                  <a:cubicBezTo>
                    <a:pt x="46" y="45"/>
                    <a:pt x="45" y="44"/>
                    <a:pt x="45" y="42"/>
                  </a:cubicBezTo>
                  <a:cubicBezTo>
                    <a:pt x="45" y="40"/>
                    <a:pt x="46" y="39"/>
                    <a:pt x="48" y="39"/>
                  </a:cubicBezTo>
                  <a:cubicBezTo>
                    <a:pt x="50" y="39"/>
                    <a:pt x="51" y="40"/>
                    <a:pt x="51" y="42"/>
                  </a:cubicBezTo>
                  <a:cubicBezTo>
                    <a:pt x="51" y="44"/>
                    <a:pt x="50" y="45"/>
                    <a:pt x="48" y="45"/>
                  </a:cubicBezTo>
                  <a:moveTo>
                    <a:pt x="54" y="57"/>
                  </a:moveTo>
                  <a:cubicBezTo>
                    <a:pt x="52" y="57"/>
                    <a:pt x="51" y="56"/>
                    <a:pt x="51" y="54"/>
                  </a:cubicBezTo>
                  <a:cubicBezTo>
                    <a:pt x="51" y="52"/>
                    <a:pt x="52" y="51"/>
                    <a:pt x="54" y="51"/>
                  </a:cubicBezTo>
                  <a:cubicBezTo>
                    <a:pt x="56" y="51"/>
                    <a:pt x="57" y="52"/>
                    <a:pt x="57" y="54"/>
                  </a:cubicBezTo>
                  <a:cubicBezTo>
                    <a:pt x="57" y="56"/>
                    <a:pt x="56" y="57"/>
                    <a:pt x="54" y="57"/>
                  </a:cubicBezTo>
                  <a:moveTo>
                    <a:pt x="60" y="39"/>
                  </a:moveTo>
                  <a:cubicBezTo>
                    <a:pt x="62" y="39"/>
                    <a:pt x="63" y="40"/>
                    <a:pt x="63" y="42"/>
                  </a:cubicBezTo>
                  <a:cubicBezTo>
                    <a:pt x="63" y="44"/>
                    <a:pt x="62" y="45"/>
                    <a:pt x="60" y="45"/>
                  </a:cubicBezTo>
                  <a:cubicBezTo>
                    <a:pt x="58" y="45"/>
                    <a:pt x="57" y="44"/>
                    <a:pt x="57" y="42"/>
                  </a:cubicBezTo>
                  <a:cubicBezTo>
                    <a:pt x="57" y="40"/>
                    <a:pt x="58" y="39"/>
                    <a:pt x="60" y="39"/>
                  </a:cubicBezTo>
                  <a:moveTo>
                    <a:pt x="60" y="69"/>
                  </a:moveTo>
                  <a:cubicBezTo>
                    <a:pt x="58" y="69"/>
                    <a:pt x="57" y="68"/>
                    <a:pt x="57" y="66"/>
                  </a:cubicBezTo>
                  <a:cubicBezTo>
                    <a:pt x="57" y="64"/>
                    <a:pt x="58" y="63"/>
                    <a:pt x="60" y="63"/>
                  </a:cubicBezTo>
                  <a:cubicBezTo>
                    <a:pt x="62" y="63"/>
                    <a:pt x="63" y="64"/>
                    <a:pt x="63" y="66"/>
                  </a:cubicBezTo>
                  <a:cubicBezTo>
                    <a:pt x="63" y="68"/>
                    <a:pt x="62" y="69"/>
                    <a:pt x="60" y="69"/>
                  </a:cubicBezTo>
                  <a:moveTo>
                    <a:pt x="66" y="57"/>
                  </a:moveTo>
                  <a:cubicBezTo>
                    <a:pt x="64" y="57"/>
                    <a:pt x="63" y="56"/>
                    <a:pt x="63" y="54"/>
                  </a:cubicBezTo>
                  <a:cubicBezTo>
                    <a:pt x="63" y="52"/>
                    <a:pt x="64" y="51"/>
                    <a:pt x="66" y="51"/>
                  </a:cubicBezTo>
                  <a:cubicBezTo>
                    <a:pt x="68" y="51"/>
                    <a:pt x="69" y="52"/>
                    <a:pt x="69" y="54"/>
                  </a:cubicBezTo>
                  <a:cubicBezTo>
                    <a:pt x="69" y="56"/>
                    <a:pt x="68" y="57"/>
                    <a:pt x="66" y="57"/>
                  </a:cubicBezTo>
                  <a:moveTo>
                    <a:pt x="72" y="39"/>
                  </a:moveTo>
                  <a:cubicBezTo>
                    <a:pt x="74" y="39"/>
                    <a:pt x="75" y="40"/>
                    <a:pt x="75" y="42"/>
                  </a:cubicBezTo>
                  <a:cubicBezTo>
                    <a:pt x="75" y="44"/>
                    <a:pt x="74" y="45"/>
                    <a:pt x="72" y="45"/>
                  </a:cubicBezTo>
                  <a:cubicBezTo>
                    <a:pt x="70" y="45"/>
                    <a:pt x="69" y="44"/>
                    <a:pt x="69" y="42"/>
                  </a:cubicBezTo>
                  <a:cubicBezTo>
                    <a:pt x="69" y="40"/>
                    <a:pt x="70" y="39"/>
                    <a:pt x="72" y="39"/>
                  </a:cubicBezTo>
                  <a:moveTo>
                    <a:pt x="72" y="69"/>
                  </a:moveTo>
                  <a:cubicBezTo>
                    <a:pt x="70" y="69"/>
                    <a:pt x="69" y="68"/>
                    <a:pt x="69" y="66"/>
                  </a:cubicBezTo>
                  <a:cubicBezTo>
                    <a:pt x="69" y="64"/>
                    <a:pt x="70" y="63"/>
                    <a:pt x="72" y="63"/>
                  </a:cubicBezTo>
                  <a:cubicBezTo>
                    <a:pt x="74" y="63"/>
                    <a:pt x="75" y="64"/>
                    <a:pt x="75" y="66"/>
                  </a:cubicBezTo>
                  <a:cubicBezTo>
                    <a:pt x="75" y="68"/>
                    <a:pt x="74" y="69"/>
                    <a:pt x="72" y="69"/>
                  </a:cubicBezTo>
                  <a:moveTo>
                    <a:pt x="78" y="57"/>
                  </a:moveTo>
                  <a:cubicBezTo>
                    <a:pt x="76" y="57"/>
                    <a:pt x="75" y="56"/>
                    <a:pt x="75" y="54"/>
                  </a:cubicBezTo>
                  <a:cubicBezTo>
                    <a:pt x="75" y="52"/>
                    <a:pt x="76" y="51"/>
                    <a:pt x="78" y="51"/>
                  </a:cubicBezTo>
                  <a:cubicBezTo>
                    <a:pt x="80" y="51"/>
                    <a:pt x="81" y="52"/>
                    <a:pt x="81" y="54"/>
                  </a:cubicBezTo>
                  <a:cubicBezTo>
                    <a:pt x="81" y="56"/>
                    <a:pt x="80" y="57"/>
                    <a:pt x="78" y="57"/>
                  </a:cubicBezTo>
                  <a:moveTo>
                    <a:pt x="84" y="39"/>
                  </a:moveTo>
                  <a:cubicBezTo>
                    <a:pt x="86" y="39"/>
                    <a:pt x="87" y="40"/>
                    <a:pt x="87" y="42"/>
                  </a:cubicBezTo>
                  <a:cubicBezTo>
                    <a:pt x="87" y="44"/>
                    <a:pt x="86" y="45"/>
                    <a:pt x="84" y="45"/>
                  </a:cubicBezTo>
                  <a:cubicBezTo>
                    <a:pt x="82" y="45"/>
                    <a:pt x="81" y="44"/>
                    <a:pt x="81" y="42"/>
                  </a:cubicBezTo>
                  <a:cubicBezTo>
                    <a:pt x="81" y="40"/>
                    <a:pt x="82" y="39"/>
                    <a:pt x="84" y="39"/>
                  </a:cubicBezTo>
                  <a:moveTo>
                    <a:pt x="84" y="69"/>
                  </a:moveTo>
                  <a:cubicBezTo>
                    <a:pt x="82" y="69"/>
                    <a:pt x="81" y="68"/>
                    <a:pt x="81" y="66"/>
                  </a:cubicBezTo>
                  <a:cubicBezTo>
                    <a:pt x="81" y="64"/>
                    <a:pt x="82" y="63"/>
                    <a:pt x="84" y="63"/>
                  </a:cubicBezTo>
                  <a:cubicBezTo>
                    <a:pt x="86" y="63"/>
                    <a:pt x="87" y="64"/>
                    <a:pt x="87" y="66"/>
                  </a:cubicBezTo>
                  <a:cubicBezTo>
                    <a:pt x="87" y="68"/>
                    <a:pt x="86" y="69"/>
                    <a:pt x="84" y="69"/>
                  </a:cubicBezTo>
                  <a:moveTo>
                    <a:pt x="90" y="57"/>
                  </a:moveTo>
                  <a:cubicBezTo>
                    <a:pt x="88" y="57"/>
                    <a:pt x="87" y="56"/>
                    <a:pt x="87" y="54"/>
                  </a:cubicBezTo>
                  <a:cubicBezTo>
                    <a:pt x="87" y="52"/>
                    <a:pt x="88" y="51"/>
                    <a:pt x="90" y="51"/>
                  </a:cubicBezTo>
                  <a:cubicBezTo>
                    <a:pt x="92" y="51"/>
                    <a:pt x="93" y="52"/>
                    <a:pt x="93" y="54"/>
                  </a:cubicBezTo>
                  <a:cubicBezTo>
                    <a:pt x="93" y="56"/>
                    <a:pt x="92" y="57"/>
                    <a:pt x="90" y="57"/>
                  </a:cubicBezTo>
                  <a:moveTo>
                    <a:pt x="90" y="33"/>
                  </a:moveTo>
                  <a:cubicBezTo>
                    <a:pt x="88" y="33"/>
                    <a:pt x="87" y="32"/>
                    <a:pt x="87" y="30"/>
                  </a:cubicBezTo>
                  <a:cubicBezTo>
                    <a:pt x="87" y="28"/>
                    <a:pt x="88" y="27"/>
                    <a:pt x="90" y="27"/>
                  </a:cubicBezTo>
                  <a:cubicBezTo>
                    <a:pt x="92" y="27"/>
                    <a:pt x="93" y="28"/>
                    <a:pt x="93" y="30"/>
                  </a:cubicBezTo>
                  <a:cubicBezTo>
                    <a:pt x="93" y="32"/>
                    <a:pt x="92" y="33"/>
                    <a:pt x="90" y="33"/>
                  </a:cubicBezTo>
                  <a:moveTo>
                    <a:pt x="96" y="69"/>
                  </a:moveTo>
                  <a:cubicBezTo>
                    <a:pt x="94" y="69"/>
                    <a:pt x="93" y="68"/>
                    <a:pt x="93" y="66"/>
                  </a:cubicBezTo>
                  <a:cubicBezTo>
                    <a:pt x="93" y="64"/>
                    <a:pt x="94" y="63"/>
                    <a:pt x="96" y="63"/>
                  </a:cubicBezTo>
                  <a:cubicBezTo>
                    <a:pt x="98" y="63"/>
                    <a:pt x="99" y="64"/>
                    <a:pt x="99" y="66"/>
                  </a:cubicBezTo>
                  <a:cubicBezTo>
                    <a:pt x="99" y="68"/>
                    <a:pt x="98" y="69"/>
                    <a:pt x="96" y="69"/>
                  </a:cubicBezTo>
                  <a:moveTo>
                    <a:pt x="102" y="57"/>
                  </a:moveTo>
                  <a:cubicBezTo>
                    <a:pt x="100" y="57"/>
                    <a:pt x="99" y="56"/>
                    <a:pt x="99" y="54"/>
                  </a:cubicBezTo>
                  <a:cubicBezTo>
                    <a:pt x="99" y="52"/>
                    <a:pt x="100" y="51"/>
                    <a:pt x="102" y="51"/>
                  </a:cubicBezTo>
                  <a:cubicBezTo>
                    <a:pt x="104" y="51"/>
                    <a:pt x="105" y="52"/>
                    <a:pt x="105" y="54"/>
                  </a:cubicBezTo>
                  <a:cubicBezTo>
                    <a:pt x="105" y="56"/>
                    <a:pt x="104" y="57"/>
                    <a:pt x="102" y="57"/>
                  </a:cubicBezTo>
                  <a:moveTo>
                    <a:pt x="108" y="69"/>
                  </a:moveTo>
                  <a:cubicBezTo>
                    <a:pt x="106" y="69"/>
                    <a:pt x="105" y="68"/>
                    <a:pt x="105" y="66"/>
                  </a:cubicBezTo>
                  <a:cubicBezTo>
                    <a:pt x="105" y="64"/>
                    <a:pt x="106" y="63"/>
                    <a:pt x="108" y="63"/>
                  </a:cubicBezTo>
                  <a:cubicBezTo>
                    <a:pt x="110" y="63"/>
                    <a:pt x="111" y="64"/>
                    <a:pt x="111" y="66"/>
                  </a:cubicBezTo>
                  <a:cubicBezTo>
                    <a:pt x="111" y="68"/>
                    <a:pt x="110" y="69"/>
                    <a:pt x="108" y="69"/>
                  </a:cubicBezTo>
                  <a:moveTo>
                    <a:pt x="114" y="57"/>
                  </a:moveTo>
                  <a:cubicBezTo>
                    <a:pt x="112" y="57"/>
                    <a:pt x="111" y="56"/>
                    <a:pt x="111" y="54"/>
                  </a:cubicBezTo>
                  <a:cubicBezTo>
                    <a:pt x="111" y="52"/>
                    <a:pt x="112" y="51"/>
                    <a:pt x="114" y="51"/>
                  </a:cubicBezTo>
                  <a:cubicBezTo>
                    <a:pt x="116" y="51"/>
                    <a:pt x="117" y="52"/>
                    <a:pt x="117" y="54"/>
                  </a:cubicBezTo>
                  <a:cubicBezTo>
                    <a:pt x="117" y="56"/>
                    <a:pt x="116" y="57"/>
                    <a:pt x="114" y="57"/>
                  </a:cubicBezTo>
                  <a:moveTo>
                    <a:pt x="114" y="33"/>
                  </a:moveTo>
                  <a:cubicBezTo>
                    <a:pt x="112" y="33"/>
                    <a:pt x="111" y="32"/>
                    <a:pt x="111" y="30"/>
                  </a:cubicBezTo>
                  <a:cubicBezTo>
                    <a:pt x="111" y="28"/>
                    <a:pt x="112" y="27"/>
                    <a:pt x="114" y="27"/>
                  </a:cubicBezTo>
                  <a:cubicBezTo>
                    <a:pt x="116" y="27"/>
                    <a:pt x="117" y="28"/>
                    <a:pt x="117" y="30"/>
                  </a:cubicBezTo>
                  <a:cubicBezTo>
                    <a:pt x="117" y="32"/>
                    <a:pt x="116" y="33"/>
                    <a:pt x="114" y="33"/>
                  </a:cubicBezTo>
                  <a:moveTo>
                    <a:pt x="120" y="39"/>
                  </a:moveTo>
                  <a:cubicBezTo>
                    <a:pt x="122" y="39"/>
                    <a:pt x="123" y="40"/>
                    <a:pt x="123" y="42"/>
                  </a:cubicBezTo>
                  <a:cubicBezTo>
                    <a:pt x="123" y="44"/>
                    <a:pt x="122" y="45"/>
                    <a:pt x="120" y="45"/>
                  </a:cubicBezTo>
                  <a:cubicBezTo>
                    <a:pt x="118" y="45"/>
                    <a:pt x="117" y="44"/>
                    <a:pt x="117" y="42"/>
                  </a:cubicBezTo>
                  <a:cubicBezTo>
                    <a:pt x="117" y="40"/>
                    <a:pt x="118" y="39"/>
                    <a:pt x="120" y="39"/>
                  </a:cubicBezTo>
                  <a:moveTo>
                    <a:pt x="120" y="69"/>
                  </a:moveTo>
                  <a:cubicBezTo>
                    <a:pt x="118" y="69"/>
                    <a:pt x="117" y="68"/>
                    <a:pt x="117" y="66"/>
                  </a:cubicBezTo>
                  <a:cubicBezTo>
                    <a:pt x="117" y="64"/>
                    <a:pt x="118" y="63"/>
                    <a:pt x="120" y="63"/>
                  </a:cubicBezTo>
                  <a:cubicBezTo>
                    <a:pt x="122" y="63"/>
                    <a:pt x="123" y="64"/>
                    <a:pt x="123" y="66"/>
                  </a:cubicBezTo>
                  <a:cubicBezTo>
                    <a:pt x="123" y="68"/>
                    <a:pt x="122" y="69"/>
                    <a:pt x="120" y="69"/>
                  </a:cubicBezTo>
                  <a:moveTo>
                    <a:pt x="126" y="57"/>
                  </a:moveTo>
                  <a:cubicBezTo>
                    <a:pt x="124" y="57"/>
                    <a:pt x="123" y="56"/>
                    <a:pt x="123" y="54"/>
                  </a:cubicBezTo>
                  <a:cubicBezTo>
                    <a:pt x="123" y="52"/>
                    <a:pt x="124" y="51"/>
                    <a:pt x="126" y="51"/>
                  </a:cubicBezTo>
                  <a:cubicBezTo>
                    <a:pt x="128" y="51"/>
                    <a:pt x="129" y="52"/>
                    <a:pt x="129" y="54"/>
                  </a:cubicBezTo>
                  <a:cubicBezTo>
                    <a:pt x="129" y="56"/>
                    <a:pt x="128" y="57"/>
                    <a:pt x="126" y="57"/>
                  </a:cubicBezTo>
                  <a:moveTo>
                    <a:pt x="126" y="33"/>
                  </a:moveTo>
                  <a:cubicBezTo>
                    <a:pt x="124" y="33"/>
                    <a:pt x="123" y="32"/>
                    <a:pt x="123" y="30"/>
                  </a:cubicBezTo>
                  <a:cubicBezTo>
                    <a:pt x="123" y="28"/>
                    <a:pt x="124" y="27"/>
                    <a:pt x="126" y="27"/>
                  </a:cubicBezTo>
                  <a:cubicBezTo>
                    <a:pt x="128" y="27"/>
                    <a:pt x="129" y="28"/>
                    <a:pt x="129" y="30"/>
                  </a:cubicBezTo>
                  <a:cubicBezTo>
                    <a:pt x="129" y="32"/>
                    <a:pt x="128" y="33"/>
                    <a:pt x="126" y="33"/>
                  </a:cubicBezTo>
                  <a:moveTo>
                    <a:pt x="132" y="69"/>
                  </a:moveTo>
                  <a:cubicBezTo>
                    <a:pt x="130" y="69"/>
                    <a:pt x="129" y="68"/>
                    <a:pt x="129" y="66"/>
                  </a:cubicBezTo>
                  <a:cubicBezTo>
                    <a:pt x="129" y="64"/>
                    <a:pt x="130" y="63"/>
                    <a:pt x="132" y="63"/>
                  </a:cubicBezTo>
                  <a:cubicBezTo>
                    <a:pt x="134" y="63"/>
                    <a:pt x="135" y="64"/>
                    <a:pt x="135" y="66"/>
                  </a:cubicBezTo>
                  <a:cubicBezTo>
                    <a:pt x="135" y="68"/>
                    <a:pt x="134" y="69"/>
                    <a:pt x="132" y="69"/>
                  </a:cubicBezTo>
                  <a:moveTo>
                    <a:pt x="132" y="45"/>
                  </a:moveTo>
                  <a:cubicBezTo>
                    <a:pt x="130" y="45"/>
                    <a:pt x="129" y="44"/>
                    <a:pt x="129" y="42"/>
                  </a:cubicBezTo>
                  <a:cubicBezTo>
                    <a:pt x="129" y="40"/>
                    <a:pt x="130" y="39"/>
                    <a:pt x="132" y="39"/>
                  </a:cubicBezTo>
                  <a:cubicBezTo>
                    <a:pt x="134" y="39"/>
                    <a:pt x="135" y="40"/>
                    <a:pt x="135" y="42"/>
                  </a:cubicBezTo>
                  <a:cubicBezTo>
                    <a:pt x="135" y="44"/>
                    <a:pt x="134" y="45"/>
                    <a:pt x="132" y="45"/>
                  </a:cubicBezTo>
                  <a:moveTo>
                    <a:pt x="138" y="57"/>
                  </a:moveTo>
                  <a:cubicBezTo>
                    <a:pt x="136" y="57"/>
                    <a:pt x="135" y="56"/>
                    <a:pt x="135" y="54"/>
                  </a:cubicBezTo>
                  <a:cubicBezTo>
                    <a:pt x="135" y="52"/>
                    <a:pt x="136" y="51"/>
                    <a:pt x="138" y="51"/>
                  </a:cubicBezTo>
                  <a:cubicBezTo>
                    <a:pt x="140" y="51"/>
                    <a:pt x="141" y="52"/>
                    <a:pt x="141" y="54"/>
                  </a:cubicBezTo>
                  <a:cubicBezTo>
                    <a:pt x="141" y="56"/>
                    <a:pt x="140" y="57"/>
                    <a:pt x="138" y="57"/>
                  </a:cubicBezTo>
                  <a:moveTo>
                    <a:pt x="138" y="33"/>
                  </a:moveTo>
                  <a:cubicBezTo>
                    <a:pt x="136" y="33"/>
                    <a:pt x="135" y="32"/>
                    <a:pt x="135" y="30"/>
                  </a:cubicBezTo>
                  <a:cubicBezTo>
                    <a:pt x="135" y="28"/>
                    <a:pt x="136" y="27"/>
                    <a:pt x="138" y="27"/>
                  </a:cubicBezTo>
                  <a:cubicBezTo>
                    <a:pt x="140" y="27"/>
                    <a:pt x="141" y="28"/>
                    <a:pt x="141" y="30"/>
                  </a:cubicBezTo>
                  <a:cubicBezTo>
                    <a:pt x="141" y="32"/>
                    <a:pt x="140" y="33"/>
                    <a:pt x="138" y="33"/>
                  </a:cubicBezTo>
                  <a:moveTo>
                    <a:pt x="144" y="45"/>
                  </a:moveTo>
                  <a:cubicBezTo>
                    <a:pt x="142" y="45"/>
                    <a:pt x="141" y="44"/>
                    <a:pt x="141" y="42"/>
                  </a:cubicBezTo>
                  <a:cubicBezTo>
                    <a:pt x="141" y="40"/>
                    <a:pt x="142" y="39"/>
                    <a:pt x="144" y="39"/>
                  </a:cubicBezTo>
                  <a:cubicBezTo>
                    <a:pt x="146" y="39"/>
                    <a:pt x="147" y="40"/>
                    <a:pt x="147" y="42"/>
                  </a:cubicBezTo>
                  <a:cubicBezTo>
                    <a:pt x="147" y="44"/>
                    <a:pt x="146" y="45"/>
                    <a:pt x="144" y="45"/>
                  </a:cubicBezTo>
                  <a:moveTo>
                    <a:pt x="150" y="33"/>
                  </a:moveTo>
                  <a:cubicBezTo>
                    <a:pt x="148" y="33"/>
                    <a:pt x="147" y="32"/>
                    <a:pt x="147" y="30"/>
                  </a:cubicBezTo>
                  <a:cubicBezTo>
                    <a:pt x="147" y="28"/>
                    <a:pt x="148" y="27"/>
                    <a:pt x="150" y="27"/>
                  </a:cubicBezTo>
                  <a:cubicBezTo>
                    <a:pt x="152" y="27"/>
                    <a:pt x="153" y="28"/>
                    <a:pt x="153" y="30"/>
                  </a:cubicBezTo>
                  <a:cubicBezTo>
                    <a:pt x="153" y="32"/>
                    <a:pt x="152" y="33"/>
                    <a:pt x="150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E429B858-1AED-7763-79BC-BC4DE39F7A57}"/>
              </a:ext>
            </a:extLst>
          </p:cNvPr>
          <p:cNvSpPr>
            <a:spLocks noEditPoints="1"/>
          </p:cNvSpPr>
          <p:nvPr/>
        </p:nvSpPr>
        <p:spPr bwMode="auto">
          <a:xfrm>
            <a:off x="6793827" y="2329732"/>
            <a:ext cx="319149" cy="303485"/>
          </a:xfrm>
          <a:custGeom>
            <a:avLst/>
            <a:gdLst>
              <a:gd name="T0" fmla="*/ 49 w 168"/>
              <a:gd name="T1" fmla="*/ 73 h 160"/>
              <a:gd name="T2" fmla="*/ 49 w 168"/>
              <a:gd name="T3" fmla="*/ 73 h 160"/>
              <a:gd name="T4" fmla="*/ 65 w 168"/>
              <a:gd name="T5" fmla="*/ 89 h 160"/>
              <a:gd name="T6" fmla="*/ 71 w 168"/>
              <a:gd name="T7" fmla="*/ 84 h 160"/>
              <a:gd name="T8" fmla="*/ 65 w 168"/>
              <a:gd name="T9" fmla="*/ 77 h 160"/>
              <a:gd name="T10" fmla="*/ 62 w 168"/>
              <a:gd name="T11" fmla="*/ 75 h 160"/>
              <a:gd name="T12" fmla="*/ 77 w 168"/>
              <a:gd name="T13" fmla="*/ 60 h 160"/>
              <a:gd name="T14" fmla="*/ 78 w 168"/>
              <a:gd name="T15" fmla="*/ 60 h 160"/>
              <a:gd name="T16" fmla="*/ 80 w 168"/>
              <a:gd name="T17" fmla="*/ 60 h 160"/>
              <a:gd name="T18" fmla="*/ 83 w 168"/>
              <a:gd name="T19" fmla="*/ 60 h 160"/>
              <a:gd name="T20" fmla="*/ 72 w 168"/>
              <a:gd name="T21" fmla="*/ 49 h 160"/>
              <a:gd name="T22" fmla="*/ 72 w 168"/>
              <a:gd name="T23" fmla="*/ 49 h 160"/>
              <a:gd name="T24" fmla="*/ 63 w 168"/>
              <a:gd name="T25" fmla="*/ 14 h 160"/>
              <a:gd name="T26" fmla="*/ 28 w 168"/>
              <a:gd name="T27" fmla="*/ 5 h 160"/>
              <a:gd name="T28" fmla="*/ 48 w 168"/>
              <a:gd name="T29" fmla="*/ 25 h 160"/>
              <a:gd name="T30" fmla="*/ 43 w 168"/>
              <a:gd name="T31" fmla="*/ 45 h 160"/>
              <a:gd name="T32" fmla="*/ 24 w 168"/>
              <a:gd name="T33" fmla="*/ 50 h 160"/>
              <a:gd name="T34" fmla="*/ 4 w 168"/>
              <a:gd name="T35" fmla="*/ 30 h 160"/>
              <a:gd name="T36" fmla="*/ 13 w 168"/>
              <a:gd name="T37" fmla="*/ 64 h 160"/>
              <a:gd name="T38" fmla="*/ 49 w 168"/>
              <a:gd name="T39" fmla="*/ 73 h 160"/>
              <a:gd name="T40" fmla="*/ 108 w 168"/>
              <a:gd name="T41" fmla="*/ 85 h 160"/>
              <a:gd name="T42" fmla="*/ 107 w 168"/>
              <a:gd name="T43" fmla="*/ 89 h 160"/>
              <a:gd name="T44" fmla="*/ 108 w 168"/>
              <a:gd name="T45" fmla="*/ 91 h 160"/>
              <a:gd name="T46" fmla="*/ 106 w 168"/>
              <a:gd name="T47" fmla="*/ 92 h 160"/>
              <a:gd name="T48" fmla="*/ 96 w 168"/>
              <a:gd name="T49" fmla="*/ 103 h 160"/>
              <a:gd name="T50" fmla="*/ 93 w 168"/>
              <a:gd name="T51" fmla="*/ 105 h 160"/>
              <a:gd name="T52" fmla="*/ 84 w 168"/>
              <a:gd name="T53" fmla="*/ 96 h 160"/>
              <a:gd name="T54" fmla="*/ 78 w 168"/>
              <a:gd name="T55" fmla="*/ 102 h 160"/>
              <a:gd name="T56" fmla="*/ 131 w 168"/>
              <a:gd name="T57" fmla="*/ 155 h 160"/>
              <a:gd name="T58" fmla="*/ 143 w 168"/>
              <a:gd name="T59" fmla="*/ 160 h 160"/>
              <a:gd name="T60" fmla="*/ 154 w 168"/>
              <a:gd name="T61" fmla="*/ 155 h 160"/>
              <a:gd name="T62" fmla="*/ 154 w 168"/>
              <a:gd name="T63" fmla="*/ 131 h 160"/>
              <a:gd name="T64" fmla="*/ 108 w 168"/>
              <a:gd name="T65" fmla="*/ 85 h 160"/>
              <a:gd name="T66" fmla="*/ 148 w 168"/>
              <a:gd name="T67" fmla="*/ 149 h 160"/>
              <a:gd name="T68" fmla="*/ 140 w 168"/>
              <a:gd name="T69" fmla="*/ 152 h 160"/>
              <a:gd name="T70" fmla="*/ 133 w 168"/>
              <a:gd name="T71" fmla="*/ 145 h 160"/>
              <a:gd name="T72" fmla="*/ 135 w 168"/>
              <a:gd name="T73" fmla="*/ 136 h 160"/>
              <a:gd name="T74" fmla="*/ 144 w 168"/>
              <a:gd name="T75" fmla="*/ 134 h 160"/>
              <a:gd name="T76" fmla="*/ 150 w 168"/>
              <a:gd name="T77" fmla="*/ 141 h 160"/>
              <a:gd name="T78" fmla="*/ 148 w 168"/>
              <a:gd name="T79" fmla="*/ 149 h 160"/>
              <a:gd name="T80" fmla="*/ 84 w 168"/>
              <a:gd name="T81" fmla="*/ 91 h 160"/>
              <a:gd name="T82" fmla="*/ 93 w 168"/>
              <a:gd name="T83" fmla="*/ 100 h 160"/>
              <a:gd name="T84" fmla="*/ 103 w 168"/>
              <a:gd name="T85" fmla="*/ 90 h 160"/>
              <a:gd name="T86" fmla="*/ 108 w 168"/>
              <a:gd name="T87" fmla="*/ 75 h 160"/>
              <a:gd name="T88" fmla="*/ 122 w 168"/>
              <a:gd name="T89" fmla="*/ 70 h 160"/>
              <a:gd name="T90" fmla="*/ 168 w 168"/>
              <a:gd name="T91" fmla="*/ 25 h 160"/>
              <a:gd name="T92" fmla="*/ 142 w 168"/>
              <a:gd name="T93" fmla="*/ 0 h 160"/>
              <a:gd name="T94" fmla="*/ 97 w 168"/>
              <a:gd name="T95" fmla="*/ 45 h 160"/>
              <a:gd name="T96" fmla="*/ 92 w 168"/>
              <a:gd name="T97" fmla="*/ 59 h 160"/>
              <a:gd name="T98" fmla="*/ 78 w 168"/>
              <a:gd name="T99" fmla="*/ 64 h 160"/>
              <a:gd name="T100" fmla="*/ 68 w 168"/>
              <a:gd name="T101" fmla="*/ 75 h 160"/>
              <a:gd name="T102" fmla="*/ 77 w 168"/>
              <a:gd name="T103" fmla="*/ 84 h 160"/>
              <a:gd name="T104" fmla="*/ 32 w 168"/>
              <a:gd name="T105" fmla="*/ 128 h 160"/>
              <a:gd name="T106" fmla="*/ 31 w 168"/>
              <a:gd name="T107" fmla="*/ 127 h 160"/>
              <a:gd name="T108" fmla="*/ 22 w 168"/>
              <a:gd name="T109" fmla="*/ 134 h 160"/>
              <a:gd name="T110" fmla="*/ 8 w 168"/>
              <a:gd name="T111" fmla="*/ 156 h 160"/>
              <a:gd name="T112" fmla="*/ 11 w 168"/>
              <a:gd name="T113" fmla="*/ 160 h 160"/>
              <a:gd name="T114" fmla="*/ 34 w 168"/>
              <a:gd name="T115" fmla="*/ 146 h 160"/>
              <a:gd name="T116" fmla="*/ 41 w 168"/>
              <a:gd name="T117" fmla="*/ 137 h 160"/>
              <a:gd name="T118" fmla="*/ 39 w 168"/>
              <a:gd name="T119" fmla="*/ 135 h 160"/>
              <a:gd name="T120" fmla="*/ 84 w 168"/>
              <a:gd name="T121" fmla="*/ 9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60">
                <a:moveTo>
                  <a:pt x="49" y="73"/>
                </a:moveTo>
                <a:cubicBezTo>
                  <a:pt x="49" y="73"/>
                  <a:pt x="49" y="73"/>
                  <a:pt x="49" y="73"/>
                </a:cubicBezTo>
                <a:cubicBezTo>
                  <a:pt x="65" y="89"/>
                  <a:pt x="65" y="89"/>
                  <a:pt x="65" y="89"/>
                </a:cubicBezTo>
                <a:cubicBezTo>
                  <a:pt x="71" y="84"/>
                  <a:pt x="71" y="84"/>
                  <a:pt x="71" y="84"/>
                </a:cubicBezTo>
                <a:cubicBezTo>
                  <a:pt x="65" y="77"/>
                  <a:pt x="65" y="77"/>
                  <a:pt x="65" y="77"/>
                </a:cubicBezTo>
                <a:cubicBezTo>
                  <a:pt x="62" y="75"/>
                  <a:pt x="62" y="75"/>
                  <a:pt x="62" y="75"/>
                </a:cubicBezTo>
                <a:cubicBezTo>
                  <a:pt x="77" y="60"/>
                  <a:pt x="77" y="60"/>
                  <a:pt x="77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9" y="60"/>
                  <a:pt x="79" y="60"/>
                  <a:pt x="80" y="60"/>
                </a:cubicBezTo>
                <a:cubicBezTo>
                  <a:pt x="81" y="60"/>
                  <a:pt x="82" y="60"/>
                  <a:pt x="83" y="60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5" y="37"/>
                  <a:pt x="72" y="24"/>
                  <a:pt x="63" y="14"/>
                </a:cubicBezTo>
                <a:cubicBezTo>
                  <a:pt x="53" y="5"/>
                  <a:pt x="40" y="2"/>
                  <a:pt x="28" y="5"/>
                </a:cubicBezTo>
                <a:cubicBezTo>
                  <a:pt x="48" y="25"/>
                  <a:pt x="48" y="25"/>
                  <a:pt x="48" y="25"/>
                </a:cubicBezTo>
                <a:cubicBezTo>
                  <a:pt x="43" y="45"/>
                  <a:pt x="43" y="45"/>
                  <a:pt x="43" y="45"/>
                </a:cubicBezTo>
                <a:cubicBezTo>
                  <a:pt x="24" y="50"/>
                  <a:pt x="24" y="50"/>
                  <a:pt x="24" y="50"/>
                </a:cubicBezTo>
                <a:cubicBezTo>
                  <a:pt x="4" y="30"/>
                  <a:pt x="4" y="30"/>
                  <a:pt x="4" y="30"/>
                </a:cubicBezTo>
                <a:cubicBezTo>
                  <a:pt x="0" y="42"/>
                  <a:pt x="4" y="55"/>
                  <a:pt x="13" y="64"/>
                </a:cubicBezTo>
                <a:cubicBezTo>
                  <a:pt x="22" y="74"/>
                  <a:pt x="36" y="77"/>
                  <a:pt x="49" y="73"/>
                </a:cubicBezTo>
                <a:close/>
                <a:moveTo>
                  <a:pt x="108" y="85"/>
                </a:moveTo>
                <a:cubicBezTo>
                  <a:pt x="107" y="86"/>
                  <a:pt x="107" y="88"/>
                  <a:pt x="107" y="89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84" y="96"/>
                  <a:pt x="84" y="96"/>
                  <a:pt x="84" y="96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131" y="155"/>
                  <a:pt x="131" y="155"/>
                  <a:pt x="131" y="155"/>
                </a:cubicBezTo>
                <a:cubicBezTo>
                  <a:pt x="134" y="158"/>
                  <a:pt x="138" y="160"/>
                  <a:pt x="143" y="160"/>
                </a:cubicBezTo>
                <a:cubicBezTo>
                  <a:pt x="147" y="160"/>
                  <a:pt x="151" y="158"/>
                  <a:pt x="154" y="155"/>
                </a:cubicBezTo>
                <a:cubicBezTo>
                  <a:pt x="161" y="148"/>
                  <a:pt x="161" y="138"/>
                  <a:pt x="154" y="131"/>
                </a:cubicBezTo>
                <a:lnTo>
                  <a:pt x="108" y="85"/>
                </a:lnTo>
                <a:close/>
                <a:moveTo>
                  <a:pt x="148" y="149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33" y="145"/>
                  <a:pt x="133" y="145"/>
                  <a:pt x="133" y="145"/>
                </a:cubicBezTo>
                <a:cubicBezTo>
                  <a:pt x="135" y="136"/>
                  <a:pt x="135" y="136"/>
                  <a:pt x="135" y="136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0" y="141"/>
                  <a:pt x="150" y="141"/>
                  <a:pt x="150" y="141"/>
                </a:cubicBezTo>
                <a:lnTo>
                  <a:pt x="148" y="149"/>
                </a:lnTo>
                <a:close/>
                <a:moveTo>
                  <a:pt x="84" y="91"/>
                </a:moveTo>
                <a:cubicBezTo>
                  <a:pt x="93" y="100"/>
                  <a:pt x="93" y="100"/>
                  <a:pt x="93" y="100"/>
                </a:cubicBezTo>
                <a:cubicBezTo>
                  <a:pt x="103" y="90"/>
                  <a:pt x="103" y="90"/>
                  <a:pt x="103" y="90"/>
                </a:cubicBezTo>
                <a:cubicBezTo>
                  <a:pt x="103" y="84"/>
                  <a:pt x="104" y="79"/>
                  <a:pt x="108" y="75"/>
                </a:cubicBezTo>
                <a:cubicBezTo>
                  <a:pt x="112" y="72"/>
                  <a:pt x="117" y="70"/>
                  <a:pt x="122" y="70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42" y="0"/>
                  <a:pt x="142" y="0"/>
                  <a:pt x="142" y="0"/>
                </a:cubicBezTo>
                <a:cubicBezTo>
                  <a:pt x="97" y="45"/>
                  <a:pt x="97" y="45"/>
                  <a:pt x="97" y="45"/>
                </a:cubicBezTo>
                <a:cubicBezTo>
                  <a:pt x="98" y="50"/>
                  <a:pt x="96" y="55"/>
                  <a:pt x="92" y="59"/>
                </a:cubicBezTo>
                <a:cubicBezTo>
                  <a:pt x="88" y="63"/>
                  <a:pt x="83" y="65"/>
                  <a:pt x="78" y="64"/>
                </a:cubicBezTo>
                <a:cubicBezTo>
                  <a:pt x="68" y="75"/>
                  <a:pt x="68" y="75"/>
                  <a:pt x="68" y="75"/>
                </a:cubicBezTo>
                <a:cubicBezTo>
                  <a:pt x="77" y="84"/>
                  <a:pt x="77" y="84"/>
                  <a:pt x="77" y="84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7"/>
                  <a:pt x="31" y="127"/>
                  <a:pt x="31" y="127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8" y="156"/>
                  <a:pt x="8" y="156"/>
                  <a:pt x="8" y="156"/>
                </a:cubicBezTo>
                <a:cubicBezTo>
                  <a:pt x="11" y="160"/>
                  <a:pt x="11" y="160"/>
                  <a:pt x="11" y="160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41" y="137"/>
                  <a:pt x="41" y="137"/>
                  <a:pt x="41" y="137"/>
                </a:cubicBezTo>
                <a:cubicBezTo>
                  <a:pt x="39" y="135"/>
                  <a:pt x="39" y="135"/>
                  <a:pt x="39" y="135"/>
                </a:cubicBezTo>
                <a:lnTo>
                  <a:pt x="84" y="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38D7795F-1F98-2C22-AB59-EF053303F017}"/>
              </a:ext>
            </a:extLst>
          </p:cNvPr>
          <p:cNvSpPr>
            <a:spLocks noEditPoints="1"/>
          </p:cNvSpPr>
          <p:nvPr/>
        </p:nvSpPr>
        <p:spPr bwMode="auto">
          <a:xfrm>
            <a:off x="6809784" y="4102064"/>
            <a:ext cx="293914" cy="332753"/>
          </a:xfrm>
          <a:custGeom>
            <a:avLst/>
            <a:gdLst>
              <a:gd name="T0" fmla="*/ 140 w 280"/>
              <a:gd name="T1" fmla="*/ 0 h 317"/>
              <a:gd name="T2" fmla="*/ 12 w 280"/>
              <a:gd name="T3" fmla="*/ 74 h 317"/>
              <a:gd name="T4" fmla="*/ 140 w 280"/>
              <a:gd name="T5" fmla="*/ 149 h 317"/>
              <a:gd name="T6" fmla="*/ 268 w 280"/>
              <a:gd name="T7" fmla="*/ 75 h 317"/>
              <a:gd name="T8" fmla="*/ 140 w 280"/>
              <a:gd name="T9" fmla="*/ 0 h 317"/>
              <a:gd name="T10" fmla="*/ 0 w 280"/>
              <a:gd name="T11" fmla="*/ 242 h 317"/>
              <a:gd name="T12" fmla="*/ 128 w 280"/>
              <a:gd name="T13" fmla="*/ 317 h 317"/>
              <a:gd name="T14" fmla="*/ 128 w 280"/>
              <a:gd name="T15" fmla="*/ 168 h 317"/>
              <a:gd name="T16" fmla="*/ 0 w 280"/>
              <a:gd name="T17" fmla="*/ 95 h 317"/>
              <a:gd name="T18" fmla="*/ 0 w 280"/>
              <a:gd name="T19" fmla="*/ 242 h 317"/>
              <a:gd name="T20" fmla="*/ 152 w 280"/>
              <a:gd name="T21" fmla="*/ 170 h 317"/>
              <a:gd name="T22" fmla="*/ 152 w 280"/>
              <a:gd name="T23" fmla="*/ 317 h 317"/>
              <a:gd name="T24" fmla="*/ 280 w 280"/>
              <a:gd name="T25" fmla="*/ 242 h 317"/>
              <a:gd name="T26" fmla="*/ 280 w 280"/>
              <a:gd name="T27" fmla="*/ 95 h 317"/>
              <a:gd name="T28" fmla="*/ 152 w 280"/>
              <a:gd name="T29" fmla="*/ 17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" h="317">
                <a:moveTo>
                  <a:pt x="140" y="0"/>
                </a:moveTo>
                <a:lnTo>
                  <a:pt x="12" y="74"/>
                </a:lnTo>
                <a:lnTo>
                  <a:pt x="140" y="149"/>
                </a:lnTo>
                <a:lnTo>
                  <a:pt x="268" y="75"/>
                </a:lnTo>
                <a:lnTo>
                  <a:pt x="140" y="0"/>
                </a:lnTo>
                <a:close/>
                <a:moveTo>
                  <a:pt x="0" y="242"/>
                </a:moveTo>
                <a:lnTo>
                  <a:pt x="128" y="317"/>
                </a:lnTo>
                <a:lnTo>
                  <a:pt x="128" y="168"/>
                </a:lnTo>
                <a:lnTo>
                  <a:pt x="0" y="95"/>
                </a:lnTo>
                <a:lnTo>
                  <a:pt x="0" y="242"/>
                </a:lnTo>
                <a:close/>
                <a:moveTo>
                  <a:pt x="152" y="170"/>
                </a:moveTo>
                <a:lnTo>
                  <a:pt x="152" y="317"/>
                </a:lnTo>
                <a:lnTo>
                  <a:pt x="280" y="242"/>
                </a:lnTo>
                <a:lnTo>
                  <a:pt x="280" y="95"/>
                </a:lnTo>
                <a:lnTo>
                  <a:pt x="152" y="1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19">
            <a:extLst>
              <a:ext uri="{FF2B5EF4-FFF2-40B4-BE49-F238E27FC236}">
                <a16:creationId xmlns:a16="http://schemas.microsoft.com/office/drawing/2014/main" id="{A432E754-E2FC-D1AD-B63D-06E09BC5CE65}"/>
              </a:ext>
            </a:extLst>
          </p:cNvPr>
          <p:cNvSpPr>
            <a:spLocks noEditPoints="1"/>
          </p:cNvSpPr>
          <p:nvPr/>
        </p:nvSpPr>
        <p:spPr bwMode="auto">
          <a:xfrm>
            <a:off x="5036649" y="4088541"/>
            <a:ext cx="267726" cy="338841"/>
          </a:xfrm>
          <a:custGeom>
            <a:avLst/>
            <a:gdLst>
              <a:gd name="T0" fmla="*/ 66 w 132"/>
              <a:gd name="T1" fmla="*/ 0 h 168"/>
              <a:gd name="T2" fmla="*/ 96 w 132"/>
              <a:gd name="T3" fmla="*/ 36 h 168"/>
              <a:gd name="T4" fmla="*/ 96 w 132"/>
              <a:gd name="T5" fmla="*/ 36 h 168"/>
              <a:gd name="T6" fmla="*/ 120 w 132"/>
              <a:gd name="T7" fmla="*/ 36 h 168"/>
              <a:gd name="T8" fmla="*/ 132 w 132"/>
              <a:gd name="T9" fmla="*/ 168 h 168"/>
              <a:gd name="T10" fmla="*/ 0 w 132"/>
              <a:gd name="T11" fmla="*/ 168 h 168"/>
              <a:gd name="T12" fmla="*/ 12 w 132"/>
              <a:gd name="T13" fmla="*/ 36 h 168"/>
              <a:gd name="T14" fmla="*/ 36 w 132"/>
              <a:gd name="T15" fmla="*/ 36 h 168"/>
              <a:gd name="T16" fmla="*/ 36 w 132"/>
              <a:gd name="T17" fmla="*/ 36 h 168"/>
              <a:gd name="T18" fmla="*/ 66 w 132"/>
              <a:gd name="T19" fmla="*/ 0 h 168"/>
              <a:gd name="T20" fmla="*/ 67 w 132"/>
              <a:gd name="T21" fmla="*/ 83 h 168"/>
              <a:gd name="T22" fmla="*/ 58 w 132"/>
              <a:gd name="T23" fmla="*/ 103 h 168"/>
              <a:gd name="T24" fmla="*/ 36 w 132"/>
              <a:gd name="T25" fmla="*/ 106 h 168"/>
              <a:gd name="T26" fmla="*/ 52 w 132"/>
              <a:gd name="T27" fmla="*/ 120 h 168"/>
              <a:gd name="T28" fmla="*/ 48 w 132"/>
              <a:gd name="T29" fmla="*/ 142 h 168"/>
              <a:gd name="T30" fmla="*/ 67 w 132"/>
              <a:gd name="T31" fmla="*/ 131 h 168"/>
              <a:gd name="T32" fmla="*/ 86 w 132"/>
              <a:gd name="T33" fmla="*/ 142 h 168"/>
              <a:gd name="T34" fmla="*/ 82 w 132"/>
              <a:gd name="T35" fmla="*/ 120 h 168"/>
              <a:gd name="T36" fmla="*/ 97 w 132"/>
              <a:gd name="T37" fmla="*/ 106 h 168"/>
              <a:gd name="T38" fmla="*/ 76 w 132"/>
              <a:gd name="T39" fmla="*/ 103 h 168"/>
              <a:gd name="T40" fmla="*/ 67 w 132"/>
              <a:gd name="T41" fmla="*/ 83 h 168"/>
              <a:gd name="T42" fmla="*/ 94 w 132"/>
              <a:gd name="T43" fmla="*/ 49 h 168"/>
              <a:gd name="T44" fmla="*/ 89 w 132"/>
              <a:gd name="T45" fmla="*/ 60 h 168"/>
              <a:gd name="T46" fmla="*/ 91 w 132"/>
              <a:gd name="T47" fmla="*/ 60 h 168"/>
              <a:gd name="T48" fmla="*/ 97 w 132"/>
              <a:gd name="T49" fmla="*/ 54 h 168"/>
              <a:gd name="T50" fmla="*/ 94 w 132"/>
              <a:gd name="T51" fmla="*/ 49 h 168"/>
              <a:gd name="T52" fmla="*/ 44 w 132"/>
              <a:gd name="T53" fmla="*/ 60 h 168"/>
              <a:gd name="T54" fmla="*/ 38 w 132"/>
              <a:gd name="T55" fmla="*/ 50 h 168"/>
              <a:gd name="T56" fmla="*/ 36 w 132"/>
              <a:gd name="T57" fmla="*/ 54 h 168"/>
              <a:gd name="T58" fmla="*/ 42 w 132"/>
              <a:gd name="T59" fmla="*/ 60 h 168"/>
              <a:gd name="T60" fmla="*/ 44 w 132"/>
              <a:gd name="T61" fmla="*/ 60 h 168"/>
              <a:gd name="T62" fmla="*/ 39 w 132"/>
              <a:gd name="T63" fmla="*/ 36 h 168"/>
              <a:gd name="T64" fmla="*/ 94 w 132"/>
              <a:gd name="T65" fmla="*/ 36 h 168"/>
              <a:gd name="T66" fmla="*/ 67 w 132"/>
              <a:gd name="T67" fmla="*/ 3 h 168"/>
              <a:gd name="T68" fmla="*/ 39 w 132"/>
              <a:gd name="T69" fmla="*/ 36 h 168"/>
              <a:gd name="T70" fmla="*/ 42 w 132"/>
              <a:gd name="T71" fmla="*/ 48 h 168"/>
              <a:gd name="T72" fmla="*/ 41 w 132"/>
              <a:gd name="T73" fmla="*/ 48 h 168"/>
              <a:gd name="T74" fmla="*/ 46 w 132"/>
              <a:gd name="T75" fmla="*/ 59 h 168"/>
              <a:gd name="T76" fmla="*/ 48 w 132"/>
              <a:gd name="T77" fmla="*/ 54 h 168"/>
              <a:gd name="T78" fmla="*/ 42 w 132"/>
              <a:gd name="T79" fmla="*/ 48 h 168"/>
              <a:gd name="T80" fmla="*/ 91 w 132"/>
              <a:gd name="T81" fmla="*/ 48 h 168"/>
              <a:gd name="T82" fmla="*/ 85 w 132"/>
              <a:gd name="T83" fmla="*/ 54 h 168"/>
              <a:gd name="T84" fmla="*/ 87 w 132"/>
              <a:gd name="T85" fmla="*/ 59 h 168"/>
              <a:gd name="T86" fmla="*/ 92 w 132"/>
              <a:gd name="T87" fmla="*/ 48 h 168"/>
              <a:gd name="T88" fmla="*/ 91 w 132"/>
              <a:gd name="T89" fmla="*/ 4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2" h="168">
                <a:moveTo>
                  <a:pt x="66" y="0"/>
                </a:moveTo>
                <a:cubicBezTo>
                  <a:pt x="82" y="0"/>
                  <a:pt x="96" y="16"/>
                  <a:pt x="96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32" y="168"/>
                  <a:pt x="132" y="168"/>
                  <a:pt x="132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12" y="36"/>
                  <a:pt x="12" y="36"/>
                  <a:pt x="1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6"/>
                  <a:pt x="50" y="0"/>
                  <a:pt x="66" y="0"/>
                </a:cubicBezTo>
                <a:close/>
                <a:moveTo>
                  <a:pt x="67" y="83"/>
                </a:moveTo>
                <a:cubicBezTo>
                  <a:pt x="58" y="103"/>
                  <a:pt x="58" y="103"/>
                  <a:pt x="58" y="103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67" y="83"/>
                  <a:pt x="67" y="83"/>
                  <a:pt x="67" y="83"/>
                </a:cubicBezTo>
                <a:close/>
                <a:moveTo>
                  <a:pt x="94" y="49"/>
                </a:moveTo>
                <a:cubicBezTo>
                  <a:pt x="93" y="53"/>
                  <a:pt x="91" y="57"/>
                  <a:pt x="89" y="60"/>
                </a:cubicBezTo>
                <a:cubicBezTo>
                  <a:pt x="89" y="60"/>
                  <a:pt x="90" y="60"/>
                  <a:pt x="91" y="60"/>
                </a:cubicBezTo>
                <a:cubicBezTo>
                  <a:pt x="94" y="60"/>
                  <a:pt x="97" y="58"/>
                  <a:pt x="97" y="54"/>
                </a:cubicBezTo>
                <a:cubicBezTo>
                  <a:pt x="97" y="52"/>
                  <a:pt x="96" y="50"/>
                  <a:pt x="94" y="49"/>
                </a:cubicBezTo>
                <a:close/>
                <a:moveTo>
                  <a:pt x="44" y="60"/>
                </a:moveTo>
                <a:cubicBezTo>
                  <a:pt x="41" y="57"/>
                  <a:pt x="40" y="53"/>
                  <a:pt x="38" y="50"/>
                </a:cubicBezTo>
                <a:cubicBezTo>
                  <a:pt x="37" y="51"/>
                  <a:pt x="36" y="52"/>
                  <a:pt x="36" y="54"/>
                </a:cubicBezTo>
                <a:cubicBezTo>
                  <a:pt x="36" y="58"/>
                  <a:pt x="39" y="60"/>
                  <a:pt x="42" y="60"/>
                </a:cubicBezTo>
                <a:cubicBezTo>
                  <a:pt x="43" y="60"/>
                  <a:pt x="43" y="60"/>
                  <a:pt x="44" y="60"/>
                </a:cubicBezTo>
                <a:close/>
                <a:moveTo>
                  <a:pt x="39" y="36"/>
                </a:moveTo>
                <a:cubicBezTo>
                  <a:pt x="94" y="36"/>
                  <a:pt x="94" y="36"/>
                  <a:pt x="94" y="36"/>
                </a:cubicBezTo>
                <a:cubicBezTo>
                  <a:pt x="94" y="18"/>
                  <a:pt x="82" y="3"/>
                  <a:pt x="67" y="3"/>
                </a:cubicBezTo>
                <a:cubicBezTo>
                  <a:pt x="51" y="3"/>
                  <a:pt x="39" y="18"/>
                  <a:pt x="39" y="36"/>
                </a:cubicBezTo>
                <a:close/>
                <a:moveTo>
                  <a:pt x="42" y="48"/>
                </a:moveTo>
                <a:cubicBezTo>
                  <a:pt x="42" y="48"/>
                  <a:pt x="41" y="48"/>
                  <a:pt x="41" y="48"/>
                </a:cubicBezTo>
                <a:cubicBezTo>
                  <a:pt x="42" y="52"/>
                  <a:pt x="44" y="56"/>
                  <a:pt x="46" y="59"/>
                </a:cubicBezTo>
                <a:cubicBezTo>
                  <a:pt x="47" y="58"/>
                  <a:pt x="48" y="56"/>
                  <a:pt x="48" y="54"/>
                </a:cubicBezTo>
                <a:cubicBezTo>
                  <a:pt x="48" y="51"/>
                  <a:pt x="45" y="48"/>
                  <a:pt x="42" y="48"/>
                </a:cubicBezTo>
                <a:close/>
                <a:moveTo>
                  <a:pt x="91" y="48"/>
                </a:moveTo>
                <a:cubicBezTo>
                  <a:pt x="87" y="48"/>
                  <a:pt x="85" y="51"/>
                  <a:pt x="85" y="54"/>
                </a:cubicBezTo>
                <a:cubicBezTo>
                  <a:pt x="85" y="56"/>
                  <a:pt x="86" y="58"/>
                  <a:pt x="87" y="59"/>
                </a:cubicBezTo>
                <a:cubicBezTo>
                  <a:pt x="89" y="56"/>
                  <a:pt x="91" y="52"/>
                  <a:pt x="92" y="48"/>
                </a:cubicBezTo>
                <a:cubicBezTo>
                  <a:pt x="92" y="48"/>
                  <a:pt x="91" y="48"/>
                  <a:pt x="91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8F86338-EA69-B4E8-9C22-33A96F74428F}"/>
              </a:ext>
            </a:extLst>
          </p:cNvPr>
          <p:cNvGrpSpPr/>
          <p:nvPr/>
        </p:nvGrpSpPr>
        <p:grpSpPr>
          <a:xfrm>
            <a:off x="7634998" y="2040341"/>
            <a:ext cx="3153999" cy="946646"/>
            <a:chOff x="8090264" y="1679996"/>
            <a:chExt cx="3153999" cy="946646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E4EDB3A1-A7BA-F45C-5A95-46F5A29E6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B501079-9A8A-BDF0-5AA9-CE3E783DD152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5C2EE7E-725F-4CEA-AD1A-6C0B1327BD45}"/>
              </a:ext>
            </a:extLst>
          </p:cNvPr>
          <p:cNvGrpSpPr/>
          <p:nvPr/>
        </p:nvGrpSpPr>
        <p:grpSpPr>
          <a:xfrm>
            <a:off x="1351704" y="2040341"/>
            <a:ext cx="3153999" cy="946646"/>
            <a:chOff x="8090264" y="1679996"/>
            <a:chExt cx="3153999" cy="946646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869D1B77-4874-6ECD-F573-93BC252A9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2EEE15-DF62-4459-0B83-211C0938CCF4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A68CD91-44A4-555C-BE96-C4C5C3AA33A5}"/>
              </a:ext>
            </a:extLst>
          </p:cNvPr>
          <p:cNvGrpSpPr/>
          <p:nvPr/>
        </p:nvGrpSpPr>
        <p:grpSpPr>
          <a:xfrm>
            <a:off x="7634998" y="3796270"/>
            <a:ext cx="3153999" cy="946646"/>
            <a:chOff x="8090264" y="1679996"/>
            <a:chExt cx="3153999" cy="946646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0DA53EB1-ABEA-C5D2-50C9-03CAEFEA5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833562C-59A7-E644-B7CA-BA9D25C57399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ED4DDE-9ABB-8923-BCCC-77F684AB13D0}"/>
              </a:ext>
            </a:extLst>
          </p:cNvPr>
          <p:cNvGrpSpPr/>
          <p:nvPr/>
        </p:nvGrpSpPr>
        <p:grpSpPr>
          <a:xfrm>
            <a:off x="1351704" y="3796270"/>
            <a:ext cx="3153999" cy="946646"/>
            <a:chOff x="8090264" y="1679996"/>
            <a:chExt cx="3153999" cy="946646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4985A958-8446-6C7A-E669-B8A69E696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055B00-D8B1-C64F-D400-F31E609CF8A0}"/>
                </a:ext>
              </a:extLst>
            </p:cNvPr>
            <p:cNvSpPr txBox="1"/>
            <p:nvPr/>
          </p:nvSpPr>
          <p:spPr>
            <a:xfrm>
              <a:off x="8090264" y="2006216"/>
              <a:ext cx="315399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22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项目概况</a:t>
              </a:r>
            </a:p>
          </p:txBody>
        </p:sp>
      </p:grpSp>
      <p:sp>
        <p:nvSpPr>
          <p:cNvPr id="5" name="Pentagon 25">
            <a:extLst>
              <a:ext uri="{FF2B5EF4-FFF2-40B4-BE49-F238E27FC236}">
                <a16:creationId xmlns:a16="http://schemas.microsoft.com/office/drawing/2014/main" id="{3105A9EC-4D67-64FC-9C7A-E78560F3ADC5}"/>
              </a:ext>
            </a:extLst>
          </p:cNvPr>
          <p:cNvSpPr/>
          <p:nvPr/>
        </p:nvSpPr>
        <p:spPr>
          <a:xfrm>
            <a:off x="947738" y="2099971"/>
            <a:ext cx="607436" cy="364196"/>
          </a:xfrm>
          <a:prstGeom prst="homePlate">
            <a:avLst/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rPr>
              <a:t>01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EA01D3-583D-3F68-951D-7A03DDA38D11}"/>
              </a:ext>
            </a:extLst>
          </p:cNvPr>
          <p:cNvGrpSpPr/>
          <p:nvPr/>
        </p:nvGrpSpPr>
        <p:grpSpPr>
          <a:xfrm>
            <a:off x="10644612" y="2027701"/>
            <a:ext cx="642630" cy="415498"/>
            <a:chOff x="10997192" y="2122951"/>
            <a:chExt cx="642630" cy="415498"/>
          </a:xfrm>
          <a:solidFill>
            <a:schemeClr val="accent2"/>
          </a:solidFill>
        </p:grpSpPr>
        <p:sp>
          <p:nvSpPr>
            <p:cNvPr id="12" name="Pentagon 25">
              <a:extLst>
                <a:ext uri="{FF2B5EF4-FFF2-40B4-BE49-F238E27FC236}">
                  <a16:creationId xmlns:a16="http://schemas.microsoft.com/office/drawing/2014/main" id="{22AA78FC-94EB-D1A3-6696-D28602A9232A}"/>
                </a:ext>
              </a:extLst>
            </p:cNvPr>
            <p:cNvSpPr/>
            <p:nvPr/>
          </p:nvSpPr>
          <p:spPr>
            <a:xfrm rot="10800000">
              <a:off x="10997192" y="2122952"/>
              <a:ext cx="607436" cy="364196"/>
            </a:xfrm>
            <a:prstGeom prst="homePlate">
              <a:avLst/>
            </a:prstGeom>
            <a:solidFill>
              <a:srgbClr val="1941B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id="{C901EDD0-B325-4ABE-273A-AB580A55860E}"/>
                </a:ext>
              </a:extLst>
            </p:cNvPr>
            <p:cNvSpPr txBox="1"/>
            <p:nvPr/>
          </p:nvSpPr>
          <p:spPr>
            <a:xfrm>
              <a:off x="11126337" y="2122951"/>
              <a:ext cx="51348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8E06510-63B0-B658-2AA3-162ED27C31F2}"/>
              </a:ext>
            </a:extLst>
          </p:cNvPr>
          <p:cNvGrpSpPr/>
          <p:nvPr/>
        </p:nvGrpSpPr>
        <p:grpSpPr>
          <a:xfrm>
            <a:off x="10645174" y="3927785"/>
            <a:ext cx="642630" cy="415498"/>
            <a:chOff x="10997192" y="2122951"/>
            <a:chExt cx="642630" cy="415498"/>
          </a:xfrm>
          <a:solidFill>
            <a:schemeClr val="accent3"/>
          </a:solidFill>
        </p:grpSpPr>
        <p:sp>
          <p:nvSpPr>
            <p:cNvPr id="19" name="Pentagon 25">
              <a:extLst>
                <a:ext uri="{FF2B5EF4-FFF2-40B4-BE49-F238E27FC236}">
                  <a16:creationId xmlns:a16="http://schemas.microsoft.com/office/drawing/2014/main" id="{0B1F931E-FB95-2381-987C-36A8C2F53A9A}"/>
                </a:ext>
              </a:extLst>
            </p:cNvPr>
            <p:cNvSpPr/>
            <p:nvPr/>
          </p:nvSpPr>
          <p:spPr>
            <a:xfrm rot="10800000">
              <a:off x="10997192" y="2122952"/>
              <a:ext cx="607436" cy="364196"/>
            </a:xfrm>
            <a:prstGeom prst="homePlat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203200" dist="635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3F08DF9D-22B0-04C7-93D6-B17B6E7947AA}"/>
                </a:ext>
              </a:extLst>
            </p:cNvPr>
            <p:cNvSpPr txBox="1"/>
            <p:nvPr/>
          </p:nvSpPr>
          <p:spPr>
            <a:xfrm>
              <a:off x="11126337" y="2122951"/>
              <a:ext cx="51348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E0F38FB-704B-8F90-49A9-DED9D7B3E859}"/>
              </a:ext>
            </a:extLst>
          </p:cNvPr>
          <p:cNvGrpSpPr/>
          <p:nvPr/>
        </p:nvGrpSpPr>
        <p:grpSpPr>
          <a:xfrm>
            <a:off x="4402138" y="1924403"/>
            <a:ext cx="3387725" cy="3386138"/>
            <a:chOff x="4402138" y="2051050"/>
            <a:chExt cx="3387725" cy="338613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E9AFFBC-15BD-55A0-6AE4-526A08EDFEA6}"/>
                </a:ext>
              </a:extLst>
            </p:cNvPr>
            <p:cNvGrpSpPr/>
            <p:nvPr/>
          </p:nvGrpSpPr>
          <p:grpSpPr>
            <a:xfrm>
              <a:off x="4402138" y="2065338"/>
              <a:ext cx="1657350" cy="2332037"/>
              <a:chOff x="4402138" y="2065338"/>
              <a:chExt cx="1657350" cy="2332037"/>
            </a:xfrm>
          </p:grpSpPr>
          <p:sp>
            <p:nvSpPr>
              <p:cNvPr id="3" name="Freeform 7">
                <a:extLst>
                  <a:ext uri="{FF2B5EF4-FFF2-40B4-BE49-F238E27FC236}">
                    <a16:creationId xmlns:a16="http://schemas.microsoft.com/office/drawing/2014/main" id="{92F3B0CC-7927-3367-7B91-36822CE51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2138" y="2065338"/>
                <a:ext cx="1657350" cy="2332037"/>
              </a:xfrm>
              <a:custGeom>
                <a:avLst/>
                <a:gdLst>
                  <a:gd name="T0" fmla="*/ 0 w 1467"/>
                  <a:gd name="T1" fmla="*/ 2147483647 h 2068"/>
                  <a:gd name="T2" fmla="*/ 0 w 1467"/>
                  <a:gd name="T3" fmla="*/ 2147483647 h 2068"/>
                  <a:gd name="T4" fmla="*/ 2147483647 w 1467"/>
                  <a:gd name="T5" fmla="*/ 0 h 2068"/>
                  <a:gd name="T6" fmla="*/ 2147483647 w 1467"/>
                  <a:gd name="T7" fmla="*/ 0 h 2068"/>
                  <a:gd name="T8" fmla="*/ 2147483647 w 1467"/>
                  <a:gd name="T9" fmla="*/ 2147483647 h 2068"/>
                  <a:gd name="T10" fmla="*/ 2147483647 w 1467"/>
                  <a:gd name="T11" fmla="*/ 2147483647 h 2068"/>
                  <a:gd name="T12" fmla="*/ 2147483647 w 1467"/>
                  <a:gd name="T13" fmla="*/ 2147483647 h 2068"/>
                  <a:gd name="T14" fmla="*/ 2147483647 w 1467"/>
                  <a:gd name="T15" fmla="*/ 2147483647 h 2068"/>
                  <a:gd name="T16" fmla="*/ 2147483647 w 1467"/>
                  <a:gd name="T17" fmla="*/ 2147483647 h 2068"/>
                  <a:gd name="T18" fmla="*/ 2147483647 w 1467"/>
                  <a:gd name="T19" fmla="*/ 2147483647 h 2068"/>
                  <a:gd name="T20" fmla="*/ 0 w 1467"/>
                  <a:gd name="T21" fmla="*/ 2147483647 h 20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67" h="2068">
                    <a:moveTo>
                      <a:pt x="0" y="1497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0" y="72"/>
                      <a:pt x="71" y="0"/>
                      <a:pt x="158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830" y="0"/>
                      <a:pt x="901" y="72"/>
                      <a:pt x="901" y="159"/>
                    </a:cubicBezTo>
                    <a:cubicBezTo>
                      <a:pt x="901" y="1497"/>
                      <a:pt x="901" y="1497"/>
                      <a:pt x="901" y="1497"/>
                    </a:cubicBezTo>
                    <a:cubicBezTo>
                      <a:pt x="901" y="1500"/>
                      <a:pt x="901" y="1503"/>
                      <a:pt x="902" y="1506"/>
                    </a:cubicBezTo>
                    <a:cubicBezTo>
                      <a:pt x="911" y="1806"/>
                      <a:pt x="1156" y="2049"/>
                      <a:pt x="1464" y="2067"/>
                    </a:cubicBezTo>
                    <a:cubicBezTo>
                      <a:pt x="1465" y="2067"/>
                      <a:pt x="1466" y="2068"/>
                      <a:pt x="1467" y="2068"/>
                    </a:cubicBezTo>
                    <a:cubicBezTo>
                      <a:pt x="571" y="2068"/>
                      <a:pt x="571" y="2068"/>
                      <a:pt x="571" y="2068"/>
                    </a:cubicBezTo>
                    <a:cubicBezTo>
                      <a:pt x="256" y="2068"/>
                      <a:pt x="0" y="1812"/>
                      <a:pt x="0" y="14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矩形 24">
                <a:extLst>
                  <a:ext uri="{FF2B5EF4-FFF2-40B4-BE49-F238E27FC236}">
                    <a16:creationId xmlns:a16="http://schemas.microsoft.com/office/drawing/2014/main" id="{AFEF81C4-1C90-381F-2A69-A13BB58FE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5663" y="2387600"/>
                <a:ext cx="436338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关</a:t>
                </a:r>
                <a:endPara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  <a:p>
                <a:pPr eaLnBrk="1" hangingPunct="1"/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键</a:t>
                </a:r>
                <a:endPara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  <a:p>
                <a:pPr eaLnBrk="1" hangingPunct="1"/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BDC2459-8EBF-941B-3396-704A56AB3FD7}"/>
                </a:ext>
              </a:extLst>
            </p:cNvPr>
            <p:cNvGrpSpPr/>
            <p:nvPr/>
          </p:nvGrpSpPr>
          <p:grpSpPr>
            <a:xfrm>
              <a:off x="5443538" y="2051050"/>
              <a:ext cx="2332037" cy="1655763"/>
              <a:chOff x="5443538" y="2051050"/>
              <a:chExt cx="2332037" cy="1655763"/>
            </a:xfrm>
          </p:grpSpPr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C9F1AAF7-C53C-158E-2F82-A28456222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3538" y="2051050"/>
                <a:ext cx="2332037" cy="1655763"/>
              </a:xfrm>
              <a:custGeom>
                <a:avLst/>
                <a:gdLst>
                  <a:gd name="T0" fmla="*/ 2147483647 w 2067"/>
                  <a:gd name="T1" fmla="*/ 0 h 1468"/>
                  <a:gd name="T2" fmla="*/ 2147483647 w 2067"/>
                  <a:gd name="T3" fmla="*/ 0 h 1468"/>
                  <a:gd name="T4" fmla="*/ 2147483647 w 2067"/>
                  <a:gd name="T5" fmla="*/ 2147483647 h 1468"/>
                  <a:gd name="T6" fmla="*/ 2147483647 w 2067"/>
                  <a:gd name="T7" fmla="*/ 2147483647 h 1468"/>
                  <a:gd name="T8" fmla="*/ 2147483647 w 2067"/>
                  <a:gd name="T9" fmla="*/ 2147483647 h 1468"/>
                  <a:gd name="T10" fmla="*/ 2147483647 w 2067"/>
                  <a:gd name="T11" fmla="*/ 2147483647 h 1468"/>
                  <a:gd name="T12" fmla="*/ 2147483647 w 2067"/>
                  <a:gd name="T13" fmla="*/ 2147483647 h 1468"/>
                  <a:gd name="T14" fmla="*/ 1435817242 w 2067"/>
                  <a:gd name="T15" fmla="*/ 2147483647 h 1468"/>
                  <a:gd name="T16" fmla="*/ 0 w 2067"/>
                  <a:gd name="T17" fmla="*/ 2147483647 h 1468"/>
                  <a:gd name="T18" fmla="*/ 0 w 2067"/>
                  <a:gd name="T19" fmla="*/ 2147483647 h 1468"/>
                  <a:gd name="T20" fmla="*/ 2147483647 w 2067"/>
                  <a:gd name="T21" fmla="*/ 0 h 14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67" h="1468">
                    <a:moveTo>
                      <a:pt x="571" y="0"/>
                    </a:moveTo>
                    <a:cubicBezTo>
                      <a:pt x="1909" y="0"/>
                      <a:pt x="1909" y="0"/>
                      <a:pt x="1909" y="0"/>
                    </a:cubicBezTo>
                    <a:cubicBezTo>
                      <a:pt x="1996" y="0"/>
                      <a:pt x="2067" y="71"/>
                      <a:pt x="2067" y="159"/>
                    </a:cubicBezTo>
                    <a:cubicBezTo>
                      <a:pt x="2067" y="743"/>
                      <a:pt x="2067" y="743"/>
                      <a:pt x="2067" y="743"/>
                    </a:cubicBezTo>
                    <a:cubicBezTo>
                      <a:pt x="2067" y="831"/>
                      <a:pt x="1996" y="902"/>
                      <a:pt x="1909" y="902"/>
                    </a:cubicBezTo>
                    <a:cubicBezTo>
                      <a:pt x="571" y="902"/>
                      <a:pt x="571" y="902"/>
                      <a:pt x="571" y="902"/>
                    </a:cubicBezTo>
                    <a:cubicBezTo>
                      <a:pt x="568" y="902"/>
                      <a:pt x="565" y="902"/>
                      <a:pt x="562" y="902"/>
                    </a:cubicBezTo>
                    <a:cubicBezTo>
                      <a:pt x="261" y="911"/>
                      <a:pt x="19" y="1156"/>
                      <a:pt x="1" y="1464"/>
                    </a:cubicBezTo>
                    <a:cubicBezTo>
                      <a:pt x="0" y="1465"/>
                      <a:pt x="0" y="1467"/>
                      <a:pt x="0" y="1468"/>
                    </a:cubicBezTo>
                    <a:cubicBezTo>
                      <a:pt x="0" y="571"/>
                      <a:pt x="0" y="571"/>
                      <a:pt x="0" y="571"/>
                    </a:cubicBezTo>
                    <a:cubicBezTo>
                      <a:pt x="0" y="256"/>
                      <a:pt x="256" y="0"/>
                      <a:pt x="571" y="0"/>
                    </a:cubicBezTo>
                    <a:close/>
                  </a:path>
                </a:pathLst>
              </a:custGeom>
              <a:solidFill>
                <a:srgbClr val="1941B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" name="矩形 25">
                <a:extLst>
                  <a:ext uri="{FF2B5EF4-FFF2-40B4-BE49-F238E27FC236}">
                    <a16:creationId xmlns:a16="http://schemas.microsoft.com/office/drawing/2014/main" id="{36206415-0DBA-F096-3332-51C0C73C0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9182" y="2305050"/>
                <a:ext cx="176385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关键字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1EC0DCB-00DC-AA6B-8F26-F00F83BED955}"/>
                </a:ext>
              </a:extLst>
            </p:cNvPr>
            <p:cNvGrpSpPr/>
            <p:nvPr/>
          </p:nvGrpSpPr>
          <p:grpSpPr>
            <a:xfrm>
              <a:off x="6132513" y="3089275"/>
              <a:ext cx="1657350" cy="2333625"/>
              <a:chOff x="6132513" y="3089275"/>
              <a:chExt cx="1657350" cy="2333625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FF3E2FE1-EE44-AA2D-ADE2-58F9BC030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3089275"/>
                <a:ext cx="1657350" cy="2333625"/>
              </a:xfrm>
              <a:custGeom>
                <a:avLst/>
                <a:gdLst>
                  <a:gd name="T0" fmla="*/ 2147483647 w 1467"/>
                  <a:gd name="T1" fmla="*/ 2147483647 h 2068"/>
                  <a:gd name="T2" fmla="*/ 2147483647 w 1467"/>
                  <a:gd name="T3" fmla="*/ 2147483647 h 2068"/>
                  <a:gd name="T4" fmla="*/ 2147483647 w 1467"/>
                  <a:gd name="T5" fmla="*/ 2147483647 h 2068"/>
                  <a:gd name="T6" fmla="*/ 2147483647 w 1467"/>
                  <a:gd name="T7" fmla="*/ 2147483647 h 2068"/>
                  <a:gd name="T8" fmla="*/ 2147483647 w 1467"/>
                  <a:gd name="T9" fmla="*/ 2147483647 h 2068"/>
                  <a:gd name="T10" fmla="*/ 2147483647 w 1467"/>
                  <a:gd name="T11" fmla="*/ 2147483647 h 2068"/>
                  <a:gd name="T12" fmla="*/ 2147483647 w 1467"/>
                  <a:gd name="T13" fmla="*/ 2147483647 h 2068"/>
                  <a:gd name="T14" fmla="*/ 2147483647 w 1467"/>
                  <a:gd name="T15" fmla="*/ 1436382298 h 2068"/>
                  <a:gd name="T16" fmla="*/ 0 w 1467"/>
                  <a:gd name="T17" fmla="*/ 0 h 2068"/>
                  <a:gd name="T18" fmla="*/ 2147483647 w 1467"/>
                  <a:gd name="T19" fmla="*/ 0 h 2068"/>
                  <a:gd name="T20" fmla="*/ 2147483647 w 1467"/>
                  <a:gd name="T21" fmla="*/ 2147483647 h 20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67" h="2068">
                    <a:moveTo>
                      <a:pt x="1467" y="571"/>
                    </a:moveTo>
                    <a:cubicBezTo>
                      <a:pt x="1467" y="1909"/>
                      <a:pt x="1467" y="1909"/>
                      <a:pt x="1467" y="1909"/>
                    </a:cubicBezTo>
                    <a:cubicBezTo>
                      <a:pt x="1467" y="1996"/>
                      <a:pt x="1396" y="2068"/>
                      <a:pt x="1309" y="2068"/>
                    </a:cubicBezTo>
                    <a:cubicBezTo>
                      <a:pt x="724" y="2068"/>
                      <a:pt x="724" y="2068"/>
                      <a:pt x="724" y="2068"/>
                    </a:cubicBezTo>
                    <a:cubicBezTo>
                      <a:pt x="637" y="2068"/>
                      <a:pt x="566" y="1996"/>
                      <a:pt x="566" y="1909"/>
                    </a:cubicBezTo>
                    <a:cubicBezTo>
                      <a:pt x="566" y="571"/>
                      <a:pt x="566" y="571"/>
                      <a:pt x="566" y="571"/>
                    </a:cubicBezTo>
                    <a:cubicBezTo>
                      <a:pt x="566" y="568"/>
                      <a:pt x="566" y="565"/>
                      <a:pt x="566" y="562"/>
                    </a:cubicBezTo>
                    <a:cubicBezTo>
                      <a:pt x="556" y="262"/>
                      <a:pt x="311" y="19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896" y="0"/>
                      <a:pt x="896" y="0"/>
                      <a:pt x="896" y="0"/>
                    </a:cubicBezTo>
                    <a:cubicBezTo>
                      <a:pt x="1211" y="0"/>
                      <a:pt x="1467" y="256"/>
                      <a:pt x="1467" y="5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矩形 26">
                <a:extLst>
                  <a:ext uri="{FF2B5EF4-FFF2-40B4-BE49-F238E27FC236}">
                    <a16:creationId xmlns:a16="http://schemas.microsoft.com/office/drawing/2014/main" id="{7558657B-66A3-8060-1711-D49C02DEDD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5562" y="3704877"/>
                <a:ext cx="436338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关</a:t>
                </a:r>
                <a:endPara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  <a:p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键</a:t>
                </a:r>
                <a:endPara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  <a:p>
                <a:r>
                  <a:rPr lang="zh-CN" altLang="en-US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782407B-B40F-2AA6-48B4-71C65CDCF909}"/>
                </a:ext>
              </a:extLst>
            </p:cNvPr>
            <p:cNvGrpSpPr/>
            <p:nvPr/>
          </p:nvGrpSpPr>
          <p:grpSpPr>
            <a:xfrm>
              <a:off x="4418013" y="3781425"/>
              <a:ext cx="2333625" cy="1655763"/>
              <a:chOff x="4418013" y="3781425"/>
              <a:chExt cx="2333625" cy="1655763"/>
            </a:xfrm>
          </p:grpSpPr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B145FDEE-D1A7-3985-0018-07FB44C46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013" y="3781425"/>
                <a:ext cx="2333625" cy="1655763"/>
              </a:xfrm>
              <a:custGeom>
                <a:avLst/>
                <a:gdLst>
                  <a:gd name="T0" fmla="*/ 2147483647 w 2068"/>
                  <a:gd name="T1" fmla="*/ 2147483647 h 1468"/>
                  <a:gd name="T2" fmla="*/ 2147483647 w 2068"/>
                  <a:gd name="T3" fmla="*/ 2147483647 h 1468"/>
                  <a:gd name="T4" fmla="*/ 0 w 2068"/>
                  <a:gd name="T5" fmla="*/ 2147483647 h 1468"/>
                  <a:gd name="T6" fmla="*/ 0 w 2068"/>
                  <a:gd name="T7" fmla="*/ 2147483647 h 1468"/>
                  <a:gd name="T8" fmla="*/ 2147483647 w 2068"/>
                  <a:gd name="T9" fmla="*/ 2147483647 h 1468"/>
                  <a:gd name="T10" fmla="*/ 2147483647 w 2068"/>
                  <a:gd name="T11" fmla="*/ 2147483647 h 1468"/>
                  <a:gd name="T12" fmla="*/ 2147483647 w 2068"/>
                  <a:gd name="T13" fmla="*/ 2147483647 h 1468"/>
                  <a:gd name="T14" fmla="*/ 2147483647 w 2068"/>
                  <a:gd name="T15" fmla="*/ 2147483647 h 1468"/>
                  <a:gd name="T16" fmla="*/ 2147483647 w 2068"/>
                  <a:gd name="T17" fmla="*/ 0 h 1468"/>
                  <a:gd name="T18" fmla="*/ 2147483647 w 2068"/>
                  <a:gd name="T19" fmla="*/ 2147483647 h 1468"/>
                  <a:gd name="T20" fmla="*/ 2147483647 w 2068"/>
                  <a:gd name="T21" fmla="*/ 2147483647 h 14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68" h="1468">
                    <a:moveTo>
                      <a:pt x="1497" y="1468"/>
                    </a:moveTo>
                    <a:cubicBezTo>
                      <a:pt x="158" y="1468"/>
                      <a:pt x="158" y="1468"/>
                      <a:pt x="158" y="1468"/>
                    </a:cubicBezTo>
                    <a:cubicBezTo>
                      <a:pt x="71" y="1468"/>
                      <a:pt x="0" y="1397"/>
                      <a:pt x="0" y="1309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637"/>
                      <a:pt x="71" y="566"/>
                      <a:pt x="158" y="566"/>
                    </a:cubicBezTo>
                    <a:cubicBezTo>
                      <a:pt x="1497" y="566"/>
                      <a:pt x="1497" y="566"/>
                      <a:pt x="1497" y="566"/>
                    </a:cubicBezTo>
                    <a:cubicBezTo>
                      <a:pt x="1500" y="566"/>
                      <a:pt x="1503" y="566"/>
                      <a:pt x="1506" y="566"/>
                    </a:cubicBezTo>
                    <a:cubicBezTo>
                      <a:pt x="1806" y="557"/>
                      <a:pt x="2049" y="312"/>
                      <a:pt x="2067" y="4"/>
                    </a:cubicBezTo>
                    <a:cubicBezTo>
                      <a:pt x="2067" y="3"/>
                      <a:pt x="2067" y="1"/>
                      <a:pt x="2068" y="0"/>
                    </a:cubicBezTo>
                    <a:cubicBezTo>
                      <a:pt x="2068" y="897"/>
                      <a:pt x="2068" y="897"/>
                      <a:pt x="2068" y="897"/>
                    </a:cubicBezTo>
                    <a:cubicBezTo>
                      <a:pt x="2068" y="1212"/>
                      <a:pt x="1811" y="1468"/>
                      <a:pt x="1497" y="1468"/>
                    </a:cubicBezTo>
                    <a:close/>
                  </a:path>
                </a:pathLst>
              </a:custGeom>
              <a:solidFill>
                <a:srgbClr val="1941B1"/>
              </a:solidFill>
              <a:ln w="12700">
                <a:noFill/>
              </a:ln>
              <a:effectLst>
                <a:outerShdw blurRad="203200" dist="63500" dir="2700000" sx="101000" sy="101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BC4BFF4-C075-421B-5F78-B1AC22F1D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8705" y="4666729"/>
                <a:ext cx="93968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关键字</a:t>
                </a:r>
              </a:p>
            </p:txBody>
          </p:sp>
        </p:grpSp>
      </p:grpSp>
      <p:sp>
        <p:nvSpPr>
          <p:cNvPr id="31" name="Pentagon 25">
            <a:extLst>
              <a:ext uri="{FF2B5EF4-FFF2-40B4-BE49-F238E27FC236}">
                <a16:creationId xmlns:a16="http://schemas.microsoft.com/office/drawing/2014/main" id="{656BF329-B9CC-E016-E90D-9AF6DEC21D9B}"/>
              </a:ext>
            </a:extLst>
          </p:cNvPr>
          <p:cNvSpPr/>
          <p:nvPr/>
        </p:nvSpPr>
        <p:spPr>
          <a:xfrm>
            <a:off x="947738" y="3963804"/>
            <a:ext cx="607436" cy="364196"/>
          </a:xfrm>
          <a:prstGeom prst="homePlate">
            <a:avLst/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ym typeface="HarmonyOS Sans SC Light" panose="00000400000000000000" pitchFamily="2" charset="-122"/>
              </a:rPr>
              <a:t>04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B902DF-9361-C175-BD42-5536676CFA00}"/>
              </a:ext>
            </a:extLst>
          </p:cNvPr>
          <p:cNvGrpSpPr/>
          <p:nvPr/>
        </p:nvGrpSpPr>
        <p:grpSpPr>
          <a:xfrm>
            <a:off x="1619747" y="1945091"/>
            <a:ext cx="2601215" cy="1223645"/>
            <a:chOff x="8090264" y="1679996"/>
            <a:chExt cx="2601215" cy="1223645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0A72E5BF-712D-850B-C162-BBF823335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2A10C27-F4BB-E896-4590-5F2A391082D5}"/>
                </a:ext>
              </a:extLst>
            </p:cNvPr>
            <p:cNvSpPr txBox="1"/>
            <p:nvPr/>
          </p:nvSpPr>
          <p:spPr>
            <a:xfrm>
              <a:off x="8090264" y="2006216"/>
              <a:ext cx="260121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3CB2578-D412-50C1-87CE-87A15B9FCAF7}"/>
              </a:ext>
            </a:extLst>
          </p:cNvPr>
          <p:cNvGrpSpPr/>
          <p:nvPr/>
        </p:nvGrpSpPr>
        <p:grpSpPr>
          <a:xfrm>
            <a:off x="7971038" y="1945091"/>
            <a:ext cx="2609001" cy="1223645"/>
            <a:chOff x="8635262" y="1679996"/>
            <a:chExt cx="2609001" cy="1223645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86D1584C-ADAA-8E25-177A-13CE824C0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E4EA5F-E372-4AD4-45F7-60FFAE15751A}"/>
                </a:ext>
              </a:extLst>
            </p:cNvPr>
            <p:cNvSpPr txBox="1"/>
            <p:nvPr/>
          </p:nvSpPr>
          <p:spPr>
            <a:xfrm>
              <a:off x="8635262" y="2006216"/>
              <a:ext cx="2609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9310BE8-288E-F36D-335A-D0B5B365B4FE}"/>
              </a:ext>
            </a:extLst>
          </p:cNvPr>
          <p:cNvGrpSpPr/>
          <p:nvPr/>
        </p:nvGrpSpPr>
        <p:grpSpPr>
          <a:xfrm>
            <a:off x="1619747" y="3831344"/>
            <a:ext cx="2601215" cy="1495771"/>
            <a:chOff x="8090264" y="1679996"/>
            <a:chExt cx="2601215" cy="1495771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74568EDD-6D8F-9B78-D7D6-F6E76F6ED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CA1E483-1F06-50F3-CED7-F7583B871D72}"/>
                </a:ext>
              </a:extLst>
            </p:cNvPr>
            <p:cNvSpPr txBox="1"/>
            <p:nvPr/>
          </p:nvSpPr>
          <p:spPr>
            <a:xfrm>
              <a:off x="8090264" y="2006216"/>
              <a:ext cx="260121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3D49E3-0278-8471-29CC-233D2723B26D}"/>
              </a:ext>
            </a:extLst>
          </p:cNvPr>
          <p:cNvGrpSpPr/>
          <p:nvPr/>
        </p:nvGrpSpPr>
        <p:grpSpPr>
          <a:xfrm>
            <a:off x="7971038" y="3831344"/>
            <a:ext cx="2609001" cy="1223645"/>
            <a:chOff x="8635262" y="1679996"/>
            <a:chExt cx="2609001" cy="1223645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4C30F1DB-BDE7-B034-ACBB-70C1BA452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0472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03A0062-6321-020C-76DC-FE946D5AB501}"/>
                </a:ext>
              </a:extLst>
            </p:cNvPr>
            <p:cNvSpPr txBox="1"/>
            <p:nvPr/>
          </p:nvSpPr>
          <p:spPr>
            <a:xfrm>
              <a:off x="8635262" y="2006216"/>
              <a:ext cx="260900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0674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9E15543-FF38-052D-F03D-D2B6970C3107}"/>
              </a:ext>
            </a:extLst>
          </p:cNvPr>
          <p:cNvSpPr/>
          <p:nvPr/>
        </p:nvSpPr>
        <p:spPr>
          <a:xfrm>
            <a:off x="0" y="0"/>
            <a:ext cx="2490769" cy="1158162"/>
          </a:xfrm>
          <a:custGeom>
            <a:avLst/>
            <a:gdLst>
              <a:gd name="connsiteX0" fmla="*/ 0 w 2490769"/>
              <a:gd name="connsiteY0" fmla="*/ 0 h 1158162"/>
              <a:gd name="connsiteX1" fmla="*/ 2490769 w 2490769"/>
              <a:gd name="connsiteY1" fmla="*/ 0 h 1158162"/>
              <a:gd name="connsiteX2" fmla="*/ 2429782 w 2490769"/>
              <a:gd name="connsiteY2" fmla="*/ 24947 h 1158162"/>
              <a:gd name="connsiteX3" fmla="*/ 2017486 w 2490769"/>
              <a:gd name="connsiteY3" fmla="*/ 246743 h 1158162"/>
              <a:gd name="connsiteX4" fmla="*/ 827314 w 2490769"/>
              <a:gd name="connsiteY4" fmla="*/ 1103086 h 1158162"/>
              <a:gd name="connsiteX5" fmla="*/ 25003 w 2490769"/>
              <a:gd name="connsiteY5" fmla="*/ 1083015 h 1158162"/>
              <a:gd name="connsiteX6" fmla="*/ 0 w 2490769"/>
              <a:gd name="connsiteY6" fmla="*/ 1075091 h 115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90769" h="1158162">
                <a:moveTo>
                  <a:pt x="0" y="0"/>
                </a:moveTo>
                <a:lnTo>
                  <a:pt x="2490769" y="0"/>
                </a:lnTo>
                <a:lnTo>
                  <a:pt x="2429782" y="24947"/>
                </a:lnTo>
                <a:cubicBezTo>
                  <a:pt x="2311098" y="77712"/>
                  <a:pt x="2178353" y="146353"/>
                  <a:pt x="2017486" y="246743"/>
                </a:cubicBezTo>
                <a:cubicBezTo>
                  <a:pt x="1695753" y="447524"/>
                  <a:pt x="1202266" y="977296"/>
                  <a:pt x="827314" y="1103086"/>
                </a:cubicBezTo>
                <a:cubicBezTo>
                  <a:pt x="546100" y="1197429"/>
                  <a:pt x="283255" y="1157061"/>
                  <a:pt x="25003" y="1083015"/>
                </a:cubicBezTo>
                <a:lnTo>
                  <a:pt x="0" y="107509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F843F93-6C8A-B067-DF20-19D51554C1D7}"/>
              </a:ext>
            </a:extLst>
          </p:cNvPr>
          <p:cNvSpPr/>
          <p:nvPr/>
        </p:nvSpPr>
        <p:spPr>
          <a:xfrm>
            <a:off x="-377370" y="-478971"/>
            <a:ext cx="3776902" cy="1407885"/>
          </a:xfrm>
          <a:custGeom>
            <a:avLst/>
            <a:gdLst>
              <a:gd name="connsiteX0" fmla="*/ 0 w 5355771"/>
              <a:gd name="connsiteY0" fmla="*/ 1596571 h 1996427"/>
              <a:gd name="connsiteX1" fmla="*/ 1538514 w 5355771"/>
              <a:gd name="connsiteY1" fmla="*/ 1988457 h 1996427"/>
              <a:gd name="connsiteX2" fmla="*/ 2540000 w 5355771"/>
              <a:gd name="connsiteY2" fmla="*/ 1277257 h 1996427"/>
              <a:gd name="connsiteX3" fmla="*/ 4078514 w 5355771"/>
              <a:gd name="connsiteY3" fmla="*/ 1393371 h 1996427"/>
              <a:gd name="connsiteX4" fmla="*/ 5355771 w 5355771"/>
              <a:gd name="connsiteY4" fmla="*/ 0 h 199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5771" h="1996427">
                <a:moveTo>
                  <a:pt x="0" y="1596571"/>
                </a:moveTo>
                <a:cubicBezTo>
                  <a:pt x="557590" y="1819123"/>
                  <a:pt x="1115181" y="2041676"/>
                  <a:pt x="1538514" y="1988457"/>
                </a:cubicBezTo>
                <a:cubicBezTo>
                  <a:pt x="1961847" y="1935238"/>
                  <a:pt x="2116667" y="1376438"/>
                  <a:pt x="2540000" y="1277257"/>
                </a:cubicBezTo>
                <a:cubicBezTo>
                  <a:pt x="2963333" y="1178076"/>
                  <a:pt x="3609219" y="1606247"/>
                  <a:pt x="4078514" y="1393371"/>
                </a:cubicBezTo>
                <a:cubicBezTo>
                  <a:pt x="4547809" y="1180495"/>
                  <a:pt x="4951790" y="590247"/>
                  <a:pt x="5355771" y="0"/>
                </a:cubicBezTo>
              </a:path>
            </a:pathLst>
          </a:custGeom>
          <a:noFill/>
          <a:ln w="25400"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0344B1BF-A8D8-ADE7-6016-E42D71481492}"/>
              </a:ext>
            </a:extLst>
          </p:cNvPr>
          <p:cNvSpPr/>
          <p:nvPr/>
        </p:nvSpPr>
        <p:spPr>
          <a:xfrm>
            <a:off x="5642399" y="4394443"/>
            <a:ext cx="6559259" cy="2481406"/>
          </a:xfrm>
          <a:custGeom>
            <a:avLst/>
            <a:gdLst>
              <a:gd name="connsiteX0" fmla="*/ 9193126 w 10998215"/>
              <a:gd name="connsiteY0" fmla="*/ 1497 h 4160690"/>
              <a:gd name="connsiteX1" fmla="*/ 9329072 w 10998215"/>
              <a:gd name="connsiteY1" fmla="*/ 2347 h 4160690"/>
              <a:gd name="connsiteX2" fmla="*/ 10923489 w 10998215"/>
              <a:gd name="connsiteY2" fmla="*/ 606334 h 4160690"/>
              <a:gd name="connsiteX3" fmla="*/ 10998215 w 10998215"/>
              <a:gd name="connsiteY3" fmla="*/ 651930 h 4160690"/>
              <a:gd name="connsiteX4" fmla="*/ 10998215 w 10998215"/>
              <a:gd name="connsiteY4" fmla="*/ 4160690 h 4160690"/>
              <a:gd name="connsiteX5" fmla="*/ 510755 w 10998215"/>
              <a:gd name="connsiteY5" fmla="*/ 4160690 h 4160690"/>
              <a:gd name="connsiteX6" fmla="*/ 493482 w 10998215"/>
              <a:gd name="connsiteY6" fmla="*/ 4114523 h 4160690"/>
              <a:gd name="connsiteX7" fmla="*/ 141529 w 10998215"/>
              <a:gd name="connsiteY7" fmla="*/ 2513319 h 4160690"/>
              <a:gd name="connsiteX8" fmla="*/ 3160501 w 10998215"/>
              <a:gd name="connsiteY8" fmla="*/ 1874690 h 4160690"/>
              <a:gd name="connsiteX9" fmla="*/ 5163472 w 10998215"/>
              <a:gd name="connsiteY9" fmla="*/ 336176 h 4160690"/>
              <a:gd name="connsiteX10" fmla="*/ 7122901 w 10998215"/>
              <a:gd name="connsiteY10" fmla="*/ 655490 h 4160690"/>
              <a:gd name="connsiteX11" fmla="*/ 9193126 w 10998215"/>
              <a:gd name="connsiteY11" fmla="*/ 1497 h 416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98215" h="4160690">
                <a:moveTo>
                  <a:pt x="9193126" y="1497"/>
                </a:moveTo>
                <a:cubicBezTo>
                  <a:pt x="9238688" y="-705"/>
                  <a:pt x="9284017" y="-526"/>
                  <a:pt x="9329072" y="2347"/>
                </a:cubicBezTo>
                <a:cubicBezTo>
                  <a:pt x="9869729" y="36819"/>
                  <a:pt x="10398140" y="293767"/>
                  <a:pt x="10923489" y="606334"/>
                </a:cubicBezTo>
                <a:lnTo>
                  <a:pt x="10998215" y="651930"/>
                </a:lnTo>
                <a:lnTo>
                  <a:pt x="10998215" y="4160690"/>
                </a:lnTo>
                <a:lnTo>
                  <a:pt x="510755" y="4160690"/>
                </a:lnTo>
                <a:lnTo>
                  <a:pt x="493482" y="4114523"/>
                </a:lnTo>
                <a:cubicBezTo>
                  <a:pt x="334439" y="3740513"/>
                  <a:pt x="-271221" y="2873909"/>
                  <a:pt x="141529" y="2513319"/>
                </a:cubicBezTo>
                <a:cubicBezTo>
                  <a:pt x="581796" y="2128690"/>
                  <a:pt x="2323510" y="2237547"/>
                  <a:pt x="3160501" y="1874690"/>
                </a:cubicBezTo>
                <a:cubicBezTo>
                  <a:pt x="3997492" y="1511833"/>
                  <a:pt x="4503073" y="539376"/>
                  <a:pt x="5163472" y="336176"/>
                </a:cubicBezTo>
                <a:cubicBezTo>
                  <a:pt x="5823872" y="132976"/>
                  <a:pt x="6428634" y="711128"/>
                  <a:pt x="7122901" y="655490"/>
                </a:cubicBezTo>
                <a:cubicBezTo>
                  <a:pt x="7773776" y="603330"/>
                  <a:pt x="8509695" y="34522"/>
                  <a:pt x="9193126" y="1497"/>
                </a:cubicBezTo>
                <a:close/>
              </a:path>
            </a:pathLst>
          </a:custGeom>
          <a:solidFill>
            <a:srgbClr val="194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220">
            <a:extLst>
              <a:ext uri="{FF2B5EF4-FFF2-40B4-BE49-F238E27FC236}">
                <a16:creationId xmlns:a16="http://schemas.microsoft.com/office/drawing/2014/main" id="{24CA82FE-FD37-0DE8-993A-40C405F3ED3E}"/>
              </a:ext>
            </a:extLst>
          </p:cNvPr>
          <p:cNvGrpSpPr/>
          <p:nvPr/>
        </p:nvGrpSpPr>
        <p:grpSpPr>
          <a:xfrm>
            <a:off x="6289022" y="4998191"/>
            <a:ext cx="5696230" cy="1478731"/>
            <a:chOff x="7121489" y="4097820"/>
            <a:chExt cx="2681644" cy="6961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86F9B27-439F-F3C7-E6F4-8A1664253A22}"/>
                </a:ext>
              </a:extLst>
            </p:cNvPr>
            <p:cNvSpPr/>
            <p:nvPr/>
          </p:nvSpPr>
          <p:spPr>
            <a:xfrm>
              <a:off x="9561166" y="4523617"/>
              <a:ext cx="198547" cy="135057"/>
            </a:xfrm>
            <a:custGeom>
              <a:avLst/>
              <a:gdLst>
                <a:gd name="connsiteX0" fmla="*/ -173 w 198547"/>
                <a:gd name="connsiteY0" fmla="*/ 85162 h 135057"/>
                <a:gd name="connsiteX1" fmla="*/ 77873 w 198547"/>
                <a:gd name="connsiteY1" fmla="*/ 134336 h 135057"/>
                <a:gd name="connsiteX2" fmla="*/ 151415 w 198547"/>
                <a:gd name="connsiteY2" fmla="*/ 129726 h 135057"/>
                <a:gd name="connsiteX3" fmla="*/ 197942 w 198547"/>
                <a:gd name="connsiteY3" fmla="*/ 55965 h 135057"/>
                <a:gd name="connsiteX4" fmla="*/ 133405 w 198547"/>
                <a:gd name="connsiteY4" fmla="*/ 645 h 135057"/>
                <a:gd name="connsiteX5" fmla="*/ 55358 w 198547"/>
                <a:gd name="connsiteY5" fmla="*/ 14475 h 135057"/>
                <a:gd name="connsiteX6" fmla="*/ 2828 w 198547"/>
                <a:gd name="connsiteY6" fmla="*/ 60575 h 135057"/>
                <a:gd name="connsiteX7" fmla="*/ -174 w 198547"/>
                <a:gd name="connsiteY7" fmla="*/ 85162 h 13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47" h="135057">
                  <a:moveTo>
                    <a:pt x="-173" y="85162"/>
                  </a:moveTo>
                  <a:cubicBezTo>
                    <a:pt x="1328" y="118969"/>
                    <a:pt x="53858" y="132799"/>
                    <a:pt x="77873" y="134336"/>
                  </a:cubicBezTo>
                  <a:cubicBezTo>
                    <a:pt x="101888" y="135872"/>
                    <a:pt x="134906" y="134336"/>
                    <a:pt x="151415" y="129726"/>
                  </a:cubicBezTo>
                  <a:cubicBezTo>
                    <a:pt x="167924" y="125115"/>
                    <a:pt x="200944" y="102065"/>
                    <a:pt x="197942" y="55965"/>
                  </a:cubicBezTo>
                  <a:cubicBezTo>
                    <a:pt x="194940" y="9865"/>
                    <a:pt x="152916" y="3718"/>
                    <a:pt x="133405" y="645"/>
                  </a:cubicBezTo>
                  <a:cubicBezTo>
                    <a:pt x="113894" y="-2428"/>
                    <a:pt x="82374" y="3718"/>
                    <a:pt x="55358" y="14475"/>
                  </a:cubicBezTo>
                  <a:cubicBezTo>
                    <a:pt x="28343" y="25232"/>
                    <a:pt x="7330" y="46746"/>
                    <a:pt x="2828" y="60575"/>
                  </a:cubicBezTo>
                  <a:cubicBezTo>
                    <a:pt x="-1674" y="74405"/>
                    <a:pt x="-174" y="86698"/>
                    <a:pt x="-174" y="85162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4378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DE7EEEB-5C73-C173-56EF-35EBE1F1632E}"/>
                </a:ext>
              </a:extLst>
            </p:cNvPr>
            <p:cNvSpPr/>
            <p:nvPr/>
          </p:nvSpPr>
          <p:spPr>
            <a:xfrm>
              <a:off x="9504425" y="4506818"/>
              <a:ext cx="163571" cy="54726"/>
            </a:xfrm>
            <a:custGeom>
              <a:avLst/>
              <a:gdLst>
                <a:gd name="connsiteX0" fmla="*/ 124672 w 163571"/>
                <a:gd name="connsiteY0" fmla="*/ -146 h 54726"/>
                <a:gd name="connsiteX1" fmla="*/ 163158 w 163571"/>
                <a:gd name="connsiteY1" fmla="*/ 21502 h 54726"/>
                <a:gd name="connsiteX2" fmla="*/ 105428 w 163571"/>
                <a:gd name="connsiteY2" fmla="*/ 50368 h 54726"/>
                <a:gd name="connsiteX3" fmla="*/ -414 w 163571"/>
                <a:gd name="connsiteY3" fmla="*/ 16692 h 54726"/>
                <a:gd name="connsiteX4" fmla="*/ 50100 w 163571"/>
                <a:gd name="connsiteY4" fmla="*/ 4665 h 54726"/>
                <a:gd name="connsiteX5" fmla="*/ 124669 w 163571"/>
                <a:gd name="connsiteY5" fmla="*/ -146 h 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71" h="54726">
                  <a:moveTo>
                    <a:pt x="124672" y="-146"/>
                  </a:moveTo>
                  <a:lnTo>
                    <a:pt x="163158" y="21502"/>
                  </a:lnTo>
                  <a:cubicBezTo>
                    <a:pt x="163158" y="21502"/>
                    <a:pt x="119860" y="31124"/>
                    <a:pt x="105428" y="50368"/>
                  </a:cubicBezTo>
                  <a:cubicBezTo>
                    <a:pt x="90996" y="69611"/>
                    <a:pt x="-414" y="16692"/>
                    <a:pt x="-414" y="16692"/>
                  </a:cubicBezTo>
                  <a:lnTo>
                    <a:pt x="50100" y="4665"/>
                  </a:lnTo>
                  <a:lnTo>
                    <a:pt x="124669" y="-146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1832310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568831-8543-62BD-AF37-0833FE665EF8}"/>
                </a:ext>
              </a:extLst>
            </p:cNvPr>
            <p:cNvSpPr/>
            <p:nvPr/>
          </p:nvSpPr>
          <p:spPr>
            <a:xfrm>
              <a:off x="9543567" y="45570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2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D0A5B77-1E20-C727-39FC-126E0576FD85}"/>
                </a:ext>
              </a:extLst>
            </p:cNvPr>
            <p:cNvSpPr/>
            <p:nvPr/>
          </p:nvSpPr>
          <p:spPr>
            <a:xfrm>
              <a:off x="9351965" y="4554887"/>
              <a:ext cx="225006" cy="149491"/>
            </a:xfrm>
            <a:custGeom>
              <a:avLst/>
              <a:gdLst>
                <a:gd name="connsiteX0" fmla="*/ -142 w 225006"/>
                <a:gd name="connsiteY0" fmla="*/ 94279 h 149491"/>
                <a:gd name="connsiteX1" fmla="*/ 88305 w 225006"/>
                <a:gd name="connsiteY1" fmla="*/ 148707 h 149491"/>
                <a:gd name="connsiteX2" fmla="*/ 171649 w 225006"/>
                <a:gd name="connsiteY2" fmla="*/ 143605 h 149491"/>
                <a:gd name="connsiteX3" fmla="*/ 224376 w 225006"/>
                <a:gd name="connsiteY3" fmla="*/ 61962 h 149491"/>
                <a:gd name="connsiteX4" fmla="*/ 151238 w 225006"/>
                <a:gd name="connsiteY4" fmla="*/ 730 h 149491"/>
                <a:gd name="connsiteX5" fmla="*/ 62791 w 225006"/>
                <a:gd name="connsiteY5" fmla="*/ 16037 h 149491"/>
                <a:gd name="connsiteX6" fmla="*/ 3260 w 225006"/>
                <a:gd name="connsiteY6" fmla="*/ 67064 h 149491"/>
                <a:gd name="connsiteX7" fmla="*/ -142 w 225006"/>
                <a:gd name="connsiteY7" fmla="*/ 94278 h 14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06" h="149491">
                  <a:moveTo>
                    <a:pt x="-142" y="94279"/>
                  </a:moveTo>
                  <a:cubicBezTo>
                    <a:pt x="1560" y="131699"/>
                    <a:pt x="61091" y="147006"/>
                    <a:pt x="88305" y="148707"/>
                  </a:cubicBezTo>
                  <a:cubicBezTo>
                    <a:pt x="115519" y="150409"/>
                    <a:pt x="152939" y="148707"/>
                    <a:pt x="171649" y="143605"/>
                  </a:cubicBezTo>
                  <a:cubicBezTo>
                    <a:pt x="190359" y="138502"/>
                    <a:pt x="227778" y="112989"/>
                    <a:pt x="224376" y="61962"/>
                  </a:cubicBezTo>
                  <a:cubicBezTo>
                    <a:pt x="220975" y="10936"/>
                    <a:pt x="173350" y="4132"/>
                    <a:pt x="151238" y="730"/>
                  </a:cubicBezTo>
                  <a:cubicBezTo>
                    <a:pt x="129126" y="-2673"/>
                    <a:pt x="93407" y="4132"/>
                    <a:pt x="62791" y="16037"/>
                  </a:cubicBezTo>
                  <a:cubicBezTo>
                    <a:pt x="32175" y="27943"/>
                    <a:pt x="8363" y="51756"/>
                    <a:pt x="3260" y="67064"/>
                  </a:cubicBezTo>
                  <a:cubicBezTo>
                    <a:pt x="-1843" y="82371"/>
                    <a:pt x="-142" y="95979"/>
                    <a:pt x="-142" y="94278"/>
                  </a:cubicBez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828435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E78925-C8EF-9DC7-8999-A023237F4372}"/>
                </a:ext>
              </a:extLst>
            </p:cNvPr>
            <p:cNvSpPr/>
            <p:nvPr/>
          </p:nvSpPr>
          <p:spPr>
            <a:xfrm>
              <a:off x="9493398" y="4429869"/>
              <a:ext cx="309736" cy="99618"/>
            </a:xfrm>
            <a:custGeom>
              <a:avLst/>
              <a:gdLst>
                <a:gd name="connsiteX0" fmla="*/ -414 w 309736"/>
                <a:gd name="connsiteY0" fmla="*/ 99472 h 99618"/>
                <a:gd name="connsiteX1" fmla="*/ 304901 w 309736"/>
                <a:gd name="connsiteY1" fmla="*/ 66498 h 99618"/>
                <a:gd name="connsiteX2" fmla="*/ 305751 w 309736"/>
                <a:gd name="connsiteY2" fmla="*/ 59657 h 99618"/>
                <a:gd name="connsiteX3" fmla="*/ 253874 w 309736"/>
                <a:gd name="connsiteY3" fmla="*/ -146 h 99618"/>
                <a:gd name="connsiteX4" fmla="*/ 260678 w 309736"/>
                <a:gd name="connsiteY4" fmla="*/ 56535 h 99618"/>
                <a:gd name="connsiteX5" fmla="*/ 6399 w 309736"/>
                <a:gd name="connsiteY5" fmla="*/ 69407 h 99618"/>
                <a:gd name="connsiteX6" fmla="*/ -405 w 309736"/>
                <a:gd name="connsiteY6" fmla="*/ 99472 h 9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736" h="99618">
                  <a:moveTo>
                    <a:pt x="-414" y="99472"/>
                  </a:moveTo>
                  <a:lnTo>
                    <a:pt x="304901" y="66498"/>
                  </a:lnTo>
                  <a:cubicBezTo>
                    <a:pt x="304901" y="66498"/>
                    <a:pt x="314255" y="65237"/>
                    <a:pt x="305751" y="59657"/>
                  </a:cubicBezTo>
                  <a:cubicBezTo>
                    <a:pt x="297247" y="54078"/>
                    <a:pt x="253874" y="-146"/>
                    <a:pt x="253874" y="-146"/>
                  </a:cubicBezTo>
                  <a:lnTo>
                    <a:pt x="260678" y="56535"/>
                  </a:lnTo>
                  <a:lnTo>
                    <a:pt x="6399" y="69407"/>
                  </a:lnTo>
                  <a:lnTo>
                    <a:pt x="-405" y="99472"/>
                  </a:lnTo>
                  <a:close/>
                </a:path>
              </a:pathLst>
            </a:custGeom>
            <a:gradFill>
              <a:gsLst>
                <a:gs pos="0">
                  <a:srgbClr val="CADAF3"/>
                </a:gs>
                <a:gs pos="50000">
                  <a:srgbClr val="96A2B5"/>
                </a:gs>
                <a:gs pos="100000">
                  <a:srgbClr val="636B78"/>
                </a:gs>
              </a:gsLst>
              <a:lin ang="105504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397B5A-4813-9846-F894-7B82E1C53971}"/>
                </a:ext>
              </a:extLst>
            </p:cNvPr>
            <p:cNvSpPr/>
            <p:nvPr/>
          </p:nvSpPr>
          <p:spPr>
            <a:xfrm>
              <a:off x="9360810" y="4593091"/>
              <a:ext cx="133647" cy="100608"/>
            </a:xfrm>
            <a:custGeom>
              <a:avLst/>
              <a:gdLst>
                <a:gd name="connsiteX0" fmla="*/ 82930 w 133647"/>
                <a:gd name="connsiteY0" fmla="*/ 100461 h 100608"/>
                <a:gd name="connsiteX1" fmla="*/ -414 w 133647"/>
                <a:gd name="connsiteY1" fmla="*/ 50157 h 100608"/>
                <a:gd name="connsiteX2" fmla="*/ 82930 w 133647"/>
                <a:gd name="connsiteY2" fmla="*/ -146 h 100608"/>
                <a:gd name="connsiteX3" fmla="*/ 133233 w 133647"/>
                <a:gd name="connsiteY3" fmla="*/ 10272 h 100608"/>
                <a:gd name="connsiteX4" fmla="*/ 81143 w 133647"/>
                <a:gd name="connsiteY4" fmla="*/ 78138 h 100608"/>
                <a:gd name="connsiteX5" fmla="*/ 85310 w 133647"/>
                <a:gd name="connsiteY5" fmla="*/ 100463 h 100608"/>
                <a:gd name="connsiteX6" fmla="*/ 82929 w 133647"/>
                <a:gd name="connsiteY6" fmla="*/ 100463 h 10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8">
                  <a:moveTo>
                    <a:pt x="82930" y="100461"/>
                  </a:moveTo>
                  <a:cubicBezTo>
                    <a:pt x="36924" y="100461"/>
                    <a:pt x="-414" y="77854"/>
                    <a:pt x="-414" y="50157"/>
                  </a:cubicBezTo>
                  <a:cubicBezTo>
                    <a:pt x="-414" y="22461"/>
                    <a:pt x="36924" y="-146"/>
                    <a:pt x="82930" y="-146"/>
                  </a:cubicBezTo>
                  <a:cubicBezTo>
                    <a:pt x="101886" y="-146"/>
                    <a:pt x="119227" y="3847"/>
                    <a:pt x="133233" y="10272"/>
                  </a:cubicBezTo>
                  <a:cubicBezTo>
                    <a:pt x="102336" y="23004"/>
                    <a:pt x="81143" y="48536"/>
                    <a:pt x="81143" y="78138"/>
                  </a:cubicBezTo>
                  <a:cubicBezTo>
                    <a:pt x="81143" y="85838"/>
                    <a:pt x="82651" y="93450"/>
                    <a:pt x="85310" y="100463"/>
                  </a:cubicBezTo>
                  <a:lnTo>
                    <a:pt x="82929" y="100463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63923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A65E29F-4E40-1BEE-2731-402F50B682F2}"/>
                </a:ext>
              </a:extLst>
            </p:cNvPr>
            <p:cNvSpPr/>
            <p:nvPr/>
          </p:nvSpPr>
          <p:spPr>
            <a:xfrm>
              <a:off x="9360782" y="4593113"/>
              <a:ext cx="133647" cy="100607"/>
            </a:xfrm>
            <a:custGeom>
              <a:avLst/>
              <a:gdLst>
                <a:gd name="connsiteX0" fmla="*/ 91435 w 133647"/>
                <a:gd name="connsiteY0" fmla="*/ -145 h 100607"/>
                <a:gd name="connsiteX1" fmla="*/ -414 w 133647"/>
                <a:gd name="connsiteY1" fmla="*/ 50158 h 100607"/>
                <a:gd name="connsiteX2" fmla="*/ 82930 w 133647"/>
                <a:gd name="connsiteY2" fmla="*/ 100462 h 100607"/>
                <a:gd name="connsiteX3" fmla="*/ 133234 w 133647"/>
                <a:gd name="connsiteY3" fmla="*/ 90043 h 100607"/>
                <a:gd name="connsiteX4" fmla="*/ 130470 w 133647"/>
                <a:gd name="connsiteY4" fmla="*/ 52794 h 100607"/>
                <a:gd name="connsiteX5" fmla="*/ 85311 w 133647"/>
                <a:gd name="connsiteY5" fmla="*/ -146 h 100607"/>
                <a:gd name="connsiteX6" fmla="*/ 91434 w 133647"/>
                <a:gd name="connsiteY6" fmla="*/ -146 h 10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647" h="100607">
                  <a:moveTo>
                    <a:pt x="91435" y="-145"/>
                  </a:moveTo>
                  <a:cubicBezTo>
                    <a:pt x="45429" y="-145"/>
                    <a:pt x="-414" y="22461"/>
                    <a:pt x="-414" y="50158"/>
                  </a:cubicBezTo>
                  <a:cubicBezTo>
                    <a:pt x="-414" y="77855"/>
                    <a:pt x="36925" y="100462"/>
                    <a:pt x="82930" y="100462"/>
                  </a:cubicBezTo>
                  <a:cubicBezTo>
                    <a:pt x="101886" y="100462"/>
                    <a:pt x="119227" y="96469"/>
                    <a:pt x="133234" y="90043"/>
                  </a:cubicBezTo>
                  <a:cubicBezTo>
                    <a:pt x="102336" y="77312"/>
                    <a:pt x="130470" y="82395"/>
                    <a:pt x="130470" y="52794"/>
                  </a:cubicBezTo>
                  <a:cubicBezTo>
                    <a:pt x="130470" y="45094"/>
                    <a:pt x="82652" y="6865"/>
                    <a:pt x="85311" y="-146"/>
                  </a:cubicBezTo>
                  <a:lnTo>
                    <a:pt x="91434" y="-146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47706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41A7C9A-3924-04D4-08D9-A4F2CAB5A82A}"/>
                </a:ext>
              </a:extLst>
            </p:cNvPr>
            <p:cNvSpPr/>
            <p:nvPr/>
          </p:nvSpPr>
          <p:spPr>
            <a:xfrm>
              <a:off x="9452548" y="4559154"/>
              <a:ext cx="127360" cy="137451"/>
            </a:xfrm>
            <a:custGeom>
              <a:avLst/>
              <a:gdLst>
                <a:gd name="connsiteX0" fmla="*/ 126944 w 127360"/>
                <a:gd name="connsiteY0" fmla="*/ 68580 h 137451"/>
                <a:gd name="connsiteX1" fmla="*/ 63733 w 127360"/>
                <a:gd name="connsiteY1" fmla="*/ 137304 h 137451"/>
                <a:gd name="connsiteX2" fmla="*/ -413 w 127360"/>
                <a:gd name="connsiteY2" fmla="*/ 69582 h 137451"/>
                <a:gd name="connsiteX3" fmla="*/ -413 w 127360"/>
                <a:gd name="connsiteY3" fmla="*/ 68580 h 137451"/>
                <a:gd name="connsiteX4" fmla="*/ 62797 w 127360"/>
                <a:gd name="connsiteY4" fmla="*/ -144 h 137451"/>
                <a:gd name="connsiteX5" fmla="*/ 126944 w 127360"/>
                <a:gd name="connsiteY5" fmla="*/ 67578 h 137451"/>
                <a:gd name="connsiteX6" fmla="*/ 126944 w 127360"/>
                <a:gd name="connsiteY6" fmla="*/ 68580 h 13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60" h="137451">
                  <a:moveTo>
                    <a:pt x="126944" y="68580"/>
                  </a:moveTo>
                  <a:cubicBezTo>
                    <a:pt x="127202" y="106258"/>
                    <a:pt x="98902" y="137027"/>
                    <a:pt x="63733" y="137304"/>
                  </a:cubicBezTo>
                  <a:cubicBezTo>
                    <a:pt x="28564" y="137580"/>
                    <a:pt x="-155" y="107261"/>
                    <a:pt x="-413" y="69582"/>
                  </a:cubicBezTo>
                  <a:cubicBezTo>
                    <a:pt x="-415" y="69248"/>
                    <a:pt x="-415" y="68914"/>
                    <a:pt x="-413" y="68580"/>
                  </a:cubicBezTo>
                  <a:cubicBezTo>
                    <a:pt x="-672" y="30902"/>
                    <a:pt x="27629" y="133"/>
                    <a:pt x="62797" y="-144"/>
                  </a:cubicBezTo>
                  <a:cubicBezTo>
                    <a:pt x="97966" y="-420"/>
                    <a:pt x="126685" y="29899"/>
                    <a:pt x="126944" y="67578"/>
                  </a:cubicBezTo>
                  <a:cubicBezTo>
                    <a:pt x="126946" y="67912"/>
                    <a:pt x="126946" y="68246"/>
                    <a:pt x="126944" y="68580"/>
                  </a:cubicBezTo>
                  <a:close/>
                </a:path>
              </a:pathLst>
            </a:custGeom>
            <a:solidFill>
              <a:srgbClr val="FCFFFF"/>
            </a:solidFill>
            <a:ln w="8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C3586AA-3374-1721-8C8B-C56FD1AFDE5B}"/>
                </a:ext>
              </a:extLst>
            </p:cNvPr>
            <p:cNvSpPr/>
            <p:nvPr/>
          </p:nvSpPr>
          <p:spPr>
            <a:xfrm>
              <a:off x="9479769" y="4572425"/>
              <a:ext cx="93549" cy="109655"/>
            </a:xfrm>
            <a:custGeom>
              <a:avLst/>
              <a:gdLst>
                <a:gd name="connsiteX0" fmla="*/ 93134 w 93549"/>
                <a:gd name="connsiteY0" fmla="*/ 54682 h 109655"/>
                <a:gd name="connsiteX1" fmla="*/ 46704 w 93549"/>
                <a:gd name="connsiteY1" fmla="*/ 109509 h 109655"/>
                <a:gd name="connsiteX2" fmla="*/ -413 w 93549"/>
                <a:gd name="connsiteY2" fmla="*/ 55482 h 109655"/>
                <a:gd name="connsiteX3" fmla="*/ -413 w 93549"/>
                <a:gd name="connsiteY3" fmla="*/ 54682 h 109655"/>
                <a:gd name="connsiteX4" fmla="*/ 46017 w 93549"/>
                <a:gd name="connsiteY4" fmla="*/ -144 h 109655"/>
                <a:gd name="connsiteX5" fmla="*/ 93134 w 93549"/>
                <a:gd name="connsiteY5" fmla="*/ 53883 h 109655"/>
                <a:gd name="connsiteX6" fmla="*/ 93134 w 93549"/>
                <a:gd name="connsiteY6" fmla="*/ 54682 h 10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549" h="109655">
                  <a:moveTo>
                    <a:pt x="93134" y="54682"/>
                  </a:moveTo>
                  <a:cubicBezTo>
                    <a:pt x="93324" y="84741"/>
                    <a:pt x="72536" y="109288"/>
                    <a:pt x="46704" y="109509"/>
                  </a:cubicBezTo>
                  <a:cubicBezTo>
                    <a:pt x="20872" y="109730"/>
                    <a:pt x="-223" y="85541"/>
                    <a:pt x="-413" y="55482"/>
                  </a:cubicBezTo>
                  <a:cubicBezTo>
                    <a:pt x="-414" y="55216"/>
                    <a:pt x="-414" y="54949"/>
                    <a:pt x="-413" y="54682"/>
                  </a:cubicBezTo>
                  <a:cubicBezTo>
                    <a:pt x="-603" y="24623"/>
                    <a:pt x="20185" y="77"/>
                    <a:pt x="46017" y="-144"/>
                  </a:cubicBezTo>
                  <a:cubicBezTo>
                    <a:pt x="71849" y="-365"/>
                    <a:pt x="92944" y="23824"/>
                    <a:pt x="93134" y="53883"/>
                  </a:cubicBezTo>
                  <a:cubicBezTo>
                    <a:pt x="93136" y="54149"/>
                    <a:pt x="93136" y="54416"/>
                    <a:pt x="93134" y="54682"/>
                  </a:cubicBezTo>
                  <a:close/>
                </a:path>
              </a:pathLst>
            </a:custGeom>
            <a:solidFill>
              <a:srgbClr val="000000"/>
            </a:solidFill>
            <a:ln w="6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E76E57-110E-16C7-F23B-5CF9B531821F}"/>
                </a:ext>
              </a:extLst>
            </p:cNvPr>
            <p:cNvSpPr/>
            <p:nvPr/>
          </p:nvSpPr>
          <p:spPr>
            <a:xfrm>
              <a:off x="9644981" y="4530358"/>
              <a:ext cx="117739" cy="118066"/>
            </a:xfrm>
            <a:custGeom>
              <a:avLst/>
              <a:gdLst>
                <a:gd name="connsiteX0" fmla="*/ 117343 w 117739"/>
                <a:gd name="connsiteY0" fmla="*/ 58884 h 118066"/>
                <a:gd name="connsiteX1" fmla="*/ 58907 w 117739"/>
                <a:gd name="connsiteY1" fmla="*/ 117915 h 118066"/>
                <a:gd name="connsiteX2" fmla="*/ -394 w 117739"/>
                <a:gd name="connsiteY2" fmla="*/ 59745 h 118066"/>
                <a:gd name="connsiteX3" fmla="*/ -394 w 117739"/>
                <a:gd name="connsiteY3" fmla="*/ 58884 h 118066"/>
                <a:gd name="connsiteX4" fmla="*/ 58042 w 117739"/>
                <a:gd name="connsiteY4" fmla="*/ -148 h 118066"/>
                <a:gd name="connsiteX5" fmla="*/ 117343 w 117739"/>
                <a:gd name="connsiteY5" fmla="*/ 58022 h 118066"/>
                <a:gd name="connsiteX6" fmla="*/ 117343 w 117739"/>
                <a:gd name="connsiteY6" fmla="*/ 58884 h 11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39" h="118066">
                  <a:moveTo>
                    <a:pt x="117343" y="58884"/>
                  </a:moveTo>
                  <a:cubicBezTo>
                    <a:pt x="117582" y="91248"/>
                    <a:pt x="91419" y="117677"/>
                    <a:pt x="58907" y="117915"/>
                  </a:cubicBezTo>
                  <a:cubicBezTo>
                    <a:pt x="26395" y="118153"/>
                    <a:pt x="-155" y="92109"/>
                    <a:pt x="-394" y="59745"/>
                  </a:cubicBezTo>
                  <a:cubicBezTo>
                    <a:pt x="-396" y="59458"/>
                    <a:pt x="-396" y="59170"/>
                    <a:pt x="-394" y="58884"/>
                  </a:cubicBezTo>
                  <a:cubicBezTo>
                    <a:pt x="-633" y="26519"/>
                    <a:pt x="25530" y="90"/>
                    <a:pt x="58042" y="-148"/>
                  </a:cubicBezTo>
                  <a:cubicBezTo>
                    <a:pt x="90554" y="-386"/>
                    <a:pt x="117103" y="25658"/>
                    <a:pt x="117343" y="58022"/>
                  </a:cubicBezTo>
                  <a:cubicBezTo>
                    <a:pt x="117344" y="58309"/>
                    <a:pt x="117344" y="58597"/>
                    <a:pt x="117343" y="58884"/>
                  </a:cubicBezTo>
                  <a:close/>
                </a:path>
              </a:pathLst>
            </a:custGeom>
            <a:solidFill>
              <a:srgbClr val="FCFFFF"/>
            </a:solidFill>
            <a:ln w="79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440E419-7BD0-B50A-7732-C8F7F9BECD6E}"/>
                </a:ext>
              </a:extLst>
            </p:cNvPr>
            <p:cNvSpPr/>
            <p:nvPr/>
          </p:nvSpPr>
          <p:spPr>
            <a:xfrm>
              <a:off x="9670116" y="4541772"/>
              <a:ext cx="86481" cy="94191"/>
            </a:xfrm>
            <a:custGeom>
              <a:avLst/>
              <a:gdLst>
                <a:gd name="connsiteX0" fmla="*/ 86087 w 86481"/>
                <a:gd name="connsiteY0" fmla="*/ 46946 h 94191"/>
                <a:gd name="connsiteX1" fmla="*/ 43164 w 86481"/>
                <a:gd name="connsiteY1" fmla="*/ 94041 h 94191"/>
                <a:gd name="connsiteX2" fmla="*/ -393 w 86481"/>
                <a:gd name="connsiteY2" fmla="*/ 47633 h 94191"/>
                <a:gd name="connsiteX3" fmla="*/ -393 w 86481"/>
                <a:gd name="connsiteY3" fmla="*/ 46946 h 94191"/>
                <a:gd name="connsiteX4" fmla="*/ 42529 w 86481"/>
                <a:gd name="connsiteY4" fmla="*/ -148 h 94191"/>
                <a:gd name="connsiteX5" fmla="*/ 86087 w 86481"/>
                <a:gd name="connsiteY5" fmla="*/ 46259 h 94191"/>
                <a:gd name="connsiteX6" fmla="*/ 86087 w 86481"/>
                <a:gd name="connsiteY6" fmla="*/ 46946 h 9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81" h="94191">
                  <a:moveTo>
                    <a:pt x="86087" y="46946"/>
                  </a:moveTo>
                  <a:cubicBezTo>
                    <a:pt x="86262" y="72766"/>
                    <a:pt x="67045" y="93851"/>
                    <a:pt x="43164" y="94041"/>
                  </a:cubicBezTo>
                  <a:cubicBezTo>
                    <a:pt x="19284" y="94231"/>
                    <a:pt x="-218" y="73453"/>
                    <a:pt x="-393" y="47633"/>
                  </a:cubicBezTo>
                  <a:cubicBezTo>
                    <a:pt x="-395" y="47404"/>
                    <a:pt x="-395" y="47175"/>
                    <a:pt x="-393" y="46946"/>
                  </a:cubicBezTo>
                  <a:cubicBezTo>
                    <a:pt x="-569" y="21126"/>
                    <a:pt x="18648" y="41"/>
                    <a:pt x="42529" y="-148"/>
                  </a:cubicBezTo>
                  <a:cubicBezTo>
                    <a:pt x="66410" y="-338"/>
                    <a:pt x="85911" y="20439"/>
                    <a:pt x="86087" y="46259"/>
                  </a:cubicBezTo>
                  <a:cubicBezTo>
                    <a:pt x="86088" y="46488"/>
                    <a:pt x="86088" y="46717"/>
                    <a:pt x="86087" y="46946"/>
                  </a:cubicBezTo>
                  <a:close/>
                </a:path>
              </a:pathLst>
            </a:custGeom>
            <a:solidFill>
              <a:srgbClr val="000000"/>
            </a:solidFill>
            <a:ln w="60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465022-F66D-F03A-A326-088874713108}"/>
                </a:ext>
              </a:extLst>
            </p:cNvPr>
            <p:cNvSpPr/>
            <p:nvPr/>
          </p:nvSpPr>
          <p:spPr>
            <a:xfrm>
              <a:off x="8289125" y="4097824"/>
              <a:ext cx="1323996" cy="604277"/>
            </a:xfrm>
            <a:custGeom>
              <a:avLst/>
              <a:gdLst>
                <a:gd name="connsiteX0" fmla="*/ 186684 w 1323996"/>
                <a:gd name="connsiteY0" fmla="*/ 333695 h 604277"/>
                <a:gd name="connsiteX1" fmla="*/ 171376 w 1323996"/>
                <a:gd name="connsiteY1" fmla="*/ 323490 h 604277"/>
                <a:gd name="connsiteX2" fmla="*/ 77827 w 1323996"/>
                <a:gd name="connsiteY2" fmla="*/ 107473 h 604277"/>
                <a:gd name="connsiteX3" fmla="*/ 38708 w 1323996"/>
                <a:gd name="connsiteY3" fmla="*/ 29232 h 604277"/>
                <a:gd name="connsiteX4" fmla="*/ -414 w 1323996"/>
                <a:gd name="connsiteY4" fmla="*/ 56447 h 604277"/>
                <a:gd name="connsiteX5" fmla="*/ 8091 w 1323996"/>
                <a:gd name="connsiteY5" fmla="*/ 56447 h 604277"/>
                <a:gd name="connsiteX6" fmla="*/ 60819 w 1323996"/>
                <a:gd name="connsiteY6" fmla="*/ 384716 h 604277"/>
                <a:gd name="connsiteX7" fmla="*/ 38707 w 1323996"/>
                <a:gd name="connsiteY7" fmla="*/ 405127 h 604277"/>
                <a:gd name="connsiteX8" fmla="*/ 35305 w 1323996"/>
                <a:gd name="connsiteY8" fmla="*/ 427239 h 604277"/>
                <a:gd name="connsiteX9" fmla="*/ 43810 w 1323996"/>
                <a:gd name="connsiteY9" fmla="*/ 451051 h 604277"/>
                <a:gd name="connsiteX10" fmla="*/ 179884 w 1323996"/>
                <a:gd name="connsiteY10" fmla="*/ 570114 h 604277"/>
                <a:gd name="connsiteX11" fmla="*/ 339771 w 1323996"/>
                <a:gd name="connsiteY11" fmla="*/ 604131 h 604277"/>
                <a:gd name="connsiteX12" fmla="*/ 970802 w 1323996"/>
                <a:gd name="connsiteY12" fmla="*/ 542899 h 604277"/>
                <a:gd name="connsiteX13" fmla="*/ 1176609 w 1323996"/>
                <a:gd name="connsiteY13" fmla="*/ 461256 h 604277"/>
                <a:gd name="connsiteX14" fmla="*/ 1316083 w 1323996"/>
                <a:gd name="connsiteY14" fmla="*/ 306475 h 604277"/>
                <a:gd name="connsiteX15" fmla="*/ 1302475 w 1323996"/>
                <a:gd name="connsiteY15" fmla="*/ 199319 h 604277"/>
                <a:gd name="connsiteX16" fmla="*/ 1152800 w 1323996"/>
                <a:gd name="connsiteY16" fmla="*/ 64950 h 604277"/>
                <a:gd name="connsiteX17" fmla="*/ 1123885 w 1323996"/>
                <a:gd name="connsiteY17" fmla="*/ 37736 h 604277"/>
                <a:gd name="connsiteX18" fmla="*/ 1054149 w 1323996"/>
                <a:gd name="connsiteY18" fmla="*/ 316 h 604277"/>
                <a:gd name="connsiteX19" fmla="*/ 720774 w 1323996"/>
                <a:gd name="connsiteY19" fmla="*/ 100671 h 604277"/>
                <a:gd name="connsiteX20" fmla="*/ 445225 w 1323996"/>
                <a:gd name="connsiteY20" fmla="*/ 257157 h 604277"/>
                <a:gd name="connsiteX21" fmla="*/ 224112 w 1323996"/>
                <a:gd name="connsiteY21" fmla="*/ 330296 h 604277"/>
                <a:gd name="connsiteX22" fmla="*/ 186691 w 1323996"/>
                <a:gd name="connsiteY22" fmla="*/ 333698 h 60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4277">
                  <a:moveTo>
                    <a:pt x="186684" y="333695"/>
                  </a:moveTo>
                  <a:lnTo>
                    <a:pt x="171376" y="323490"/>
                  </a:lnTo>
                  <a:cubicBezTo>
                    <a:pt x="171376" y="323490"/>
                    <a:pt x="94836" y="144897"/>
                    <a:pt x="77827" y="107473"/>
                  </a:cubicBezTo>
                  <a:cubicBezTo>
                    <a:pt x="60819" y="70049"/>
                    <a:pt x="38708" y="29232"/>
                    <a:pt x="38708" y="29232"/>
                  </a:cubicBezTo>
                  <a:lnTo>
                    <a:pt x="-414" y="56447"/>
                  </a:lnTo>
                  <a:lnTo>
                    <a:pt x="8091" y="56447"/>
                  </a:lnTo>
                  <a:lnTo>
                    <a:pt x="60819" y="384716"/>
                  </a:lnTo>
                  <a:cubicBezTo>
                    <a:pt x="60819" y="384716"/>
                    <a:pt x="45511" y="389819"/>
                    <a:pt x="38707" y="405127"/>
                  </a:cubicBezTo>
                  <a:cubicBezTo>
                    <a:pt x="31904" y="420436"/>
                    <a:pt x="35305" y="427239"/>
                    <a:pt x="35305" y="427239"/>
                  </a:cubicBezTo>
                  <a:lnTo>
                    <a:pt x="43810" y="451051"/>
                  </a:lnTo>
                  <a:cubicBezTo>
                    <a:pt x="43810" y="451051"/>
                    <a:pt x="123752" y="544600"/>
                    <a:pt x="179884" y="570114"/>
                  </a:cubicBezTo>
                  <a:cubicBezTo>
                    <a:pt x="236015" y="595627"/>
                    <a:pt x="309148" y="604131"/>
                    <a:pt x="339771" y="604131"/>
                  </a:cubicBezTo>
                  <a:cubicBezTo>
                    <a:pt x="370393" y="604131"/>
                    <a:pt x="911271" y="549703"/>
                    <a:pt x="970802" y="542899"/>
                  </a:cubicBezTo>
                  <a:cubicBezTo>
                    <a:pt x="1030333" y="536095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9"/>
                    <a:pt x="186691" y="333698"/>
                  </a:cubicBezTo>
                  <a:close/>
                </a:path>
              </a:pathLst>
            </a:custGeom>
            <a:solidFill>
              <a:srgbClr val="FFF5FF">
                <a:alpha val="97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3159D65-BB52-85A1-339F-D646CA7F30B3}"/>
                </a:ext>
              </a:extLst>
            </p:cNvPr>
            <p:cNvSpPr/>
            <p:nvPr/>
          </p:nvSpPr>
          <p:spPr>
            <a:xfrm>
              <a:off x="8289125" y="4097820"/>
              <a:ext cx="1323996" cy="601871"/>
            </a:xfrm>
            <a:custGeom>
              <a:avLst/>
              <a:gdLst>
                <a:gd name="connsiteX0" fmla="*/ 186684 w 1323996"/>
                <a:gd name="connsiteY0" fmla="*/ 333699 h 601871"/>
                <a:gd name="connsiteX1" fmla="*/ 171376 w 1323996"/>
                <a:gd name="connsiteY1" fmla="*/ 323494 h 601871"/>
                <a:gd name="connsiteX2" fmla="*/ 77827 w 1323996"/>
                <a:gd name="connsiteY2" fmla="*/ 107477 h 601871"/>
                <a:gd name="connsiteX3" fmla="*/ 38708 w 1323996"/>
                <a:gd name="connsiteY3" fmla="*/ 29235 h 601871"/>
                <a:gd name="connsiteX4" fmla="*/ -414 w 1323996"/>
                <a:gd name="connsiteY4" fmla="*/ 56450 h 601871"/>
                <a:gd name="connsiteX5" fmla="*/ 8091 w 1323996"/>
                <a:gd name="connsiteY5" fmla="*/ 56450 h 601871"/>
                <a:gd name="connsiteX6" fmla="*/ 60819 w 1323996"/>
                <a:gd name="connsiteY6" fmla="*/ 384720 h 601871"/>
                <a:gd name="connsiteX7" fmla="*/ 38707 w 1323996"/>
                <a:gd name="connsiteY7" fmla="*/ 405131 h 601871"/>
                <a:gd name="connsiteX8" fmla="*/ 35305 w 1323996"/>
                <a:gd name="connsiteY8" fmla="*/ 427242 h 601871"/>
                <a:gd name="connsiteX9" fmla="*/ 43810 w 1323996"/>
                <a:gd name="connsiteY9" fmla="*/ 451055 h 601871"/>
                <a:gd name="connsiteX10" fmla="*/ 179884 w 1323996"/>
                <a:gd name="connsiteY10" fmla="*/ 567708 h 601871"/>
                <a:gd name="connsiteX11" fmla="*/ 339771 w 1323996"/>
                <a:gd name="connsiteY11" fmla="*/ 601725 h 601871"/>
                <a:gd name="connsiteX12" fmla="*/ 970802 w 1323996"/>
                <a:gd name="connsiteY12" fmla="*/ 542899 h 601871"/>
                <a:gd name="connsiteX13" fmla="*/ 1176609 w 1323996"/>
                <a:gd name="connsiteY13" fmla="*/ 461256 h 601871"/>
                <a:gd name="connsiteX14" fmla="*/ 1316083 w 1323996"/>
                <a:gd name="connsiteY14" fmla="*/ 306475 h 601871"/>
                <a:gd name="connsiteX15" fmla="*/ 1302475 w 1323996"/>
                <a:gd name="connsiteY15" fmla="*/ 199319 h 601871"/>
                <a:gd name="connsiteX16" fmla="*/ 1152800 w 1323996"/>
                <a:gd name="connsiteY16" fmla="*/ 64950 h 601871"/>
                <a:gd name="connsiteX17" fmla="*/ 1123885 w 1323996"/>
                <a:gd name="connsiteY17" fmla="*/ 37736 h 601871"/>
                <a:gd name="connsiteX18" fmla="*/ 1054149 w 1323996"/>
                <a:gd name="connsiteY18" fmla="*/ 316 h 601871"/>
                <a:gd name="connsiteX19" fmla="*/ 720774 w 1323996"/>
                <a:gd name="connsiteY19" fmla="*/ 100671 h 601871"/>
                <a:gd name="connsiteX20" fmla="*/ 445225 w 1323996"/>
                <a:gd name="connsiteY20" fmla="*/ 257157 h 601871"/>
                <a:gd name="connsiteX21" fmla="*/ 224112 w 1323996"/>
                <a:gd name="connsiteY21" fmla="*/ 330296 h 601871"/>
                <a:gd name="connsiteX22" fmla="*/ 186691 w 1323996"/>
                <a:gd name="connsiteY22" fmla="*/ 333698 h 60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23996" h="601871">
                  <a:moveTo>
                    <a:pt x="186684" y="333699"/>
                  </a:moveTo>
                  <a:lnTo>
                    <a:pt x="171376" y="323494"/>
                  </a:lnTo>
                  <a:cubicBezTo>
                    <a:pt x="171376" y="323494"/>
                    <a:pt x="94836" y="144900"/>
                    <a:pt x="77827" y="107477"/>
                  </a:cubicBezTo>
                  <a:cubicBezTo>
                    <a:pt x="60819" y="70053"/>
                    <a:pt x="38708" y="29235"/>
                    <a:pt x="38708" y="29235"/>
                  </a:cubicBezTo>
                  <a:lnTo>
                    <a:pt x="-414" y="56450"/>
                  </a:lnTo>
                  <a:lnTo>
                    <a:pt x="8091" y="56450"/>
                  </a:lnTo>
                  <a:lnTo>
                    <a:pt x="60819" y="384720"/>
                  </a:lnTo>
                  <a:cubicBezTo>
                    <a:pt x="60819" y="384720"/>
                    <a:pt x="45511" y="389823"/>
                    <a:pt x="38707" y="405131"/>
                  </a:cubicBezTo>
                  <a:cubicBezTo>
                    <a:pt x="31904" y="420439"/>
                    <a:pt x="35305" y="427242"/>
                    <a:pt x="35305" y="427242"/>
                  </a:cubicBezTo>
                  <a:lnTo>
                    <a:pt x="43810" y="451055"/>
                  </a:lnTo>
                  <a:cubicBezTo>
                    <a:pt x="43810" y="451055"/>
                    <a:pt x="123152" y="543562"/>
                    <a:pt x="179884" y="567708"/>
                  </a:cubicBezTo>
                  <a:cubicBezTo>
                    <a:pt x="233195" y="590403"/>
                    <a:pt x="309081" y="601655"/>
                    <a:pt x="339771" y="601725"/>
                  </a:cubicBezTo>
                  <a:cubicBezTo>
                    <a:pt x="370387" y="601796"/>
                    <a:pt x="911271" y="549701"/>
                    <a:pt x="970802" y="542899"/>
                  </a:cubicBezTo>
                  <a:cubicBezTo>
                    <a:pt x="1030333" y="536096"/>
                    <a:pt x="1105171" y="512282"/>
                    <a:pt x="1176609" y="461256"/>
                  </a:cubicBezTo>
                  <a:cubicBezTo>
                    <a:pt x="1248046" y="410230"/>
                    <a:pt x="1305872" y="328582"/>
                    <a:pt x="1316083" y="306475"/>
                  </a:cubicBezTo>
                  <a:cubicBezTo>
                    <a:pt x="1326294" y="284367"/>
                    <a:pt x="1329691" y="229935"/>
                    <a:pt x="1302475" y="199319"/>
                  </a:cubicBezTo>
                  <a:cubicBezTo>
                    <a:pt x="1275261" y="168703"/>
                    <a:pt x="1152800" y="64950"/>
                    <a:pt x="1152800" y="64950"/>
                  </a:cubicBezTo>
                  <a:lnTo>
                    <a:pt x="1123885" y="37736"/>
                  </a:lnTo>
                  <a:cubicBezTo>
                    <a:pt x="1123885" y="37736"/>
                    <a:pt x="1096670" y="5418"/>
                    <a:pt x="1054149" y="316"/>
                  </a:cubicBezTo>
                  <a:cubicBezTo>
                    <a:pt x="1011627" y="-4787"/>
                    <a:pt x="889166" y="32633"/>
                    <a:pt x="720774" y="100671"/>
                  </a:cubicBezTo>
                  <a:cubicBezTo>
                    <a:pt x="552381" y="168709"/>
                    <a:pt x="479248" y="245251"/>
                    <a:pt x="445225" y="257157"/>
                  </a:cubicBezTo>
                  <a:cubicBezTo>
                    <a:pt x="411201" y="269064"/>
                    <a:pt x="242819" y="323492"/>
                    <a:pt x="224112" y="330296"/>
                  </a:cubicBezTo>
                  <a:cubicBezTo>
                    <a:pt x="205405" y="337100"/>
                    <a:pt x="184991" y="335398"/>
                    <a:pt x="186691" y="333698"/>
                  </a:cubicBezTo>
                  <a:close/>
                </a:path>
              </a:pathLst>
            </a:custGeom>
            <a:gradFill>
              <a:gsLst>
                <a:gs pos="0">
                  <a:srgbClr val="F6FFFF">
                    <a:alpha val="65098"/>
                  </a:srgbClr>
                </a:gs>
                <a:gs pos="50000">
                  <a:srgbClr val="FAFFFF">
                    <a:alpha val="60392"/>
                  </a:srgbClr>
                </a:gs>
                <a:gs pos="100000">
                  <a:srgbClr val="A1A1A1">
                    <a:alpha val="67059"/>
                  </a:srgbClr>
                </a:gs>
              </a:gsLst>
              <a:lin ang="450342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32A9F94-3E26-1E36-129A-F6E8E050C680}"/>
                </a:ext>
              </a:extLst>
            </p:cNvPr>
            <p:cNvSpPr/>
            <p:nvPr/>
          </p:nvSpPr>
          <p:spPr>
            <a:xfrm>
              <a:off x="8326567" y="4251360"/>
              <a:ext cx="1277163" cy="312961"/>
            </a:xfrm>
            <a:custGeom>
              <a:avLst/>
              <a:gdLst>
                <a:gd name="connsiteX0" fmla="*/ 31895 w 1277163"/>
                <a:gd name="connsiteY0" fmla="*/ 309414 h 312961"/>
                <a:gd name="connsiteX1" fmla="*/ 60810 w 1277163"/>
                <a:gd name="connsiteY1" fmla="*/ 312816 h 312961"/>
                <a:gd name="connsiteX2" fmla="*/ 651017 w 1277163"/>
                <a:gd name="connsiteY2" fmla="*/ 169941 h 312961"/>
                <a:gd name="connsiteX3" fmla="*/ 1179997 w 1277163"/>
                <a:gd name="connsiteY3" fmla="*/ 67890 h 312961"/>
                <a:gd name="connsiteX4" fmla="*/ 1276143 w 1277163"/>
                <a:gd name="connsiteY4" fmla="*/ 62289 h 312961"/>
                <a:gd name="connsiteX5" fmla="*/ 1231027 w 1277163"/>
                <a:gd name="connsiteY5" fmla="*/ 8358 h 312961"/>
                <a:gd name="connsiteX6" fmla="*/ 1217419 w 1277163"/>
                <a:gd name="connsiteY6" fmla="*/ -146 h 312961"/>
                <a:gd name="connsiteX7" fmla="*/ 841524 w 1277163"/>
                <a:gd name="connsiteY7" fmla="*/ 61086 h 312961"/>
                <a:gd name="connsiteX8" fmla="*/ 69323 w 1277163"/>
                <a:gd name="connsiteY8" fmla="*/ 277104 h 312961"/>
                <a:gd name="connsiteX9" fmla="*/ 8091 w 1277163"/>
                <a:gd name="connsiteY9" fmla="*/ 283907 h 312961"/>
                <a:gd name="connsiteX10" fmla="*/ -414 w 1277163"/>
                <a:gd name="connsiteY10" fmla="*/ 287309 h 312961"/>
                <a:gd name="connsiteX11" fmla="*/ 9791 w 1277163"/>
                <a:gd name="connsiteY11" fmla="*/ 299215 h 312961"/>
                <a:gd name="connsiteX12" fmla="*/ 31903 w 1277163"/>
                <a:gd name="connsiteY12" fmla="*/ 309420 h 31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7163" h="312961">
                  <a:moveTo>
                    <a:pt x="31895" y="309414"/>
                  </a:moveTo>
                  <a:lnTo>
                    <a:pt x="60810" y="312816"/>
                  </a:lnTo>
                  <a:cubicBezTo>
                    <a:pt x="60810" y="312816"/>
                    <a:pt x="435009" y="215860"/>
                    <a:pt x="651017" y="169941"/>
                  </a:cubicBezTo>
                  <a:cubicBezTo>
                    <a:pt x="867025" y="124020"/>
                    <a:pt x="1088148" y="74691"/>
                    <a:pt x="1179997" y="67890"/>
                  </a:cubicBezTo>
                  <a:cubicBezTo>
                    <a:pt x="1271847" y="61089"/>
                    <a:pt x="1276143" y="62289"/>
                    <a:pt x="1276143" y="62289"/>
                  </a:cubicBezTo>
                  <a:cubicBezTo>
                    <a:pt x="1281617" y="64114"/>
                    <a:pt x="1248739" y="18231"/>
                    <a:pt x="1231027" y="8358"/>
                  </a:cubicBezTo>
                  <a:cubicBezTo>
                    <a:pt x="1217010" y="546"/>
                    <a:pt x="1217419" y="-146"/>
                    <a:pt x="1217419" y="-146"/>
                  </a:cubicBezTo>
                  <a:cubicBezTo>
                    <a:pt x="1217419" y="-146"/>
                    <a:pt x="1035425" y="20265"/>
                    <a:pt x="841524" y="61086"/>
                  </a:cubicBezTo>
                  <a:cubicBezTo>
                    <a:pt x="647624" y="101908"/>
                    <a:pt x="94831" y="271998"/>
                    <a:pt x="69323" y="277104"/>
                  </a:cubicBezTo>
                  <a:cubicBezTo>
                    <a:pt x="43816" y="282209"/>
                    <a:pt x="8091" y="283907"/>
                    <a:pt x="8091" y="283907"/>
                  </a:cubicBezTo>
                  <a:lnTo>
                    <a:pt x="-414" y="287309"/>
                  </a:lnTo>
                  <a:cubicBezTo>
                    <a:pt x="-414" y="287309"/>
                    <a:pt x="2988" y="295813"/>
                    <a:pt x="9791" y="299215"/>
                  </a:cubicBezTo>
                  <a:cubicBezTo>
                    <a:pt x="16595" y="302617"/>
                    <a:pt x="31903" y="311122"/>
                    <a:pt x="31903" y="309420"/>
                  </a:cubicBezTo>
                  <a:close/>
                </a:path>
              </a:pathLst>
            </a:custGeom>
            <a:solidFill>
              <a:srgbClr val="FF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B509F4-9F15-6EAF-F857-F1B51E774A74}"/>
                </a:ext>
              </a:extLst>
            </p:cNvPr>
            <p:cNvSpPr/>
            <p:nvPr/>
          </p:nvSpPr>
          <p:spPr>
            <a:xfrm>
              <a:off x="8895807" y="4102287"/>
              <a:ext cx="648266" cy="164052"/>
            </a:xfrm>
            <a:custGeom>
              <a:avLst/>
              <a:gdLst>
                <a:gd name="connsiteX0" fmla="*/ 647850 w 648266"/>
                <a:gd name="connsiteY0" fmla="*/ 151877 h 164052"/>
                <a:gd name="connsiteX1" fmla="*/ 544418 w 648266"/>
                <a:gd name="connsiteY1" fmla="*/ 64079 h 164052"/>
                <a:gd name="connsiteX2" fmla="*/ 451810 w 648266"/>
                <a:gd name="connsiteY2" fmla="*/ 335 h 164052"/>
                <a:gd name="connsiteX3" fmla="*/ 318307 w 648266"/>
                <a:gd name="connsiteY3" fmla="*/ 28191 h 164052"/>
                <a:gd name="connsiteX4" fmla="*/ 46492 w 648266"/>
                <a:gd name="connsiteY4" fmla="*/ 131433 h 164052"/>
                <a:gd name="connsiteX5" fmla="*/ -414 w 648266"/>
                <a:gd name="connsiteY5" fmla="*/ 163906 h 164052"/>
                <a:gd name="connsiteX6" fmla="*/ 338753 w 648266"/>
                <a:gd name="connsiteY6" fmla="*/ 56864 h 164052"/>
                <a:gd name="connsiteX7" fmla="*/ 444595 w 648266"/>
                <a:gd name="connsiteY7" fmla="*/ 49648 h 164052"/>
                <a:gd name="connsiteX8" fmla="*/ 632218 w 648266"/>
                <a:gd name="connsiteY8" fmla="*/ 151880 h 164052"/>
                <a:gd name="connsiteX9" fmla="*/ 647853 w 648266"/>
                <a:gd name="connsiteY9" fmla="*/ 151880 h 1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266" h="164052">
                  <a:moveTo>
                    <a:pt x="647850" y="151877"/>
                  </a:moveTo>
                  <a:lnTo>
                    <a:pt x="544418" y="64079"/>
                  </a:lnTo>
                  <a:cubicBezTo>
                    <a:pt x="544418" y="64079"/>
                    <a:pt x="489093" y="2741"/>
                    <a:pt x="451810" y="335"/>
                  </a:cubicBezTo>
                  <a:cubicBezTo>
                    <a:pt x="414526" y="-2071"/>
                    <a:pt x="382052" y="4137"/>
                    <a:pt x="318307" y="28191"/>
                  </a:cubicBezTo>
                  <a:cubicBezTo>
                    <a:pt x="254562" y="52245"/>
                    <a:pt x="83783" y="108579"/>
                    <a:pt x="46492" y="131433"/>
                  </a:cubicBezTo>
                  <a:cubicBezTo>
                    <a:pt x="9202" y="154286"/>
                    <a:pt x="-414" y="163906"/>
                    <a:pt x="-414" y="163906"/>
                  </a:cubicBezTo>
                  <a:cubicBezTo>
                    <a:pt x="-414" y="163906"/>
                    <a:pt x="273802" y="64084"/>
                    <a:pt x="338753" y="56864"/>
                  </a:cubicBezTo>
                  <a:cubicBezTo>
                    <a:pt x="403703" y="49644"/>
                    <a:pt x="406083" y="41684"/>
                    <a:pt x="444595" y="49648"/>
                  </a:cubicBezTo>
                  <a:cubicBezTo>
                    <a:pt x="504781" y="62095"/>
                    <a:pt x="583069" y="118286"/>
                    <a:pt x="632218" y="151880"/>
                  </a:cubicBezTo>
                  <a:lnTo>
                    <a:pt x="647853" y="151880"/>
                  </a:lnTo>
                  <a:close/>
                </a:path>
              </a:pathLst>
            </a:custGeom>
            <a:gradFill>
              <a:gsLst>
                <a:gs pos="0">
                  <a:srgbClr val="F4F7F7">
                    <a:alpha val="0"/>
                  </a:srgbClr>
                </a:gs>
                <a:gs pos="50000">
                  <a:srgbClr val="9DA299">
                    <a:alpha val="27843"/>
                  </a:srgbClr>
                </a:gs>
                <a:gs pos="100000">
                  <a:srgbClr val="464E3B">
                    <a:alpha val="55686"/>
                  </a:srgbClr>
                </a:gs>
              </a:gsLst>
              <a:lin ang="180728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70297A-0772-E24A-6549-1A9F3855DE72}"/>
                </a:ext>
              </a:extLst>
            </p:cNvPr>
            <p:cNvSpPr/>
            <p:nvPr/>
          </p:nvSpPr>
          <p:spPr>
            <a:xfrm>
              <a:off x="8483078" y="4351094"/>
              <a:ext cx="1131611" cy="206408"/>
            </a:xfrm>
            <a:custGeom>
              <a:avLst/>
              <a:gdLst>
                <a:gd name="connsiteX0" fmla="*/ 1124682 w 1131611"/>
                <a:gd name="connsiteY0" fmla="*/ 43373 h 206408"/>
                <a:gd name="connsiteX1" fmla="*/ 1130575 w 1131611"/>
                <a:gd name="connsiteY1" fmla="*/ -146 h 206408"/>
                <a:gd name="connsiteX2" fmla="*/ 681643 w 1131611"/>
                <a:gd name="connsiteY2" fmla="*/ 58286 h 206408"/>
                <a:gd name="connsiteX3" fmla="*/ -414 w 1131611"/>
                <a:gd name="connsiteY3" fmla="*/ 204561 h 206408"/>
                <a:gd name="connsiteX4" fmla="*/ 38707 w 1131611"/>
                <a:gd name="connsiteY4" fmla="*/ 206263 h 206408"/>
                <a:gd name="connsiteX5" fmla="*/ 91435 w 1131611"/>
                <a:gd name="connsiteY5" fmla="*/ 202860 h 206408"/>
                <a:gd name="connsiteX6" fmla="*/ 654429 w 1131611"/>
                <a:gd name="connsiteY6" fmla="*/ 100810 h 206408"/>
                <a:gd name="connsiteX7" fmla="*/ 1016722 w 1131611"/>
                <a:gd name="connsiteY7" fmla="*/ 46381 h 206408"/>
                <a:gd name="connsiteX8" fmla="*/ 1124688 w 1131611"/>
                <a:gd name="connsiteY8" fmla="*/ 43374 h 20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1611" h="206408">
                  <a:moveTo>
                    <a:pt x="1124682" y="43373"/>
                  </a:moveTo>
                  <a:cubicBezTo>
                    <a:pt x="1128779" y="43373"/>
                    <a:pt x="1132767" y="-146"/>
                    <a:pt x="1130575" y="-146"/>
                  </a:cubicBezTo>
                  <a:cubicBezTo>
                    <a:pt x="1130575" y="-146"/>
                    <a:pt x="960592" y="3857"/>
                    <a:pt x="681643" y="58286"/>
                  </a:cubicBezTo>
                  <a:cubicBezTo>
                    <a:pt x="402694" y="112715"/>
                    <a:pt x="-414" y="204561"/>
                    <a:pt x="-414" y="204561"/>
                  </a:cubicBezTo>
                  <a:lnTo>
                    <a:pt x="38707" y="206263"/>
                  </a:lnTo>
                  <a:lnTo>
                    <a:pt x="91435" y="202860"/>
                  </a:lnTo>
                  <a:cubicBezTo>
                    <a:pt x="91435" y="202860"/>
                    <a:pt x="531966" y="122919"/>
                    <a:pt x="654429" y="100810"/>
                  </a:cubicBezTo>
                  <a:cubicBezTo>
                    <a:pt x="776892" y="78700"/>
                    <a:pt x="940179" y="49782"/>
                    <a:pt x="1016722" y="46381"/>
                  </a:cubicBezTo>
                  <a:cubicBezTo>
                    <a:pt x="1093265" y="42979"/>
                    <a:pt x="1128088" y="41673"/>
                    <a:pt x="1124688" y="4337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62A296-C36F-EA52-7ECB-5600D7F3C1DF}"/>
                </a:ext>
              </a:extLst>
            </p:cNvPr>
            <p:cNvSpPr/>
            <p:nvPr/>
          </p:nvSpPr>
          <p:spPr>
            <a:xfrm>
              <a:off x="8586796" y="4521419"/>
              <a:ext cx="367397" cy="131402"/>
            </a:xfrm>
            <a:custGeom>
              <a:avLst/>
              <a:gdLst>
                <a:gd name="connsiteX0" fmla="*/ 366978 w 367397"/>
                <a:gd name="connsiteY0" fmla="*/ 72025 h 131402"/>
                <a:gd name="connsiteX1" fmla="*/ 309907 w 367397"/>
                <a:gd name="connsiteY1" fmla="*/ 27180 h 131402"/>
                <a:gd name="connsiteX2" fmla="*/ 197550 w 367397"/>
                <a:gd name="connsiteY2" fmla="*/ 2068 h 131402"/>
                <a:gd name="connsiteX3" fmla="*/ 78059 w 367397"/>
                <a:gd name="connsiteY3" fmla="*/ 30768 h 131402"/>
                <a:gd name="connsiteX4" fmla="*/ -414 w 367397"/>
                <a:gd name="connsiteY4" fmla="*/ 68438 h 131402"/>
                <a:gd name="connsiteX5" fmla="*/ 204688 w 367397"/>
                <a:gd name="connsiteY5" fmla="*/ 129426 h 131402"/>
                <a:gd name="connsiteX6" fmla="*/ 322398 w 367397"/>
                <a:gd name="connsiteY6" fmla="*/ 116871 h 131402"/>
                <a:gd name="connsiteX7" fmla="*/ 366984 w 367397"/>
                <a:gd name="connsiteY7" fmla="*/ 84583 h 131402"/>
                <a:gd name="connsiteX8" fmla="*/ 366984 w 367397"/>
                <a:gd name="connsiteY8" fmla="*/ 72027 h 13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397" h="131402">
                  <a:moveTo>
                    <a:pt x="366978" y="72025"/>
                  </a:moveTo>
                  <a:cubicBezTo>
                    <a:pt x="366978" y="72025"/>
                    <a:pt x="350926" y="48706"/>
                    <a:pt x="309907" y="27180"/>
                  </a:cubicBezTo>
                  <a:cubicBezTo>
                    <a:pt x="268887" y="5655"/>
                    <a:pt x="240351" y="-5108"/>
                    <a:pt x="197550" y="2068"/>
                  </a:cubicBezTo>
                  <a:cubicBezTo>
                    <a:pt x="154748" y="9243"/>
                    <a:pt x="78059" y="30768"/>
                    <a:pt x="78059" y="30768"/>
                  </a:cubicBezTo>
                  <a:lnTo>
                    <a:pt x="-414" y="68438"/>
                  </a:lnTo>
                  <a:cubicBezTo>
                    <a:pt x="-414" y="68438"/>
                    <a:pt x="161883" y="124045"/>
                    <a:pt x="204688" y="129426"/>
                  </a:cubicBezTo>
                  <a:cubicBezTo>
                    <a:pt x="247493" y="134808"/>
                    <a:pt x="290294" y="127633"/>
                    <a:pt x="322398" y="116871"/>
                  </a:cubicBezTo>
                  <a:cubicBezTo>
                    <a:pt x="354502" y="106109"/>
                    <a:pt x="366984" y="84583"/>
                    <a:pt x="366984" y="84583"/>
                  </a:cubicBezTo>
                  <a:lnTo>
                    <a:pt x="366984" y="72027"/>
                  </a:ln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460906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15A2C3-70BD-3FE6-5F54-628086B50475}"/>
                </a:ext>
              </a:extLst>
            </p:cNvPr>
            <p:cNvSpPr/>
            <p:nvPr/>
          </p:nvSpPr>
          <p:spPr>
            <a:xfrm>
              <a:off x="7121489" y="4557177"/>
              <a:ext cx="1720452" cy="90459"/>
            </a:xfrm>
            <a:custGeom>
              <a:avLst/>
              <a:gdLst>
                <a:gd name="connsiteX0" fmla="*/ 1677504 w 1720452"/>
                <a:gd name="connsiteY0" fmla="*/ 168 h 90459"/>
                <a:gd name="connsiteX1" fmla="*/ 1442779 w 1720452"/>
                <a:gd name="connsiteY1" fmla="*/ 3569 h 90459"/>
                <a:gd name="connsiteX2" fmla="*/ 146712 w 1720452"/>
                <a:gd name="connsiteY2" fmla="*/ 66502 h 90459"/>
                <a:gd name="connsiteX3" fmla="*/ 39166 w 1720452"/>
                <a:gd name="connsiteY3" fmla="*/ 68822 h 90459"/>
                <a:gd name="connsiteX4" fmla="*/ -414 w 1720452"/>
                <a:gd name="connsiteY4" fmla="*/ 9522 h 90459"/>
                <a:gd name="connsiteX5" fmla="*/ 21081 w 1720452"/>
                <a:gd name="connsiteY5" fmla="*/ 67718 h 90459"/>
                <a:gd name="connsiteX6" fmla="*/ 33633 w 1720452"/>
                <a:gd name="connsiteY6" fmla="*/ 79802 h 90459"/>
                <a:gd name="connsiteX7" fmla="*/ 58267 w 1720452"/>
                <a:gd name="connsiteY7" fmla="*/ 76707 h 90459"/>
                <a:gd name="connsiteX8" fmla="*/ 1461490 w 1720452"/>
                <a:gd name="connsiteY8" fmla="*/ 80109 h 90459"/>
                <a:gd name="connsiteX9" fmla="*/ 1585658 w 1720452"/>
                <a:gd name="connsiteY9" fmla="*/ 90314 h 90459"/>
                <a:gd name="connsiteX10" fmla="*/ 1655394 w 1720452"/>
                <a:gd name="connsiteY10" fmla="*/ 76707 h 90459"/>
                <a:gd name="connsiteX11" fmla="*/ 1709823 w 1720452"/>
                <a:gd name="connsiteY11" fmla="*/ 54595 h 90459"/>
                <a:gd name="connsiteX12" fmla="*/ 1708122 w 1720452"/>
                <a:gd name="connsiteY12" fmla="*/ 18876 h 90459"/>
                <a:gd name="connsiteX13" fmla="*/ 1677506 w 1720452"/>
                <a:gd name="connsiteY13" fmla="*/ 166 h 9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0452" h="90459">
                  <a:moveTo>
                    <a:pt x="1677504" y="168"/>
                  </a:moveTo>
                  <a:lnTo>
                    <a:pt x="1442779" y="3569"/>
                  </a:lnTo>
                  <a:cubicBezTo>
                    <a:pt x="1442779" y="3569"/>
                    <a:pt x="230056" y="61399"/>
                    <a:pt x="146712" y="66502"/>
                  </a:cubicBezTo>
                  <a:cubicBezTo>
                    <a:pt x="91301" y="69894"/>
                    <a:pt x="52947" y="67433"/>
                    <a:pt x="39166" y="68822"/>
                  </a:cubicBezTo>
                  <a:cubicBezTo>
                    <a:pt x="32218" y="69522"/>
                    <a:pt x="-414" y="9522"/>
                    <a:pt x="-414" y="9522"/>
                  </a:cubicBezTo>
                  <a:cubicBezTo>
                    <a:pt x="-193" y="9961"/>
                    <a:pt x="15120" y="57257"/>
                    <a:pt x="21081" y="67718"/>
                  </a:cubicBezTo>
                  <a:cubicBezTo>
                    <a:pt x="25065" y="74707"/>
                    <a:pt x="29432" y="79462"/>
                    <a:pt x="33633" y="79802"/>
                  </a:cubicBezTo>
                  <a:cubicBezTo>
                    <a:pt x="35751" y="79974"/>
                    <a:pt x="55868" y="76707"/>
                    <a:pt x="58267" y="76707"/>
                  </a:cubicBezTo>
                  <a:lnTo>
                    <a:pt x="1461490" y="80109"/>
                  </a:lnTo>
                  <a:cubicBezTo>
                    <a:pt x="1461490" y="80109"/>
                    <a:pt x="1560141" y="90314"/>
                    <a:pt x="1585658" y="90314"/>
                  </a:cubicBezTo>
                  <a:cubicBezTo>
                    <a:pt x="1611175" y="90314"/>
                    <a:pt x="1645189" y="80109"/>
                    <a:pt x="1655394" y="76707"/>
                  </a:cubicBezTo>
                  <a:cubicBezTo>
                    <a:pt x="1665599" y="73304"/>
                    <a:pt x="1701318" y="63099"/>
                    <a:pt x="1709823" y="54595"/>
                  </a:cubicBezTo>
                  <a:cubicBezTo>
                    <a:pt x="1718328" y="46091"/>
                    <a:pt x="1728533" y="34184"/>
                    <a:pt x="1708122" y="18876"/>
                  </a:cubicBezTo>
                  <a:cubicBezTo>
                    <a:pt x="1687711" y="3569"/>
                    <a:pt x="1679207" y="-1535"/>
                    <a:pt x="1677506" y="166"/>
                  </a:cubicBezTo>
                  <a:close/>
                </a:path>
              </a:pathLst>
            </a:custGeom>
            <a:gradFill>
              <a:gsLst>
                <a:gs pos="0">
                  <a:srgbClr val="CBCCE4"/>
                </a:gs>
                <a:gs pos="50000">
                  <a:srgbClr val="9195A5"/>
                </a:gs>
                <a:gs pos="100000">
                  <a:srgbClr val="575F66"/>
                </a:gs>
              </a:gsLst>
              <a:lin ang="1629969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AFBDD5-86AC-EFA9-F5DF-9382427D5109}"/>
                </a:ext>
              </a:extLst>
            </p:cNvPr>
            <p:cNvSpPr/>
            <p:nvPr/>
          </p:nvSpPr>
          <p:spPr>
            <a:xfrm>
              <a:off x="7156344" y="4557517"/>
              <a:ext cx="1688984" cy="71437"/>
            </a:xfrm>
            <a:custGeom>
              <a:avLst/>
              <a:gdLst>
                <a:gd name="connsiteX0" fmla="*/ 1688559 w 1688984"/>
                <a:gd name="connsiteY0" fmla="*/ 38975 h 71437"/>
                <a:gd name="connsiteX1" fmla="*/ -414 w 1688984"/>
                <a:gd name="connsiteY1" fmla="*/ 71291 h 71437"/>
                <a:gd name="connsiteX2" fmla="*/ 45620 w 1688984"/>
                <a:gd name="connsiteY2" fmla="*/ 64888 h 71437"/>
                <a:gd name="connsiteX3" fmla="*/ 591231 w 1688984"/>
                <a:gd name="connsiteY3" fmla="*/ 33715 h 71437"/>
                <a:gd name="connsiteX4" fmla="*/ 1396017 w 1688984"/>
                <a:gd name="connsiteY4" fmla="*/ -146 h 71437"/>
                <a:gd name="connsiteX5" fmla="*/ 1646048 w 1688984"/>
                <a:gd name="connsiteY5" fmla="*/ -146 h 71437"/>
                <a:gd name="connsiteX6" fmla="*/ 1678366 w 1688984"/>
                <a:gd name="connsiteY6" fmla="*/ 16863 h 71437"/>
                <a:gd name="connsiteX7" fmla="*/ 1685170 w 1688984"/>
                <a:gd name="connsiteY7" fmla="*/ 37274 h 71437"/>
                <a:gd name="connsiteX8" fmla="*/ 1688571 w 1688984"/>
                <a:gd name="connsiteY8" fmla="*/ 38975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984" h="71437">
                  <a:moveTo>
                    <a:pt x="1688559" y="38975"/>
                  </a:moveTo>
                  <a:lnTo>
                    <a:pt x="-414" y="71291"/>
                  </a:lnTo>
                  <a:lnTo>
                    <a:pt x="45620" y="64888"/>
                  </a:lnTo>
                  <a:lnTo>
                    <a:pt x="591231" y="33715"/>
                  </a:lnTo>
                  <a:lnTo>
                    <a:pt x="1396017" y="-146"/>
                  </a:lnTo>
                  <a:lnTo>
                    <a:pt x="1646048" y="-146"/>
                  </a:lnTo>
                  <a:lnTo>
                    <a:pt x="1678366" y="16863"/>
                  </a:lnTo>
                  <a:lnTo>
                    <a:pt x="1685170" y="37274"/>
                  </a:lnTo>
                  <a:lnTo>
                    <a:pt x="1688571" y="38975"/>
                  </a:ln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31E64CD-764B-9C2F-A176-7BAFB379E1E1}"/>
                </a:ext>
              </a:extLst>
            </p:cNvPr>
            <p:cNvSpPr/>
            <p:nvPr/>
          </p:nvSpPr>
          <p:spPr>
            <a:xfrm>
              <a:off x="9313919" y="4133989"/>
              <a:ext cx="127567" cy="36568"/>
            </a:xfrm>
            <a:custGeom>
              <a:avLst/>
              <a:gdLst>
                <a:gd name="connsiteX0" fmla="*/ 127154 w 127567"/>
                <a:gd name="connsiteY0" fmla="*/ 33021 h 36568"/>
                <a:gd name="connsiteX1" fmla="*/ -414 w 127567"/>
                <a:gd name="connsiteY1" fmla="*/ 36423 h 36568"/>
                <a:gd name="connsiteX2" fmla="*/ 6389 w 127567"/>
                <a:gd name="connsiteY2" fmla="*/ 3255 h 36568"/>
                <a:gd name="connsiteX3" fmla="*/ 68473 w 127567"/>
                <a:gd name="connsiteY3" fmla="*/ -146 h 36568"/>
                <a:gd name="connsiteX4" fmla="*/ 91434 w 127567"/>
                <a:gd name="connsiteY4" fmla="*/ -146 h 36568"/>
                <a:gd name="connsiteX5" fmla="*/ 127153 w 127567"/>
                <a:gd name="connsiteY5" fmla="*/ 33021 h 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567" h="36568">
                  <a:moveTo>
                    <a:pt x="127154" y="33021"/>
                  </a:moveTo>
                  <a:lnTo>
                    <a:pt x="-414" y="36423"/>
                  </a:lnTo>
                  <a:lnTo>
                    <a:pt x="6389" y="3255"/>
                  </a:lnTo>
                  <a:cubicBezTo>
                    <a:pt x="6389" y="3255"/>
                    <a:pt x="52313" y="-146"/>
                    <a:pt x="68473" y="-146"/>
                  </a:cubicBezTo>
                  <a:lnTo>
                    <a:pt x="91434" y="-146"/>
                  </a:lnTo>
                  <a:lnTo>
                    <a:pt x="127153" y="33021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464AF2-39B6-3A28-9430-A01A0DDE7726}"/>
                </a:ext>
              </a:extLst>
            </p:cNvPr>
            <p:cNvSpPr/>
            <p:nvPr/>
          </p:nvSpPr>
          <p:spPr>
            <a:xfrm>
              <a:off x="9267969" y="4139118"/>
              <a:ext cx="48476" cy="43372"/>
            </a:xfrm>
            <a:custGeom>
              <a:avLst/>
              <a:gdLst>
                <a:gd name="connsiteX0" fmla="*/ 2988 w 48476"/>
                <a:gd name="connsiteY0" fmla="*/ 43227 h 43372"/>
                <a:gd name="connsiteX1" fmla="*/ 42109 w 48476"/>
                <a:gd name="connsiteY1" fmla="*/ 33022 h 43372"/>
                <a:gd name="connsiteX2" fmla="*/ 48062 w 48476"/>
                <a:gd name="connsiteY2" fmla="*/ -146 h 43372"/>
                <a:gd name="connsiteX3" fmla="*/ 20847 w 48476"/>
                <a:gd name="connsiteY3" fmla="*/ 4106 h 43372"/>
                <a:gd name="connsiteX4" fmla="*/ -414 w 48476"/>
                <a:gd name="connsiteY4" fmla="*/ 33021 h 43372"/>
                <a:gd name="connsiteX5" fmla="*/ 2988 w 48476"/>
                <a:gd name="connsiteY5" fmla="*/ 43226 h 4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76" h="43372">
                  <a:moveTo>
                    <a:pt x="2988" y="43227"/>
                  </a:moveTo>
                  <a:lnTo>
                    <a:pt x="42109" y="33022"/>
                  </a:lnTo>
                  <a:lnTo>
                    <a:pt x="48062" y="-146"/>
                  </a:lnTo>
                  <a:lnTo>
                    <a:pt x="20847" y="4106"/>
                  </a:lnTo>
                  <a:lnTo>
                    <a:pt x="-414" y="33021"/>
                  </a:lnTo>
                  <a:lnTo>
                    <a:pt x="2988" y="43226"/>
                  </a:lnTo>
                  <a:close/>
                </a:path>
              </a:pathLst>
            </a:custGeom>
            <a:solidFill>
              <a:srgbClr val="2839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8AA14-E79E-A679-E2A2-5F126B274BFF}"/>
                </a:ext>
              </a:extLst>
            </p:cNvPr>
            <p:cNvSpPr/>
            <p:nvPr/>
          </p:nvSpPr>
          <p:spPr>
            <a:xfrm>
              <a:off x="9399681" y="431404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FD2B087-47F2-5F0C-92BB-196EAFBDB499}"/>
                </a:ext>
              </a:extLst>
            </p:cNvPr>
            <p:cNvSpPr/>
            <p:nvPr/>
          </p:nvSpPr>
          <p:spPr>
            <a:xfrm>
              <a:off x="9375925" y="431796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0E40333-876B-D97F-3E85-A08E2787BFC9}"/>
                </a:ext>
              </a:extLst>
            </p:cNvPr>
            <p:cNvSpPr/>
            <p:nvPr/>
          </p:nvSpPr>
          <p:spPr>
            <a:xfrm>
              <a:off x="9352168" y="4321878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AEE236-70FE-5264-79C1-C4EE9DB2C5A8}"/>
                </a:ext>
              </a:extLst>
            </p:cNvPr>
            <p:cNvSpPr/>
            <p:nvPr/>
          </p:nvSpPr>
          <p:spPr>
            <a:xfrm>
              <a:off x="9328412" y="432579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473CCC-5FE7-201F-206F-FDC804F2B17C}"/>
                </a:ext>
              </a:extLst>
            </p:cNvPr>
            <p:cNvSpPr/>
            <p:nvPr/>
          </p:nvSpPr>
          <p:spPr>
            <a:xfrm>
              <a:off x="9304656" y="4329715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A5DBF-A46D-AA16-745A-FEF13780C5AF}"/>
                </a:ext>
              </a:extLst>
            </p:cNvPr>
            <p:cNvSpPr/>
            <p:nvPr/>
          </p:nvSpPr>
          <p:spPr>
            <a:xfrm>
              <a:off x="9280898" y="433363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E64CADB-952D-38C2-8DDD-76336BCA5D1C}"/>
                </a:ext>
              </a:extLst>
            </p:cNvPr>
            <p:cNvSpPr/>
            <p:nvPr/>
          </p:nvSpPr>
          <p:spPr>
            <a:xfrm>
              <a:off x="9257143" y="433755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A30E1F4-053F-9DCA-B996-DCD5AB96EE5A}"/>
                </a:ext>
              </a:extLst>
            </p:cNvPr>
            <p:cNvSpPr/>
            <p:nvPr/>
          </p:nvSpPr>
          <p:spPr>
            <a:xfrm>
              <a:off x="9233386" y="4341471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12C1D5-9F22-9ABB-DC37-E3D210A655D4}"/>
                </a:ext>
              </a:extLst>
            </p:cNvPr>
            <p:cNvSpPr/>
            <p:nvPr/>
          </p:nvSpPr>
          <p:spPr>
            <a:xfrm>
              <a:off x="9209629" y="4345390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F0F9FC-6D29-D50B-28DF-5C41FECAF7A2}"/>
                </a:ext>
              </a:extLst>
            </p:cNvPr>
            <p:cNvSpPr/>
            <p:nvPr/>
          </p:nvSpPr>
          <p:spPr>
            <a:xfrm>
              <a:off x="9185873" y="434930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D307F47-E4FD-3B92-29B5-24061E30CF68}"/>
                </a:ext>
              </a:extLst>
            </p:cNvPr>
            <p:cNvSpPr/>
            <p:nvPr/>
          </p:nvSpPr>
          <p:spPr>
            <a:xfrm>
              <a:off x="9162117" y="435322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DC8B7F0-717F-52A9-8287-A5F73F16444E}"/>
                </a:ext>
              </a:extLst>
            </p:cNvPr>
            <p:cNvSpPr/>
            <p:nvPr/>
          </p:nvSpPr>
          <p:spPr>
            <a:xfrm>
              <a:off x="9138360" y="4357146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636F79-8DAB-49EA-6E19-348640FA3896}"/>
                </a:ext>
              </a:extLst>
            </p:cNvPr>
            <p:cNvSpPr/>
            <p:nvPr/>
          </p:nvSpPr>
          <p:spPr>
            <a:xfrm>
              <a:off x="9114603" y="4361064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8115159-AA3F-2F09-B9CE-21C6AD8DC721}"/>
                </a:ext>
              </a:extLst>
            </p:cNvPr>
            <p:cNvSpPr/>
            <p:nvPr/>
          </p:nvSpPr>
          <p:spPr>
            <a:xfrm>
              <a:off x="9090847" y="4364983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1D9F34E-9F99-CC72-E3C1-1AC5B813784F}"/>
                </a:ext>
              </a:extLst>
            </p:cNvPr>
            <p:cNvSpPr/>
            <p:nvPr/>
          </p:nvSpPr>
          <p:spPr>
            <a:xfrm>
              <a:off x="9067090" y="4368902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9B458F0-04FE-F97B-87DF-9D89DAA20D51}"/>
                </a:ext>
              </a:extLst>
            </p:cNvPr>
            <p:cNvSpPr/>
            <p:nvPr/>
          </p:nvSpPr>
          <p:spPr>
            <a:xfrm>
              <a:off x="9043334" y="4372820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5F6D077-015A-9AF0-7625-43E8DF074782}"/>
                </a:ext>
              </a:extLst>
            </p:cNvPr>
            <p:cNvSpPr/>
            <p:nvPr/>
          </p:nvSpPr>
          <p:spPr>
            <a:xfrm>
              <a:off x="9019578" y="4376739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561825F-6D59-1661-E889-BB969B8D8C06}"/>
                </a:ext>
              </a:extLst>
            </p:cNvPr>
            <p:cNvSpPr/>
            <p:nvPr/>
          </p:nvSpPr>
          <p:spPr>
            <a:xfrm>
              <a:off x="8995821" y="4380657"/>
              <a:ext cx="15466" cy="28623"/>
            </a:xfrm>
            <a:custGeom>
              <a:avLst/>
              <a:gdLst>
                <a:gd name="connsiteX0" fmla="*/ 7692 w 15466"/>
                <a:gd name="connsiteY0" fmla="*/ 1282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1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2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4" y="28056"/>
                    <a:pt x="1" y="26676"/>
                    <a:pt x="1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9AF710A-3443-BD86-7631-701A54738E56}"/>
                </a:ext>
              </a:extLst>
            </p:cNvPr>
            <p:cNvSpPr/>
            <p:nvPr/>
          </p:nvSpPr>
          <p:spPr>
            <a:xfrm>
              <a:off x="8972065" y="4384576"/>
              <a:ext cx="15466" cy="28623"/>
            </a:xfrm>
            <a:custGeom>
              <a:avLst/>
              <a:gdLst>
                <a:gd name="connsiteX0" fmla="*/ 7692 w 15466"/>
                <a:gd name="connsiteY0" fmla="*/ 1283 h 28623"/>
                <a:gd name="connsiteX1" fmla="*/ 7775 w 15466"/>
                <a:gd name="connsiteY1" fmla="*/ 1269 h 28623"/>
                <a:gd name="connsiteX2" fmla="*/ 15467 w 15466"/>
                <a:gd name="connsiteY2" fmla="*/ 4349 h 28623"/>
                <a:gd name="connsiteX3" fmla="*/ 15467 w 15466"/>
                <a:gd name="connsiteY3" fmla="*/ 21723 h 28623"/>
                <a:gd name="connsiteX4" fmla="*/ 7775 w 15466"/>
                <a:gd name="connsiteY4" fmla="*/ 27341 h 28623"/>
                <a:gd name="connsiteX5" fmla="*/ 7692 w 15466"/>
                <a:gd name="connsiteY5" fmla="*/ 27355 h 28623"/>
                <a:gd name="connsiteX6" fmla="*/ 0 w 15466"/>
                <a:gd name="connsiteY6" fmla="*/ 24274 h 28623"/>
                <a:gd name="connsiteX7" fmla="*/ 0 w 15466"/>
                <a:gd name="connsiteY7" fmla="*/ 6901 h 28623"/>
                <a:gd name="connsiteX8" fmla="*/ 7692 w 15466"/>
                <a:gd name="connsiteY8" fmla="*/ 1283 h 2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66" h="28623">
                  <a:moveTo>
                    <a:pt x="7692" y="1283"/>
                  </a:moveTo>
                  <a:lnTo>
                    <a:pt x="7775" y="1269"/>
                  </a:lnTo>
                  <a:cubicBezTo>
                    <a:pt x="12023" y="568"/>
                    <a:pt x="15467" y="1947"/>
                    <a:pt x="15467" y="4349"/>
                  </a:cubicBezTo>
                  <a:lnTo>
                    <a:pt x="15467" y="21723"/>
                  </a:lnTo>
                  <a:cubicBezTo>
                    <a:pt x="15467" y="24125"/>
                    <a:pt x="12023" y="26641"/>
                    <a:pt x="7775" y="27341"/>
                  </a:cubicBezTo>
                  <a:lnTo>
                    <a:pt x="7692" y="27355"/>
                  </a:lnTo>
                  <a:cubicBezTo>
                    <a:pt x="3443" y="28056"/>
                    <a:pt x="0" y="26677"/>
                    <a:pt x="0" y="24274"/>
                  </a:cubicBezTo>
                  <a:lnTo>
                    <a:pt x="0" y="6901"/>
                  </a:lnTo>
                  <a:cubicBezTo>
                    <a:pt x="0" y="4498"/>
                    <a:pt x="3444" y="1983"/>
                    <a:pt x="7692" y="1283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F472C3-0805-208C-9E21-EF2E52443CD4}"/>
                </a:ext>
              </a:extLst>
            </p:cNvPr>
            <p:cNvSpPr/>
            <p:nvPr/>
          </p:nvSpPr>
          <p:spPr>
            <a:xfrm>
              <a:off x="7678518" y="4608490"/>
              <a:ext cx="49326" cy="44223"/>
            </a:xfrm>
            <a:custGeom>
              <a:avLst/>
              <a:gdLst>
                <a:gd name="connsiteX0" fmla="*/ 48912 w 49326"/>
                <a:gd name="connsiteY0" fmla="*/ 40675 h 44223"/>
                <a:gd name="connsiteX1" fmla="*/ 23399 w 49326"/>
                <a:gd name="connsiteY1" fmla="*/ -146 h 44223"/>
                <a:gd name="connsiteX2" fmla="*/ -414 w 49326"/>
                <a:gd name="connsiteY2" fmla="*/ 1555 h 44223"/>
                <a:gd name="connsiteX3" fmla="*/ 35305 w 49326"/>
                <a:gd name="connsiteY3" fmla="*/ 44077 h 44223"/>
                <a:gd name="connsiteX4" fmla="*/ 48912 w 49326"/>
                <a:gd name="connsiteY4" fmla="*/ 40676 h 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" h="44223">
                  <a:moveTo>
                    <a:pt x="48912" y="40675"/>
                  </a:moveTo>
                  <a:lnTo>
                    <a:pt x="23399" y="-146"/>
                  </a:lnTo>
                  <a:lnTo>
                    <a:pt x="-414" y="1555"/>
                  </a:lnTo>
                  <a:lnTo>
                    <a:pt x="35305" y="44077"/>
                  </a:lnTo>
                  <a:lnTo>
                    <a:pt x="48912" y="40676"/>
                  </a:lnTo>
                  <a:close/>
                </a:path>
              </a:pathLst>
            </a:custGeom>
            <a:solidFill>
              <a:srgbClr val="FC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65E3569-CF08-B74B-9F9C-97BA8AE1737E}"/>
                </a:ext>
              </a:extLst>
            </p:cNvPr>
            <p:cNvSpPr/>
            <p:nvPr/>
          </p:nvSpPr>
          <p:spPr>
            <a:xfrm>
              <a:off x="8192435" y="4589821"/>
              <a:ext cx="117957" cy="57831"/>
            </a:xfrm>
            <a:custGeom>
              <a:avLst/>
              <a:gdLst>
                <a:gd name="connsiteX0" fmla="*/ 117544 w 117957"/>
                <a:gd name="connsiteY0" fmla="*/ 52581 h 57831"/>
                <a:gd name="connsiteX1" fmla="*/ 46107 w 117957"/>
                <a:gd name="connsiteY1" fmla="*/ -146 h 57831"/>
                <a:gd name="connsiteX2" fmla="*/ 183 w 117957"/>
                <a:gd name="connsiteY2" fmla="*/ 20265 h 57831"/>
                <a:gd name="connsiteX3" fmla="*/ 46958 w 117957"/>
                <a:gd name="connsiteY3" fmla="*/ 57685 h 57831"/>
                <a:gd name="connsiteX4" fmla="*/ 117544 w 117957"/>
                <a:gd name="connsiteY4" fmla="*/ 52582 h 5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57" h="57831">
                  <a:moveTo>
                    <a:pt x="117544" y="52581"/>
                  </a:moveTo>
                  <a:lnTo>
                    <a:pt x="46107" y="-146"/>
                  </a:lnTo>
                  <a:cubicBezTo>
                    <a:pt x="46107" y="-146"/>
                    <a:pt x="6986" y="13461"/>
                    <a:pt x="183" y="20265"/>
                  </a:cubicBezTo>
                  <a:cubicBezTo>
                    <a:pt x="-6620" y="27069"/>
                    <a:pt x="46958" y="57685"/>
                    <a:pt x="46958" y="57685"/>
                  </a:cubicBezTo>
                  <a:lnTo>
                    <a:pt x="117544" y="52582"/>
                  </a:lnTo>
                  <a:close/>
                </a:path>
              </a:pathLst>
            </a:custGeom>
            <a:gradFill>
              <a:gsLst>
                <a:gs pos="0">
                  <a:srgbClr val="E8EBEB"/>
                </a:gs>
                <a:gs pos="50000">
                  <a:srgbClr val="A3A6A6">
                    <a:alpha val="97647"/>
                  </a:srgbClr>
                </a:gs>
                <a:gs pos="100000">
                  <a:srgbClr val="5F6161">
                    <a:alpha val="95686"/>
                  </a:srgbClr>
                </a:gs>
              </a:gsLst>
              <a:lin ang="892734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F8D65B3-B1BF-AF7E-1F87-F18FAC864FC9}"/>
                </a:ext>
              </a:extLst>
            </p:cNvPr>
            <p:cNvSpPr/>
            <p:nvPr/>
          </p:nvSpPr>
          <p:spPr>
            <a:xfrm>
              <a:off x="8173374" y="4637848"/>
              <a:ext cx="189357" cy="150919"/>
            </a:xfrm>
            <a:custGeom>
              <a:avLst/>
              <a:gdLst>
                <a:gd name="connsiteX0" fmla="*/ 187660 w 189357"/>
                <a:gd name="connsiteY0" fmla="*/ 76849 h 150919"/>
                <a:gd name="connsiteX1" fmla="*/ 145988 w 189357"/>
                <a:gd name="connsiteY1" fmla="*/ 140633 h 150919"/>
                <a:gd name="connsiteX2" fmla="*/ 560 w 189357"/>
                <a:gd name="connsiteY2" fmla="*/ 93008 h 150919"/>
                <a:gd name="connsiteX3" fmla="*/ 7364 w 189357"/>
                <a:gd name="connsiteY3" fmla="*/ 54737 h 150919"/>
                <a:gd name="connsiteX4" fmla="*/ 56690 w 189357"/>
                <a:gd name="connsiteY4" fmla="*/ 11364 h 150919"/>
                <a:gd name="connsiteX5" fmla="*/ 131528 w 189357"/>
                <a:gd name="connsiteY5" fmla="*/ 2009 h 150919"/>
                <a:gd name="connsiteX6" fmla="*/ 183405 w 189357"/>
                <a:gd name="connsiteY6" fmla="*/ 42830 h 150919"/>
                <a:gd name="connsiteX7" fmla="*/ 187658 w 189357"/>
                <a:gd name="connsiteY7" fmla="*/ 76848 h 1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57" h="150919">
                  <a:moveTo>
                    <a:pt x="187660" y="76849"/>
                  </a:moveTo>
                  <a:cubicBezTo>
                    <a:pt x="187660" y="76849"/>
                    <a:pt x="190672" y="113149"/>
                    <a:pt x="145988" y="140633"/>
                  </a:cubicBezTo>
                  <a:cubicBezTo>
                    <a:pt x="98069" y="170106"/>
                    <a:pt x="3608" y="129530"/>
                    <a:pt x="560" y="93008"/>
                  </a:cubicBezTo>
                  <a:cubicBezTo>
                    <a:pt x="-747" y="77345"/>
                    <a:pt x="-2304" y="72372"/>
                    <a:pt x="7364" y="54737"/>
                  </a:cubicBezTo>
                  <a:cubicBezTo>
                    <a:pt x="13956" y="42713"/>
                    <a:pt x="38858" y="20218"/>
                    <a:pt x="56690" y="11364"/>
                  </a:cubicBezTo>
                  <a:cubicBezTo>
                    <a:pt x="75400" y="2075"/>
                    <a:pt x="108567" y="-3434"/>
                    <a:pt x="131528" y="2009"/>
                  </a:cubicBezTo>
                  <a:cubicBezTo>
                    <a:pt x="154115" y="7363"/>
                    <a:pt x="174817" y="23381"/>
                    <a:pt x="183405" y="42830"/>
                  </a:cubicBezTo>
                  <a:cubicBezTo>
                    <a:pt x="190983" y="59992"/>
                    <a:pt x="189025" y="77515"/>
                    <a:pt x="187658" y="76848"/>
                  </a:cubicBezTo>
                  <a:close/>
                </a:path>
              </a:pathLst>
            </a:custGeom>
            <a:solidFill>
              <a:srgbClr val="E8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A2EA65-5B0F-2F00-39C4-A47362B0DE69}"/>
                </a:ext>
              </a:extLst>
            </p:cNvPr>
            <p:cNvSpPr/>
            <p:nvPr/>
          </p:nvSpPr>
          <p:spPr>
            <a:xfrm>
              <a:off x="8153067" y="4618736"/>
              <a:ext cx="74839" cy="45923"/>
            </a:xfrm>
            <a:custGeom>
              <a:avLst/>
              <a:gdLst>
                <a:gd name="connsiteX0" fmla="*/ 74426 w 74839"/>
                <a:gd name="connsiteY0" fmla="*/ 35573 h 45923"/>
                <a:gd name="connsiteX1" fmla="*/ 54015 w 74839"/>
                <a:gd name="connsiteY1" fmla="*/ 45778 h 45923"/>
                <a:gd name="connsiteX2" fmla="*/ -414 w 74839"/>
                <a:gd name="connsiteY2" fmla="*/ 10059 h 45923"/>
                <a:gd name="connsiteX3" fmla="*/ 30202 w 74839"/>
                <a:gd name="connsiteY3" fmla="*/ -146 h 45923"/>
                <a:gd name="connsiteX4" fmla="*/ 74426 w 74839"/>
                <a:gd name="connsiteY4" fmla="*/ 35573 h 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39" h="45923">
                  <a:moveTo>
                    <a:pt x="74426" y="35573"/>
                  </a:moveTo>
                  <a:lnTo>
                    <a:pt x="54015" y="45778"/>
                  </a:lnTo>
                  <a:lnTo>
                    <a:pt x="-414" y="10059"/>
                  </a:lnTo>
                  <a:lnTo>
                    <a:pt x="30202" y="-146"/>
                  </a:lnTo>
                  <a:lnTo>
                    <a:pt x="74426" y="35573"/>
                  </a:lnTo>
                  <a:close/>
                </a:path>
              </a:pathLst>
            </a:custGeom>
            <a:gradFill>
              <a:gsLst>
                <a:gs pos="0">
                  <a:srgbClr val="FCFFFF"/>
                </a:gs>
                <a:gs pos="50000">
                  <a:srgbClr val="B0B2B2">
                    <a:alpha val="99608"/>
                  </a:srgbClr>
                </a:gs>
                <a:gs pos="100000">
                  <a:srgbClr val="656666">
                    <a:alpha val="99216"/>
                  </a:srgbClr>
                </a:gs>
              </a:gsLst>
              <a:lin ang="95442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7FF15BF-3B36-2992-67EE-EB9B67347AF7}"/>
                </a:ext>
              </a:extLst>
            </p:cNvPr>
            <p:cNvSpPr/>
            <p:nvPr/>
          </p:nvSpPr>
          <p:spPr>
            <a:xfrm>
              <a:off x="8237853" y="4645087"/>
              <a:ext cx="119062" cy="130120"/>
            </a:xfrm>
            <a:custGeom>
              <a:avLst/>
              <a:gdLst>
                <a:gd name="connsiteX0" fmla="*/ 118649 w 119062"/>
                <a:gd name="connsiteY0" fmla="*/ 64916 h 130120"/>
                <a:gd name="connsiteX1" fmla="*/ 59118 w 119062"/>
                <a:gd name="connsiteY1" fmla="*/ 129976 h 130120"/>
                <a:gd name="connsiteX2" fmla="*/ -414 w 119062"/>
                <a:gd name="connsiteY2" fmla="*/ 64916 h 130120"/>
                <a:gd name="connsiteX3" fmla="*/ 59118 w 119062"/>
                <a:gd name="connsiteY3" fmla="*/ -145 h 130120"/>
                <a:gd name="connsiteX4" fmla="*/ 118649 w 119062"/>
                <a:gd name="connsiteY4" fmla="*/ 64916 h 13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" h="130120">
                  <a:moveTo>
                    <a:pt x="118649" y="64916"/>
                  </a:moveTo>
                  <a:cubicBezTo>
                    <a:pt x="118649" y="100848"/>
                    <a:pt x="91996" y="129976"/>
                    <a:pt x="59118" y="129976"/>
                  </a:cubicBezTo>
                  <a:cubicBezTo>
                    <a:pt x="26239" y="129976"/>
                    <a:pt x="-414" y="100848"/>
                    <a:pt x="-414" y="64916"/>
                  </a:cubicBezTo>
                  <a:cubicBezTo>
                    <a:pt x="-414" y="28984"/>
                    <a:pt x="26239" y="-145"/>
                    <a:pt x="59118" y="-145"/>
                  </a:cubicBezTo>
                  <a:cubicBezTo>
                    <a:pt x="91996" y="-145"/>
                    <a:pt x="118649" y="28984"/>
                    <a:pt x="118649" y="64916"/>
                  </a:cubicBezTo>
                  <a:close/>
                </a:path>
              </a:pathLst>
            </a:custGeom>
            <a:solidFill>
              <a:srgbClr val="08100A"/>
            </a:solidFill>
            <a:ln w="10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7426D6-B5E1-27CC-7B70-DF15EF64F818}"/>
                </a:ext>
              </a:extLst>
            </p:cNvPr>
            <p:cNvSpPr/>
            <p:nvPr/>
          </p:nvSpPr>
          <p:spPr>
            <a:xfrm>
              <a:off x="8251692" y="4659602"/>
              <a:ext cx="102907" cy="102908"/>
            </a:xfrm>
            <a:custGeom>
              <a:avLst/>
              <a:gdLst>
                <a:gd name="connsiteX0" fmla="*/ 102495 w 102907"/>
                <a:gd name="connsiteY0" fmla="*/ 51310 h 102908"/>
                <a:gd name="connsiteX1" fmla="*/ 51041 w 102907"/>
                <a:gd name="connsiteY1" fmla="*/ 102764 h 102908"/>
                <a:gd name="connsiteX2" fmla="*/ -413 w 102907"/>
                <a:gd name="connsiteY2" fmla="*/ 51310 h 102908"/>
                <a:gd name="connsiteX3" fmla="*/ 51041 w 102907"/>
                <a:gd name="connsiteY3" fmla="*/ -145 h 102908"/>
                <a:gd name="connsiteX4" fmla="*/ 102495 w 102907"/>
                <a:gd name="connsiteY4" fmla="*/ 51310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07" h="102908">
                  <a:moveTo>
                    <a:pt x="102495" y="51310"/>
                  </a:moveTo>
                  <a:cubicBezTo>
                    <a:pt x="102495" y="79727"/>
                    <a:pt x="79458" y="102764"/>
                    <a:pt x="51041" y="102764"/>
                  </a:cubicBezTo>
                  <a:cubicBezTo>
                    <a:pt x="22624" y="102764"/>
                    <a:pt x="-413" y="79727"/>
                    <a:pt x="-413" y="51310"/>
                  </a:cubicBezTo>
                  <a:cubicBezTo>
                    <a:pt x="-413" y="22892"/>
                    <a:pt x="22624" y="-145"/>
                    <a:pt x="51041" y="-145"/>
                  </a:cubicBezTo>
                  <a:cubicBezTo>
                    <a:pt x="79458" y="-145"/>
                    <a:pt x="102495" y="22892"/>
                    <a:pt x="102495" y="51310"/>
                  </a:cubicBezTo>
                  <a:close/>
                </a:path>
              </a:pathLst>
            </a:custGeom>
            <a:solidFill>
              <a:srgbClr val="000000"/>
            </a:solidFill>
            <a:ln w="8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E236B95-9D1D-E388-8FDC-561C3CF53CF6}"/>
                </a:ext>
              </a:extLst>
            </p:cNvPr>
            <p:cNvSpPr/>
            <p:nvPr/>
          </p:nvSpPr>
          <p:spPr>
            <a:xfrm>
              <a:off x="7663224" y="4620478"/>
              <a:ext cx="35718" cy="51026"/>
            </a:xfrm>
            <a:custGeom>
              <a:avLst/>
              <a:gdLst>
                <a:gd name="connsiteX0" fmla="*/ 6390 w 35718"/>
                <a:gd name="connsiteY0" fmla="*/ 50880 h 51026"/>
                <a:gd name="connsiteX1" fmla="*/ 35305 w 35718"/>
                <a:gd name="connsiteY1" fmla="*/ 33872 h 51026"/>
                <a:gd name="connsiteX2" fmla="*/ 21698 w 35718"/>
                <a:gd name="connsiteY2" fmla="*/ -146 h 51026"/>
                <a:gd name="connsiteX3" fmla="*/ -414 w 35718"/>
                <a:gd name="connsiteY3" fmla="*/ 15162 h 51026"/>
                <a:gd name="connsiteX4" fmla="*/ 6390 w 35718"/>
                <a:gd name="connsiteY4" fmla="*/ 50880 h 5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8" h="51026">
                  <a:moveTo>
                    <a:pt x="6390" y="50880"/>
                  </a:moveTo>
                  <a:lnTo>
                    <a:pt x="35305" y="33872"/>
                  </a:lnTo>
                  <a:lnTo>
                    <a:pt x="21698" y="-146"/>
                  </a:lnTo>
                  <a:lnTo>
                    <a:pt x="-414" y="15162"/>
                  </a:lnTo>
                  <a:lnTo>
                    <a:pt x="6390" y="50880"/>
                  </a:lnTo>
                  <a:close/>
                </a:path>
              </a:pathLst>
            </a:custGeom>
            <a:solidFill>
              <a:srgbClr val="B0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D69D81-E41F-6E3D-8443-1C6852127EF5}"/>
                </a:ext>
              </a:extLst>
            </p:cNvPr>
            <p:cNvSpPr/>
            <p:nvPr/>
          </p:nvSpPr>
          <p:spPr>
            <a:xfrm>
              <a:off x="7633631" y="4641737"/>
              <a:ext cx="154241" cy="152233"/>
            </a:xfrm>
            <a:custGeom>
              <a:avLst/>
              <a:gdLst>
                <a:gd name="connsiteX0" fmla="*/ 153766 w 154241"/>
                <a:gd name="connsiteY0" fmla="*/ 75973 h 152233"/>
                <a:gd name="connsiteX1" fmla="*/ 76645 w 154241"/>
                <a:gd name="connsiteY1" fmla="*/ 152090 h 152233"/>
                <a:gd name="connsiteX2" fmla="*/ -475 w 154241"/>
                <a:gd name="connsiteY2" fmla="*/ 75973 h 152233"/>
                <a:gd name="connsiteX3" fmla="*/ 76645 w 154241"/>
                <a:gd name="connsiteY3" fmla="*/ -144 h 152233"/>
                <a:gd name="connsiteX4" fmla="*/ 153766 w 154241"/>
                <a:gd name="connsiteY4" fmla="*/ 75973 h 15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41" h="152233">
                  <a:moveTo>
                    <a:pt x="153766" y="75973"/>
                  </a:moveTo>
                  <a:cubicBezTo>
                    <a:pt x="153766" y="118011"/>
                    <a:pt x="119238" y="152090"/>
                    <a:pt x="76645" y="152090"/>
                  </a:cubicBezTo>
                  <a:cubicBezTo>
                    <a:pt x="34053" y="152090"/>
                    <a:pt x="-475" y="118011"/>
                    <a:pt x="-475" y="75973"/>
                  </a:cubicBezTo>
                  <a:cubicBezTo>
                    <a:pt x="-475" y="33935"/>
                    <a:pt x="34053" y="-144"/>
                    <a:pt x="76645" y="-144"/>
                  </a:cubicBezTo>
                  <a:cubicBezTo>
                    <a:pt x="119238" y="-144"/>
                    <a:pt x="153766" y="33935"/>
                    <a:pt x="153766" y="75973"/>
                  </a:cubicBezTo>
                  <a:close/>
                </a:path>
              </a:pathLst>
            </a:custGeom>
            <a:solidFill>
              <a:srgbClr val="FCFFFF"/>
            </a:solidFill>
            <a:ln w="12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32F59F-FAC5-39B8-C6AE-B0DF007D38D5}"/>
                </a:ext>
              </a:extLst>
            </p:cNvPr>
            <p:cNvSpPr/>
            <p:nvPr/>
          </p:nvSpPr>
          <p:spPr>
            <a:xfrm>
              <a:off x="7659217" y="4655305"/>
              <a:ext cx="118522" cy="119916"/>
            </a:xfrm>
            <a:custGeom>
              <a:avLst/>
              <a:gdLst>
                <a:gd name="connsiteX0" fmla="*/ 118048 w 118522"/>
                <a:gd name="connsiteY0" fmla="*/ 59814 h 119916"/>
                <a:gd name="connsiteX1" fmla="*/ 58787 w 118522"/>
                <a:gd name="connsiteY1" fmla="*/ 119772 h 119916"/>
                <a:gd name="connsiteX2" fmla="*/ -474 w 118522"/>
                <a:gd name="connsiteY2" fmla="*/ 59814 h 119916"/>
                <a:gd name="connsiteX3" fmla="*/ 58787 w 118522"/>
                <a:gd name="connsiteY3" fmla="*/ -144 h 119916"/>
                <a:gd name="connsiteX4" fmla="*/ 118048 w 118522"/>
                <a:gd name="connsiteY4" fmla="*/ 59814 h 11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22" h="119916">
                  <a:moveTo>
                    <a:pt x="118048" y="59814"/>
                  </a:moveTo>
                  <a:cubicBezTo>
                    <a:pt x="118048" y="92928"/>
                    <a:pt x="91516" y="119772"/>
                    <a:pt x="58787" y="119772"/>
                  </a:cubicBezTo>
                  <a:cubicBezTo>
                    <a:pt x="26058" y="119772"/>
                    <a:pt x="-474" y="92928"/>
                    <a:pt x="-474" y="59814"/>
                  </a:cubicBezTo>
                  <a:cubicBezTo>
                    <a:pt x="-474" y="26700"/>
                    <a:pt x="26058" y="-144"/>
                    <a:pt x="58787" y="-144"/>
                  </a:cubicBezTo>
                  <a:cubicBezTo>
                    <a:pt x="91516" y="-144"/>
                    <a:pt x="118048" y="26700"/>
                    <a:pt x="118048" y="59814"/>
                  </a:cubicBezTo>
                  <a:close/>
                </a:path>
              </a:pathLst>
            </a:custGeom>
            <a:solidFill>
              <a:srgbClr val="08100A"/>
            </a:solidFill>
            <a:ln w="100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F09341B-3F83-90B2-A0BD-F51F89830D70}"/>
                </a:ext>
              </a:extLst>
            </p:cNvPr>
            <p:cNvSpPr/>
            <p:nvPr/>
          </p:nvSpPr>
          <p:spPr>
            <a:xfrm>
              <a:off x="7671233" y="4668108"/>
              <a:ext cx="94402" cy="94403"/>
            </a:xfrm>
            <a:custGeom>
              <a:avLst/>
              <a:gdLst>
                <a:gd name="connsiteX0" fmla="*/ 93928 w 94402"/>
                <a:gd name="connsiteY0" fmla="*/ 47058 h 94403"/>
                <a:gd name="connsiteX1" fmla="*/ 46727 w 94402"/>
                <a:gd name="connsiteY1" fmla="*/ 94260 h 94403"/>
                <a:gd name="connsiteX2" fmla="*/ -474 w 94402"/>
                <a:gd name="connsiteY2" fmla="*/ 47058 h 94403"/>
                <a:gd name="connsiteX3" fmla="*/ 46727 w 94402"/>
                <a:gd name="connsiteY3" fmla="*/ -144 h 94403"/>
                <a:gd name="connsiteX4" fmla="*/ 93928 w 94402"/>
                <a:gd name="connsiteY4" fmla="*/ 47058 h 9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02" h="94403">
                  <a:moveTo>
                    <a:pt x="93928" y="47058"/>
                  </a:moveTo>
                  <a:cubicBezTo>
                    <a:pt x="93928" y="73127"/>
                    <a:pt x="72795" y="94260"/>
                    <a:pt x="46727" y="94260"/>
                  </a:cubicBezTo>
                  <a:cubicBezTo>
                    <a:pt x="20658" y="94260"/>
                    <a:pt x="-474" y="73127"/>
                    <a:pt x="-474" y="47058"/>
                  </a:cubicBezTo>
                  <a:cubicBezTo>
                    <a:pt x="-474" y="20989"/>
                    <a:pt x="20658" y="-144"/>
                    <a:pt x="46727" y="-144"/>
                  </a:cubicBezTo>
                  <a:cubicBezTo>
                    <a:pt x="72795" y="-144"/>
                    <a:pt x="93928" y="20989"/>
                    <a:pt x="93928" y="47058"/>
                  </a:cubicBezTo>
                  <a:close/>
                </a:path>
              </a:pathLst>
            </a:custGeom>
            <a:solidFill>
              <a:srgbClr val="000000"/>
            </a:solidFill>
            <a:ln w="79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457A5CA-774F-63C9-1AC5-A4BEF4CCE1C2}"/>
                </a:ext>
              </a:extLst>
            </p:cNvPr>
            <p:cNvSpPr/>
            <p:nvPr/>
          </p:nvSpPr>
          <p:spPr>
            <a:xfrm>
              <a:off x="7965111" y="4609354"/>
              <a:ext cx="60555" cy="52547"/>
            </a:xfrm>
            <a:custGeom>
              <a:avLst/>
              <a:gdLst>
                <a:gd name="connsiteX0" fmla="*/ -414 w 60555"/>
                <a:gd name="connsiteY0" fmla="*/ 29619 h 52547"/>
                <a:gd name="connsiteX1" fmla="*/ 16595 w 60555"/>
                <a:gd name="connsiteY1" fmla="*/ 50030 h 52547"/>
                <a:gd name="connsiteX2" fmla="*/ 48062 w 60555"/>
                <a:gd name="connsiteY2" fmla="*/ 48330 h 52547"/>
                <a:gd name="connsiteX3" fmla="*/ 59969 w 60555"/>
                <a:gd name="connsiteY3" fmla="*/ 17713 h 52547"/>
                <a:gd name="connsiteX4" fmla="*/ 58268 w 60555"/>
                <a:gd name="connsiteY4" fmla="*/ -146 h 52547"/>
                <a:gd name="connsiteX5" fmla="*/ 35306 w 60555"/>
                <a:gd name="connsiteY5" fmla="*/ 704 h 52547"/>
                <a:gd name="connsiteX6" fmla="*/ -413 w 60555"/>
                <a:gd name="connsiteY6" fmla="*/ 29620 h 5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55" h="52547">
                  <a:moveTo>
                    <a:pt x="-414" y="29619"/>
                  </a:moveTo>
                  <a:cubicBezTo>
                    <a:pt x="-414" y="29619"/>
                    <a:pt x="1287" y="46628"/>
                    <a:pt x="16595" y="50030"/>
                  </a:cubicBezTo>
                  <a:cubicBezTo>
                    <a:pt x="31904" y="53433"/>
                    <a:pt x="37856" y="53432"/>
                    <a:pt x="48062" y="48330"/>
                  </a:cubicBezTo>
                  <a:cubicBezTo>
                    <a:pt x="58268" y="43227"/>
                    <a:pt x="59118" y="22816"/>
                    <a:pt x="59969" y="17713"/>
                  </a:cubicBezTo>
                  <a:cubicBezTo>
                    <a:pt x="60819" y="12611"/>
                    <a:pt x="58268" y="-146"/>
                    <a:pt x="58268" y="-146"/>
                  </a:cubicBezTo>
                  <a:lnTo>
                    <a:pt x="35306" y="704"/>
                  </a:lnTo>
                  <a:lnTo>
                    <a:pt x="-413" y="29620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7306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67FC78F-CBCC-B7FE-AB01-318532992355}"/>
                </a:ext>
              </a:extLst>
            </p:cNvPr>
            <p:cNvSpPr/>
            <p:nvPr/>
          </p:nvSpPr>
          <p:spPr>
            <a:xfrm>
              <a:off x="7759276" y="4616171"/>
              <a:ext cx="52901" cy="44042"/>
            </a:xfrm>
            <a:custGeom>
              <a:avLst/>
              <a:gdLst>
                <a:gd name="connsiteX0" fmla="*/ -414 w 52901"/>
                <a:gd name="connsiteY0" fmla="*/ 24803 h 44042"/>
                <a:gd name="connsiteX1" fmla="*/ 14445 w 52901"/>
                <a:gd name="connsiteY1" fmla="*/ 41909 h 44042"/>
                <a:gd name="connsiteX2" fmla="*/ 41934 w 52901"/>
                <a:gd name="connsiteY2" fmla="*/ 40484 h 44042"/>
                <a:gd name="connsiteX3" fmla="*/ 52336 w 52901"/>
                <a:gd name="connsiteY3" fmla="*/ 14822 h 44042"/>
                <a:gd name="connsiteX4" fmla="*/ 50850 w 52901"/>
                <a:gd name="connsiteY4" fmla="*/ -146 h 44042"/>
                <a:gd name="connsiteX5" fmla="*/ 30790 w 52901"/>
                <a:gd name="connsiteY5" fmla="*/ 567 h 44042"/>
                <a:gd name="connsiteX6" fmla="*/ -414 w 52901"/>
                <a:gd name="connsiteY6" fmla="*/ 24802 h 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01" h="44042">
                  <a:moveTo>
                    <a:pt x="-414" y="24803"/>
                  </a:moveTo>
                  <a:cubicBezTo>
                    <a:pt x="-414" y="24803"/>
                    <a:pt x="1072" y="39059"/>
                    <a:pt x="14445" y="41909"/>
                  </a:cubicBezTo>
                  <a:cubicBezTo>
                    <a:pt x="27818" y="44760"/>
                    <a:pt x="33019" y="44761"/>
                    <a:pt x="41934" y="40484"/>
                  </a:cubicBezTo>
                  <a:cubicBezTo>
                    <a:pt x="50850" y="36207"/>
                    <a:pt x="51593" y="19099"/>
                    <a:pt x="52336" y="14822"/>
                  </a:cubicBezTo>
                  <a:cubicBezTo>
                    <a:pt x="53079" y="10546"/>
                    <a:pt x="50850" y="-146"/>
                    <a:pt x="50850" y="-146"/>
                  </a:cubicBezTo>
                  <a:lnTo>
                    <a:pt x="30790" y="567"/>
                  </a:lnTo>
                  <a:lnTo>
                    <a:pt x="-414" y="24802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02895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4FA3C46-13AA-E319-FA5D-C9E11FDF5FC6}"/>
                </a:ext>
              </a:extLst>
            </p:cNvPr>
            <p:cNvSpPr/>
            <p:nvPr/>
          </p:nvSpPr>
          <p:spPr>
            <a:xfrm>
              <a:off x="8420977" y="4613110"/>
              <a:ext cx="86068" cy="64539"/>
            </a:xfrm>
            <a:custGeom>
              <a:avLst/>
              <a:gdLst>
                <a:gd name="connsiteX0" fmla="*/ -413 w 86068"/>
                <a:gd name="connsiteY0" fmla="*/ 23482 h 64539"/>
                <a:gd name="connsiteX1" fmla="*/ 21356 w 86068"/>
                <a:gd name="connsiteY1" fmla="*/ 60515 h 64539"/>
                <a:gd name="connsiteX2" fmla="*/ 63675 w 86068"/>
                <a:gd name="connsiteY2" fmla="*/ 59374 h 64539"/>
                <a:gd name="connsiteX3" fmla="*/ 85408 w 86068"/>
                <a:gd name="connsiteY3" fmla="*/ 25362 h 64539"/>
                <a:gd name="connsiteX4" fmla="*/ 82991 w 86068"/>
                <a:gd name="connsiteY4" fmla="*/ 4729 h 64539"/>
                <a:gd name="connsiteX5" fmla="*/ 50354 w 86068"/>
                <a:gd name="connsiteY5" fmla="*/ -146 h 64539"/>
                <a:gd name="connsiteX6" fmla="*/ -414 w 86068"/>
                <a:gd name="connsiteY6" fmla="*/ 23483 h 6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068" h="64539">
                  <a:moveTo>
                    <a:pt x="-413" y="23482"/>
                  </a:moveTo>
                  <a:cubicBezTo>
                    <a:pt x="-413" y="23482"/>
                    <a:pt x="-401" y="52776"/>
                    <a:pt x="21356" y="60515"/>
                  </a:cubicBezTo>
                  <a:cubicBezTo>
                    <a:pt x="43114" y="68254"/>
                    <a:pt x="49170" y="62551"/>
                    <a:pt x="63675" y="59374"/>
                  </a:cubicBezTo>
                  <a:cubicBezTo>
                    <a:pt x="78181" y="56196"/>
                    <a:pt x="84200" y="30919"/>
                    <a:pt x="85408" y="25362"/>
                  </a:cubicBezTo>
                  <a:cubicBezTo>
                    <a:pt x="86617" y="19807"/>
                    <a:pt x="82991" y="4729"/>
                    <a:pt x="82991" y="4729"/>
                  </a:cubicBezTo>
                  <a:lnTo>
                    <a:pt x="50354" y="-146"/>
                  </a:lnTo>
                  <a:lnTo>
                    <a:pt x="-414" y="23483"/>
                  </a:lnTo>
                  <a:close/>
                </a:path>
              </a:pathLst>
            </a:custGeom>
            <a:gradFill>
              <a:gsLst>
                <a:gs pos="0">
                  <a:srgbClr val="A3AEBC"/>
                </a:gs>
                <a:gs pos="50000">
                  <a:srgbClr val="7E8691"/>
                </a:gs>
                <a:gs pos="100000">
                  <a:srgbClr val="5A5F66"/>
                </a:gs>
              </a:gsLst>
              <a:lin ang="1512633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714A71-FB18-D8B8-CFF8-074B3CD62DA2}"/>
                </a:ext>
              </a:extLst>
            </p:cNvPr>
            <p:cNvSpPr/>
            <p:nvPr/>
          </p:nvSpPr>
          <p:spPr>
            <a:xfrm>
              <a:off x="8325687" y="4283661"/>
              <a:ext cx="84194" cy="85043"/>
            </a:xfrm>
            <a:custGeom>
              <a:avLst/>
              <a:gdLst>
                <a:gd name="connsiteX0" fmla="*/ 6390 w 84194"/>
                <a:gd name="connsiteY0" fmla="*/ 84898 h 85043"/>
                <a:gd name="connsiteX1" fmla="*/ 83781 w 84194"/>
                <a:gd name="connsiteY1" fmla="*/ 46628 h 85043"/>
                <a:gd name="connsiteX2" fmla="*/ 63370 w 84194"/>
                <a:gd name="connsiteY2" fmla="*/ -146 h 85043"/>
                <a:gd name="connsiteX3" fmla="*/ -414 w 84194"/>
                <a:gd name="connsiteY3" fmla="*/ 40675 h 85043"/>
                <a:gd name="connsiteX4" fmla="*/ 6390 w 84194"/>
                <a:gd name="connsiteY4" fmla="*/ 84898 h 8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94" h="85043">
                  <a:moveTo>
                    <a:pt x="6390" y="84898"/>
                  </a:moveTo>
                  <a:lnTo>
                    <a:pt x="83781" y="46628"/>
                  </a:lnTo>
                  <a:lnTo>
                    <a:pt x="63370" y="-146"/>
                  </a:lnTo>
                  <a:lnTo>
                    <a:pt x="-414" y="40675"/>
                  </a:lnTo>
                  <a:lnTo>
                    <a:pt x="6390" y="84898"/>
                  </a:lnTo>
                  <a:close/>
                </a:path>
              </a:pathLst>
            </a:custGeom>
            <a:solidFill>
              <a:srgbClr val="214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94116BB-53A8-A9A6-6100-92916F8217EB}"/>
                </a:ext>
              </a:extLst>
            </p:cNvPr>
            <p:cNvSpPr/>
            <p:nvPr/>
          </p:nvSpPr>
          <p:spPr>
            <a:xfrm>
              <a:off x="8333824" y="4341871"/>
              <a:ext cx="88021" cy="59531"/>
            </a:xfrm>
            <a:custGeom>
              <a:avLst/>
              <a:gdLst>
                <a:gd name="connsiteX0" fmla="*/ -414 w 88021"/>
                <a:gd name="connsiteY0" fmla="*/ 38975 h 59531"/>
                <a:gd name="connsiteX1" fmla="*/ 79103 w 88021"/>
                <a:gd name="connsiteY1" fmla="*/ -146 h 59531"/>
                <a:gd name="connsiteX2" fmla="*/ 87608 w 88021"/>
                <a:gd name="connsiteY2" fmla="*/ 17713 h 59531"/>
                <a:gd name="connsiteX3" fmla="*/ 3413 w 88021"/>
                <a:gd name="connsiteY3" fmla="*/ 59385 h 59531"/>
                <a:gd name="connsiteX4" fmla="*/ -414 w 88021"/>
                <a:gd name="connsiteY4" fmla="*/ 38975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21" h="59531">
                  <a:moveTo>
                    <a:pt x="-414" y="38975"/>
                  </a:moveTo>
                  <a:lnTo>
                    <a:pt x="79103" y="-146"/>
                  </a:lnTo>
                  <a:lnTo>
                    <a:pt x="87608" y="17713"/>
                  </a:lnTo>
                  <a:lnTo>
                    <a:pt x="3413" y="59385"/>
                  </a:lnTo>
                  <a:lnTo>
                    <a:pt x="-414" y="38975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610F490-FF88-934B-B410-B8514ADBE7AC}"/>
                </a:ext>
              </a:extLst>
            </p:cNvPr>
            <p:cNvSpPr/>
            <p:nvPr/>
          </p:nvSpPr>
          <p:spPr>
            <a:xfrm>
              <a:off x="8339349" y="4371298"/>
              <a:ext cx="99077" cy="60262"/>
            </a:xfrm>
            <a:custGeom>
              <a:avLst/>
              <a:gdLst>
                <a:gd name="connsiteX0" fmla="*/ -414 w 99077"/>
                <a:gd name="connsiteY0" fmla="*/ 39743 h 60262"/>
                <a:gd name="connsiteX1" fmla="*/ 89091 w 99077"/>
                <a:gd name="connsiteY1" fmla="*/ -146 h 60262"/>
                <a:gd name="connsiteX2" fmla="*/ 98663 w 99077"/>
                <a:gd name="connsiteY2" fmla="*/ 17631 h 60262"/>
                <a:gd name="connsiteX3" fmla="*/ 3894 w 99077"/>
                <a:gd name="connsiteY3" fmla="*/ 60117 h 60262"/>
                <a:gd name="connsiteX4" fmla="*/ -413 w 99077"/>
                <a:gd name="connsiteY4" fmla="*/ 39743 h 6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77" h="60262">
                  <a:moveTo>
                    <a:pt x="-414" y="39743"/>
                  </a:moveTo>
                  <a:lnTo>
                    <a:pt x="89091" y="-146"/>
                  </a:lnTo>
                  <a:lnTo>
                    <a:pt x="98663" y="17631"/>
                  </a:lnTo>
                  <a:lnTo>
                    <a:pt x="3894" y="60117"/>
                  </a:lnTo>
                  <a:lnTo>
                    <a:pt x="-413" y="39743"/>
                  </a:lnTo>
                  <a:close/>
                </a:path>
              </a:pathLst>
            </a:custGeom>
            <a:solidFill>
              <a:srgbClr val="801D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A23CE-2463-509C-F5D2-664B05C202C0}"/>
                </a:ext>
              </a:extLst>
            </p:cNvPr>
            <p:cNvSpPr/>
            <p:nvPr/>
          </p:nvSpPr>
          <p:spPr>
            <a:xfrm>
              <a:off x="7910693" y="4518441"/>
              <a:ext cx="499251" cy="36572"/>
            </a:xfrm>
            <a:custGeom>
              <a:avLst/>
              <a:gdLst>
                <a:gd name="connsiteX0" fmla="*/ 431480 w 499251"/>
                <a:gd name="connsiteY0" fmla="*/ 36427 h 36572"/>
                <a:gd name="connsiteX1" fmla="*/ 5723 w 499251"/>
                <a:gd name="connsiteY1" fmla="*/ 7561 h 36572"/>
                <a:gd name="connsiteX2" fmla="*/ 3317 w 499251"/>
                <a:gd name="connsiteY2" fmla="*/ 345 h 36572"/>
                <a:gd name="connsiteX3" fmla="*/ 457946 w 499251"/>
                <a:gd name="connsiteY3" fmla="*/ 5156 h 36572"/>
                <a:gd name="connsiteX4" fmla="*/ 498838 w 499251"/>
                <a:gd name="connsiteY4" fmla="*/ 5156 h 36572"/>
                <a:gd name="connsiteX5" fmla="*/ 431486 w 499251"/>
                <a:gd name="connsiteY5" fmla="*/ 36426 h 3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251" h="36572">
                  <a:moveTo>
                    <a:pt x="431480" y="36427"/>
                  </a:moveTo>
                  <a:lnTo>
                    <a:pt x="5723" y="7561"/>
                  </a:lnTo>
                  <a:cubicBezTo>
                    <a:pt x="5723" y="7561"/>
                    <a:pt x="-6304" y="2750"/>
                    <a:pt x="3317" y="345"/>
                  </a:cubicBezTo>
                  <a:cubicBezTo>
                    <a:pt x="12939" y="-2061"/>
                    <a:pt x="457946" y="5156"/>
                    <a:pt x="457946" y="5156"/>
                  </a:cubicBezTo>
                  <a:lnTo>
                    <a:pt x="498838" y="5156"/>
                  </a:lnTo>
                  <a:lnTo>
                    <a:pt x="431486" y="36426"/>
                  </a:lnTo>
                  <a:close/>
                </a:path>
              </a:pathLst>
            </a:custGeom>
            <a:solidFill>
              <a:srgbClr val="BAC3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5917CC4-D2C6-18A3-CC48-509ECB1505DD}"/>
                </a:ext>
              </a:extLst>
            </p:cNvPr>
            <p:cNvSpPr/>
            <p:nvPr/>
          </p:nvSpPr>
          <p:spPr>
            <a:xfrm>
              <a:off x="9124668" y="420439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3E4723-4527-95F8-C86F-959F8DAFB816}"/>
                </a:ext>
              </a:extLst>
            </p:cNvPr>
            <p:cNvSpPr/>
            <p:nvPr/>
          </p:nvSpPr>
          <p:spPr>
            <a:xfrm>
              <a:off x="9105943" y="4209956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FE25D8-4D1F-C9EA-9E7B-EBD3790A1F13}"/>
                </a:ext>
              </a:extLst>
            </p:cNvPr>
            <p:cNvSpPr/>
            <p:nvPr/>
          </p:nvSpPr>
          <p:spPr>
            <a:xfrm>
              <a:off x="9087216" y="4215521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B1735A0-A455-6318-D00A-DE1134DAE5C1}"/>
                </a:ext>
              </a:extLst>
            </p:cNvPr>
            <p:cNvSpPr/>
            <p:nvPr/>
          </p:nvSpPr>
          <p:spPr>
            <a:xfrm>
              <a:off x="9068488" y="4221087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B33CDA5-42DE-21CA-3E06-9076A3ABD172}"/>
                </a:ext>
              </a:extLst>
            </p:cNvPr>
            <p:cNvSpPr/>
            <p:nvPr/>
          </p:nvSpPr>
          <p:spPr>
            <a:xfrm>
              <a:off x="9049762" y="4226652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7580097-C902-3397-E529-2D90C1EE37CC}"/>
                </a:ext>
              </a:extLst>
            </p:cNvPr>
            <p:cNvSpPr/>
            <p:nvPr/>
          </p:nvSpPr>
          <p:spPr>
            <a:xfrm>
              <a:off x="9031037" y="4232218"/>
              <a:ext cx="12191" cy="23577"/>
            </a:xfrm>
            <a:custGeom>
              <a:avLst/>
              <a:gdLst>
                <a:gd name="connsiteX0" fmla="*/ 6096 w 12191"/>
                <a:gd name="connsiteY0" fmla="*/ 1812 h 23577"/>
                <a:gd name="connsiteX1" fmla="*/ 12192 w 12191"/>
                <a:gd name="connsiteY1" fmla="*/ 4349 h 23577"/>
                <a:gd name="connsiteX2" fmla="*/ 12192 w 12191"/>
                <a:gd name="connsiteY2" fmla="*/ 15605 h 23577"/>
                <a:gd name="connsiteX3" fmla="*/ 6096 w 12191"/>
                <a:gd name="connsiteY3" fmla="*/ 21766 h 23577"/>
                <a:gd name="connsiteX4" fmla="*/ 0 w 12191"/>
                <a:gd name="connsiteY4" fmla="*/ 19229 h 23577"/>
                <a:gd name="connsiteX5" fmla="*/ 0 w 12191"/>
                <a:gd name="connsiteY5" fmla="*/ 7973 h 23577"/>
                <a:gd name="connsiteX6" fmla="*/ 6096 w 12191"/>
                <a:gd name="connsiteY6" fmla="*/ 1812 h 2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" h="23577">
                  <a:moveTo>
                    <a:pt x="6096" y="1812"/>
                  </a:moveTo>
                  <a:cubicBezTo>
                    <a:pt x="9463" y="811"/>
                    <a:pt x="12192" y="1947"/>
                    <a:pt x="12192" y="4349"/>
                  </a:cubicBezTo>
                  <a:lnTo>
                    <a:pt x="12192" y="15605"/>
                  </a:lnTo>
                  <a:cubicBezTo>
                    <a:pt x="12192" y="18007"/>
                    <a:pt x="9462" y="20766"/>
                    <a:pt x="6096" y="21766"/>
                  </a:cubicBezTo>
                  <a:cubicBezTo>
                    <a:pt x="2729" y="22767"/>
                    <a:pt x="0" y="21631"/>
                    <a:pt x="0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24A4919-EF0A-61B2-AAAF-A45E434B5FEC}"/>
                </a:ext>
              </a:extLst>
            </p:cNvPr>
            <p:cNvSpPr/>
            <p:nvPr/>
          </p:nvSpPr>
          <p:spPr>
            <a:xfrm>
              <a:off x="9012309" y="4237783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B25C68-C5A9-6C74-11D7-CDCB358F6B2B}"/>
                </a:ext>
              </a:extLst>
            </p:cNvPr>
            <p:cNvSpPr/>
            <p:nvPr/>
          </p:nvSpPr>
          <p:spPr>
            <a:xfrm>
              <a:off x="8993583" y="4243349"/>
              <a:ext cx="12192" cy="23578"/>
            </a:xfrm>
            <a:custGeom>
              <a:avLst/>
              <a:gdLst>
                <a:gd name="connsiteX0" fmla="*/ 6096 w 12192"/>
                <a:gd name="connsiteY0" fmla="*/ 1812 h 23578"/>
                <a:gd name="connsiteX1" fmla="*/ 12192 w 12192"/>
                <a:gd name="connsiteY1" fmla="*/ 4350 h 23578"/>
                <a:gd name="connsiteX2" fmla="*/ 12192 w 12192"/>
                <a:gd name="connsiteY2" fmla="*/ 15605 h 23578"/>
                <a:gd name="connsiteX3" fmla="*/ 6097 w 12192"/>
                <a:gd name="connsiteY3" fmla="*/ 21766 h 23578"/>
                <a:gd name="connsiteX4" fmla="*/ 1 w 12192"/>
                <a:gd name="connsiteY4" fmla="*/ 19229 h 23578"/>
                <a:gd name="connsiteX5" fmla="*/ 0 w 12192"/>
                <a:gd name="connsiteY5" fmla="*/ 7973 h 23578"/>
                <a:gd name="connsiteX6" fmla="*/ 6096 w 12192"/>
                <a:gd name="connsiteY6" fmla="*/ 1812 h 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" h="23578">
                  <a:moveTo>
                    <a:pt x="6096" y="1812"/>
                  </a:moveTo>
                  <a:cubicBezTo>
                    <a:pt x="9463" y="811"/>
                    <a:pt x="12192" y="1947"/>
                    <a:pt x="12192" y="4350"/>
                  </a:cubicBezTo>
                  <a:lnTo>
                    <a:pt x="12192" y="15605"/>
                  </a:lnTo>
                  <a:cubicBezTo>
                    <a:pt x="12192" y="18007"/>
                    <a:pt x="9463" y="20766"/>
                    <a:pt x="6097" y="21766"/>
                  </a:cubicBezTo>
                  <a:cubicBezTo>
                    <a:pt x="2730" y="22767"/>
                    <a:pt x="1" y="21631"/>
                    <a:pt x="1" y="19229"/>
                  </a:cubicBezTo>
                  <a:lnTo>
                    <a:pt x="0" y="7973"/>
                  </a:lnTo>
                  <a:cubicBezTo>
                    <a:pt x="0" y="5571"/>
                    <a:pt x="2730" y="2812"/>
                    <a:pt x="6096" y="1812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DADAC-2557-9D18-6032-1D14C83D030F}"/>
                </a:ext>
              </a:extLst>
            </p:cNvPr>
            <p:cNvSpPr/>
            <p:nvPr/>
          </p:nvSpPr>
          <p:spPr>
            <a:xfrm>
              <a:off x="8948598" y="4259970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411B114-70BE-D713-8A95-B9E21D6FD927}"/>
                </a:ext>
              </a:extLst>
            </p:cNvPr>
            <p:cNvSpPr/>
            <p:nvPr/>
          </p:nvSpPr>
          <p:spPr>
            <a:xfrm>
              <a:off x="8930259" y="4266864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122530C-12C6-87C1-A2A0-6523578B341F}"/>
                </a:ext>
              </a:extLst>
            </p:cNvPr>
            <p:cNvSpPr/>
            <p:nvPr/>
          </p:nvSpPr>
          <p:spPr>
            <a:xfrm>
              <a:off x="8911921" y="4273757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27B2D96-722B-C7BE-53D5-046010CDBE09}"/>
                </a:ext>
              </a:extLst>
            </p:cNvPr>
            <p:cNvSpPr/>
            <p:nvPr/>
          </p:nvSpPr>
          <p:spPr>
            <a:xfrm>
              <a:off x="8893582" y="4280651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5DF2B3-5CDD-B1E7-4DCB-4600E93F7E74}"/>
                </a:ext>
              </a:extLst>
            </p:cNvPr>
            <p:cNvSpPr/>
            <p:nvPr/>
          </p:nvSpPr>
          <p:spPr>
            <a:xfrm>
              <a:off x="8875244" y="4287545"/>
              <a:ext cx="11939" cy="24262"/>
            </a:xfrm>
            <a:custGeom>
              <a:avLst/>
              <a:gdLst>
                <a:gd name="connsiteX0" fmla="*/ 5970 w 11939"/>
                <a:gd name="connsiteY0" fmla="*/ 2244 h 24262"/>
                <a:gd name="connsiteX1" fmla="*/ 11939 w 11939"/>
                <a:gd name="connsiteY1" fmla="*/ 4350 h 24262"/>
                <a:gd name="connsiteX2" fmla="*/ 11940 w 11939"/>
                <a:gd name="connsiteY2" fmla="*/ 15425 h 24262"/>
                <a:gd name="connsiteX3" fmla="*/ 5970 w 11939"/>
                <a:gd name="connsiteY3" fmla="*/ 22018 h 24262"/>
                <a:gd name="connsiteX4" fmla="*/ 1 w 11939"/>
                <a:gd name="connsiteY4" fmla="*/ 19913 h 24262"/>
                <a:gd name="connsiteX5" fmla="*/ 0 w 11939"/>
                <a:gd name="connsiteY5" fmla="*/ 8838 h 24262"/>
                <a:gd name="connsiteX6" fmla="*/ 5970 w 11939"/>
                <a:gd name="connsiteY6" fmla="*/ 2244 h 2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39" h="24262">
                  <a:moveTo>
                    <a:pt x="5970" y="2244"/>
                  </a:moveTo>
                  <a:cubicBezTo>
                    <a:pt x="9267" y="1005"/>
                    <a:pt x="11939" y="1948"/>
                    <a:pt x="11939" y="4350"/>
                  </a:cubicBezTo>
                  <a:lnTo>
                    <a:pt x="11940" y="15425"/>
                  </a:lnTo>
                  <a:cubicBezTo>
                    <a:pt x="11940" y="17827"/>
                    <a:pt x="9267" y="20779"/>
                    <a:pt x="5970" y="22018"/>
                  </a:cubicBezTo>
                  <a:cubicBezTo>
                    <a:pt x="2673" y="23258"/>
                    <a:pt x="1" y="22315"/>
                    <a:pt x="1" y="19913"/>
                  </a:cubicBezTo>
                  <a:lnTo>
                    <a:pt x="0" y="8838"/>
                  </a:lnTo>
                  <a:cubicBezTo>
                    <a:pt x="0" y="6436"/>
                    <a:pt x="2673" y="3484"/>
                    <a:pt x="5970" y="2244"/>
                  </a:cubicBezTo>
                </a:path>
              </a:pathLst>
            </a:custGeom>
            <a:solidFill>
              <a:srgbClr val="10181A">
                <a:alpha val="98000"/>
              </a:srgbClr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0F5EE40-16C0-7A17-3144-E3AFAF9A9A69}"/>
                </a:ext>
              </a:extLst>
            </p:cNvPr>
            <p:cNvSpPr/>
            <p:nvPr/>
          </p:nvSpPr>
          <p:spPr>
            <a:xfrm>
              <a:off x="8302274" y="4138809"/>
              <a:ext cx="153951" cy="319917"/>
            </a:xfrm>
            <a:custGeom>
              <a:avLst/>
              <a:gdLst>
                <a:gd name="connsiteX0" fmla="*/ 153533 w 153951"/>
                <a:gd name="connsiteY0" fmla="*/ 292710 h 319917"/>
                <a:gd name="connsiteX1" fmla="*/ 86181 w 153951"/>
                <a:gd name="connsiteY1" fmla="*/ 143577 h 319917"/>
                <a:gd name="connsiteX2" fmla="*/ 23038 w 153951"/>
                <a:gd name="connsiteY2" fmla="*/ -146 h 319917"/>
                <a:gd name="connsiteX3" fmla="*/ -414 w 153951"/>
                <a:gd name="connsiteY3" fmla="*/ 22705 h 319917"/>
                <a:gd name="connsiteX4" fmla="*/ 48296 w 153951"/>
                <a:gd name="connsiteY4" fmla="*/ 319771 h 319917"/>
                <a:gd name="connsiteX5" fmla="*/ 153538 w 153951"/>
                <a:gd name="connsiteY5" fmla="*/ 292711 h 31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951" h="319917">
                  <a:moveTo>
                    <a:pt x="153533" y="292710"/>
                  </a:moveTo>
                  <a:cubicBezTo>
                    <a:pt x="153533" y="287899"/>
                    <a:pt x="86181" y="143577"/>
                    <a:pt x="86181" y="143577"/>
                  </a:cubicBezTo>
                  <a:lnTo>
                    <a:pt x="23038" y="-146"/>
                  </a:lnTo>
                  <a:lnTo>
                    <a:pt x="-414" y="22705"/>
                  </a:lnTo>
                  <a:lnTo>
                    <a:pt x="48296" y="319771"/>
                  </a:lnTo>
                  <a:lnTo>
                    <a:pt x="153538" y="292711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017475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3977DC1-EA72-BAAB-D999-3882021296D3}"/>
                </a:ext>
              </a:extLst>
            </p:cNvPr>
            <p:cNvSpPr/>
            <p:nvPr/>
          </p:nvSpPr>
          <p:spPr>
            <a:xfrm>
              <a:off x="8298064" y="4135200"/>
              <a:ext cx="158160" cy="323526"/>
            </a:xfrm>
            <a:custGeom>
              <a:avLst/>
              <a:gdLst>
                <a:gd name="connsiteX0" fmla="*/ 157743 w 158160"/>
                <a:gd name="connsiteY0" fmla="*/ 296320 h 323526"/>
                <a:gd name="connsiteX1" fmla="*/ 90391 w 158160"/>
                <a:gd name="connsiteY1" fmla="*/ 147187 h 323526"/>
                <a:gd name="connsiteX2" fmla="*/ 27850 w 158160"/>
                <a:gd name="connsiteY2" fmla="*/ -146 h 323526"/>
                <a:gd name="connsiteX3" fmla="*/ -414 w 158160"/>
                <a:gd name="connsiteY3" fmla="*/ 17894 h 323526"/>
                <a:gd name="connsiteX4" fmla="*/ 52505 w 158160"/>
                <a:gd name="connsiteY4" fmla="*/ 323380 h 323526"/>
                <a:gd name="connsiteX5" fmla="*/ 157747 w 158160"/>
                <a:gd name="connsiteY5" fmla="*/ 296320 h 3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160" h="323526">
                  <a:moveTo>
                    <a:pt x="157743" y="296320"/>
                  </a:moveTo>
                  <a:cubicBezTo>
                    <a:pt x="157743" y="291509"/>
                    <a:pt x="90391" y="147187"/>
                    <a:pt x="90391" y="147187"/>
                  </a:cubicBezTo>
                  <a:lnTo>
                    <a:pt x="27850" y="-146"/>
                  </a:lnTo>
                  <a:lnTo>
                    <a:pt x="-414" y="17894"/>
                  </a:lnTo>
                  <a:lnTo>
                    <a:pt x="52505" y="323380"/>
                  </a:lnTo>
                  <a:lnTo>
                    <a:pt x="157747" y="296320"/>
                  </a:lnTo>
                  <a:close/>
                </a:path>
              </a:pathLst>
            </a:custGeom>
            <a:gradFill>
              <a:gsLst>
                <a:gs pos="0">
                  <a:srgbClr val="FCFFFF">
                    <a:alpha val="0"/>
                  </a:srgbClr>
                </a:gs>
                <a:gs pos="50000">
                  <a:srgbClr val="F4F5F5">
                    <a:alpha val="49804"/>
                  </a:srgbClr>
                </a:gs>
                <a:gs pos="100000">
                  <a:srgbClr val="ECECEC">
                    <a:alpha val="99608"/>
                  </a:srgbClr>
                </a:gs>
              </a:gsLst>
              <a:lin ang="1801230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3D77325A-2F23-C80B-A592-E8FE015E8ED5}"/>
              </a:ext>
            </a:extLst>
          </p:cNvPr>
          <p:cNvSpPr/>
          <p:nvPr/>
        </p:nvSpPr>
        <p:spPr>
          <a:xfrm>
            <a:off x="5389213" y="3850501"/>
            <a:ext cx="6950944" cy="3150864"/>
          </a:xfrm>
          <a:custGeom>
            <a:avLst/>
            <a:gdLst>
              <a:gd name="connsiteX0" fmla="*/ 0 w 11654972"/>
              <a:gd name="connsiteY0" fmla="*/ 5283200 h 5283200"/>
              <a:gd name="connsiteX1" fmla="*/ 1422400 w 11654972"/>
              <a:gd name="connsiteY1" fmla="*/ 4034972 h 5283200"/>
              <a:gd name="connsiteX2" fmla="*/ 3048000 w 11654972"/>
              <a:gd name="connsiteY2" fmla="*/ 2307772 h 5283200"/>
              <a:gd name="connsiteX3" fmla="*/ 5936343 w 11654972"/>
              <a:gd name="connsiteY3" fmla="*/ 1727200 h 5283200"/>
              <a:gd name="connsiteX4" fmla="*/ 7634514 w 11654972"/>
              <a:gd name="connsiteY4" fmla="*/ 667657 h 5283200"/>
              <a:gd name="connsiteX5" fmla="*/ 10116457 w 11654972"/>
              <a:gd name="connsiteY5" fmla="*/ 667657 h 5283200"/>
              <a:gd name="connsiteX6" fmla="*/ 11654972 w 11654972"/>
              <a:gd name="connsiteY6" fmla="*/ 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54972" h="5283200">
                <a:moveTo>
                  <a:pt x="0" y="5283200"/>
                </a:moveTo>
                <a:cubicBezTo>
                  <a:pt x="457200" y="4907038"/>
                  <a:pt x="914400" y="4530877"/>
                  <a:pt x="1422400" y="4034972"/>
                </a:cubicBezTo>
                <a:cubicBezTo>
                  <a:pt x="1930400" y="3539067"/>
                  <a:pt x="2295676" y="2692401"/>
                  <a:pt x="3048000" y="2307772"/>
                </a:cubicBezTo>
                <a:cubicBezTo>
                  <a:pt x="3800324" y="1923143"/>
                  <a:pt x="5171924" y="2000553"/>
                  <a:pt x="5936343" y="1727200"/>
                </a:cubicBezTo>
                <a:cubicBezTo>
                  <a:pt x="6700762" y="1453847"/>
                  <a:pt x="6937828" y="844247"/>
                  <a:pt x="7634514" y="667657"/>
                </a:cubicBezTo>
                <a:cubicBezTo>
                  <a:pt x="8331200" y="491067"/>
                  <a:pt x="9446381" y="778933"/>
                  <a:pt x="10116457" y="667657"/>
                </a:cubicBezTo>
                <a:cubicBezTo>
                  <a:pt x="10786533" y="556381"/>
                  <a:pt x="11220752" y="278190"/>
                  <a:pt x="11654972" y="0"/>
                </a:cubicBezTo>
              </a:path>
            </a:pathLst>
          </a:custGeom>
          <a:noFill/>
          <a:ln w="25400">
            <a:solidFill>
              <a:schemeClr val="tx1">
                <a:lumMod val="85000"/>
                <a:lumOff val="15000"/>
                <a:alpha val="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E5CF9D3F-954A-1E9F-99D3-1055A6D0D753}"/>
              </a:ext>
            </a:extLst>
          </p:cNvPr>
          <p:cNvSpPr/>
          <p:nvPr/>
        </p:nvSpPr>
        <p:spPr>
          <a:xfrm>
            <a:off x="8081297" y="6161711"/>
            <a:ext cx="4397359" cy="1168590"/>
          </a:xfrm>
          <a:custGeom>
            <a:avLst/>
            <a:gdLst>
              <a:gd name="connsiteX0" fmla="*/ 0 w 7373257"/>
              <a:gd name="connsiteY0" fmla="*/ 1959429 h 1959429"/>
              <a:gd name="connsiteX1" fmla="*/ 2017486 w 7373257"/>
              <a:gd name="connsiteY1" fmla="*/ 638629 h 1959429"/>
              <a:gd name="connsiteX2" fmla="*/ 5268686 w 7373257"/>
              <a:gd name="connsiteY2" fmla="*/ 609600 h 1959429"/>
              <a:gd name="connsiteX3" fmla="*/ 7373257 w 7373257"/>
              <a:gd name="connsiteY3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3257" h="1959429">
                <a:moveTo>
                  <a:pt x="0" y="1959429"/>
                </a:moveTo>
                <a:cubicBezTo>
                  <a:pt x="569686" y="1411514"/>
                  <a:pt x="1139372" y="863600"/>
                  <a:pt x="2017486" y="638629"/>
                </a:cubicBezTo>
                <a:cubicBezTo>
                  <a:pt x="2895600" y="413658"/>
                  <a:pt x="4376058" y="716038"/>
                  <a:pt x="5268686" y="609600"/>
                </a:cubicBezTo>
                <a:cubicBezTo>
                  <a:pt x="6161314" y="503162"/>
                  <a:pt x="6767285" y="251581"/>
                  <a:pt x="7373257" y="0"/>
                </a:cubicBezTo>
              </a:path>
            </a:pathLst>
          </a:cu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F40BF9-8BA0-B38E-1E25-ABF2A2AD4E6F}"/>
              </a:ext>
            </a:extLst>
          </p:cNvPr>
          <p:cNvGrpSpPr/>
          <p:nvPr/>
        </p:nvGrpSpPr>
        <p:grpSpPr>
          <a:xfrm>
            <a:off x="3816663" y="1999070"/>
            <a:ext cx="3922045" cy="1028599"/>
            <a:chOff x="833546" y="1964099"/>
            <a:chExt cx="3922045" cy="102859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9FE8AB-53AF-7500-7C31-1878EEC0263E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FA8A22AA-9E06-F4FC-EBC3-F80C9C9C763C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60BEA15-AB22-0989-E042-D98FEA735476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0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668834DE-A50B-4DA2-BBB6-8C401537B508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755A28-6FB3-9C44-744A-00C525687C1A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F67AA3-FB7B-05E4-E76A-45969508F085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1288B14-296C-077D-F71E-AD3E7F5C19A2}"/>
              </a:ext>
            </a:extLst>
          </p:cNvPr>
          <p:cNvSpPr txBox="1"/>
          <p:nvPr/>
        </p:nvSpPr>
        <p:spPr>
          <a:xfrm>
            <a:off x="1481280" y="3278028"/>
            <a:ext cx="9142354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18706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BFD3EA5B-40C9-259E-2338-BBE0536D573E}"/>
              </a:ext>
            </a:extLst>
          </p:cNvPr>
          <p:cNvGrpSpPr/>
          <p:nvPr/>
        </p:nvGrpSpPr>
        <p:grpSpPr>
          <a:xfrm>
            <a:off x="3816663" y="158627"/>
            <a:ext cx="3922045" cy="1028599"/>
            <a:chOff x="833546" y="1964099"/>
            <a:chExt cx="3922045" cy="102859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20347B1-3A52-96E6-E461-79880CA211F9}"/>
                </a:ext>
              </a:extLst>
            </p:cNvPr>
            <p:cNvGrpSpPr/>
            <p:nvPr/>
          </p:nvGrpSpPr>
          <p:grpSpPr>
            <a:xfrm rot="10800000">
              <a:off x="833546" y="2117987"/>
              <a:ext cx="3922045" cy="874711"/>
              <a:chOff x="1575211" y="1726667"/>
              <a:chExt cx="3922045" cy="874711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FF2BB71-B930-51D6-9E7F-E0F072F58CA2}"/>
                  </a:ext>
                </a:extLst>
              </p:cNvPr>
              <p:cNvSpPr/>
              <p:nvPr/>
            </p:nvSpPr>
            <p:spPr>
              <a:xfrm>
                <a:off x="1575211" y="1726667"/>
                <a:ext cx="3776902" cy="703143"/>
              </a:xfrm>
              <a:prstGeom prst="roundRect">
                <a:avLst>
                  <a:gd name="adj" fmla="val 116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1941B1">
                      <a:alpha val="40000"/>
                    </a:srgbClr>
                  </a:gs>
                </a:gsLst>
                <a:lin ang="10800000" scaled="1"/>
              </a:gra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7B1391-18B4-78B7-FA76-3182D6B59225}"/>
                  </a:ext>
                </a:extLst>
              </p:cNvPr>
              <p:cNvSpPr/>
              <p:nvPr/>
            </p:nvSpPr>
            <p:spPr>
              <a:xfrm>
                <a:off x="1720354" y="1898235"/>
                <a:ext cx="3776902" cy="703143"/>
              </a:xfrm>
              <a:prstGeom prst="roundRect">
                <a:avLst>
                  <a:gd name="adj" fmla="val 12844"/>
                </a:avLst>
              </a:prstGeom>
              <a:noFill/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1941B1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45EA558-0B5F-65E2-316F-9C22D6945AFA}"/>
                </a:ext>
              </a:extLst>
            </p:cNvPr>
            <p:cNvSpPr/>
            <p:nvPr/>
          </p:nvSpPr>
          <p:spPr>
            <a:xfrm>
              <a:off x="1245384" y="1964099"/>
              <a:ext cx="1238337" cy="830997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1941B1">
                    <a:alpha val="45000"/>
                  </a:srgbClr>
                </a:gs>
                <a:gs pos="100000">
                  <a:srgbClr val="1941B1"/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82D73D-4329-E27D-2025-FFC17E7454A0}"/>
                </a:ext>
              </a:extLst>
            </p:cNvPr>
            <p:cNvSpPr txBox="1"/>
            <p:nvPr/>
          </p:nvSpPr>
          <p:spPr>
            <a:xfrm>
              <a:off x="1339698" y="2007641"/>
              <a:ext cx="1091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9F0AF06-8A3A-2735-5C9D-183D2D1598F9}"/>
                </a:ext>
              </a:extLst>
            </p:cNvPr>
            <p:cNvSpPr txBox="1"/>
            <p:nvPr/>
          </p:nvSpPr>
          <p:spPr>
            <a:xfrm>
              <a:off x="2576145" y="2207949"/>
              <a:ext cx="1975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市场透视</a:t>
              </a: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49AEB2B-8AC3-6B2D-D278-8C212F79C229}"/>
              </a:ext>
            </a:extLst>
          </p:cNvPr>
          <p:cNvSpPr/>
          <p:nvPr/>
        </p:nvSpPr>
        <p:spPr>
          <a:xfrm>
            <a:off x="947737" y="1799771"/>
            <a:ext cx="2753405" cy="3454400"/>
          </a:xfrm>
          <a:prstGeom prst="roundRect">
            <a:avLst>
              <a:gd name="adj" fmla="val 0"/>
            </a:avLst>
          </a:prstGeom>
          <a:solidFill>
            <a:srgbClr val="1941B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3D0D69F-990D-E3A1-8725-7AFF3B137063}"/>
              </a:ext>
            </a:extLst>
          </p:cNvPr>
          <p:cNvGrpSpPr/>
          <p:nvPr/>
        </p:nvGrpSpPr>
        <p:grpSpPr>
          <a:xfrm>
            <a:off x="1241248" y="3485379"/>
            <a:ext cx="2166381" cy="1223645"/>
            <a:chOff x="8090264" y="1679996"/>
            <a:chExt cx="2166381" cy="1223645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9803F989-DE84-A7A6-3FA1-14E5C6254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DEF90F1-684B-6E6E-B19A-19DB7CBA127C}"/>
                </a:ext>
              </a:extLst>
            </p:cNvPr>
            <p:cNvSpPr txBox="1"/>
            <p:nvPr/>
          </p:nvSpPr>
          <p:spPr>
            <a:xfrm>
              <a:off x="8090265" y="2006216"/>
              <a:ext cx="216638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78C692-0F13-86E3-4B88-BC09123EC00F}"/>
              </a:ext>
            </a:extLst>
          </p:cNvPr>
          <p:cNvGrpSpPr/>
          <p:nvPr/>
        </p:nvGrpSpPr>
        <p:grpSpPr>
          <a:xfrm>
            <a:off x="1948201" y="2301472"/>
            <a:ext cx="752475" cy="752475"/>
            <a:chOff x="1948201" y="2301472"/>
            <a:chExt cx="752475" cy="752475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F9B0D0-8E23-198E-036D-C5D9C7CED3A3}"/>
                </a:ext>
              </a:extLst>
            </p:cNvPr>
            <p:cNvSpPr/>
            <p:nvPr/>
          </p:nvSpPr>
          <p:spPr>
            <a:xfrm>
              <a:off x="2213949" y="230147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02CB2D5-B606-92CF-0753-CB08117FA718}"/>
                </a:ext>
              </a:extLst>
            </p:cNvPr>
            <p:cNvSpPr/>
            <p:nvPr/>
          </p:nvSpPr>
          <p:spPr>
            <a:xfrm>
              <a:off x="1948201" y="233004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AA6C3C0-F6F7-B449-CF72-F9273D206C2D}"/>
                </a:ext>
              </a:extLst>
            </p:cNvPr>
            <p:cNvSpPr/>
            <p:nvPr/>
          </p:nvSpPr>
          <p:spPr>
            <a:xfrm>
              <a:off x="2081551" y="246339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69C9700-436C-4C20-FE17-EFE9E4287CFC}"/>
              </a:ext>
            </a:extLst>
          </p:cNvPr>
          <p:cNvSpPr/>
          <p:nvPr/>
        </p:nvSpPr>
        <p:spPr>
          <a:xfrm>
            <a:off x="3961806" y="1799771"/>
            <a:ext cx="2753405" cy="34544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>
            <a:outerShdw blurRad="203200" dist="635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05671F4-E3ED-8353-6BF7-892E03C62594}"/>
              </a:ext>
            </a:extLst>
          </p:cNvPr>
          <p:cNvGrpSpPr/>
          <p:nvPr/>
        </p:nvGrpSpPr>
        <p:grpSpPr>
          <a:xfrm>
            <a:off x="4255317" y="3485379"/>
            <a:ext cx="2166381" cy="1223645"/>
            <a:chOff x="8090264" y="1679996"/>
            <a:chExt cx="2166381" cy="1223645"/>
          </a:xfrm>
        </p:grpSpPr>
        <p:sp>
          <p:nvSpPr>
            <p:cNvPr id="10" name="矩形 3">
              <a:extLst>
                <a:ext uri="{FF2B5EF4-FFF2-40B4-BE49-F238E27FC236}">
                  <a16:creationId xmlns:a16="http://schemas.microsoft.com/office/drawing/2014/main" id="{C2C5E581-D350-3DD5-97CC-DCB9C26BA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679996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98B7737-A3C4-BA74-C5C8-B423C6559946}"/>
                </a:ext>
              </a:extLst>
            </p:cNvPr>
            <p:cNvSpPr txBox="1"/>
            <p:nvPr/>
          </p:nvSpPr>
          <p:spPr>
            <a:xfrm>
              <a:off x="8090265" y="2006216"/>
              <a:ext cx="216638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4" name="图形 12" descr="日程表 纯色填充">
            <a:extLst>
              <a:ext uri="{FF2B5EF4-FFF2-40B4-BE49-F238E27FC236}">
                <a16:creationId xmlns:a16="http://schemas.microsoft.com/office/drawing/2014/main" id="{829D200C-A4D1-A726-A31E-F5E353E1A2BF}"/>
              </a:ext>
            </a:extLst>
          </p:cNvPr>
          <p:cNvGrpSpPr/>
          <p:nvPr/>
        </p:nvGrpSpPr>
        <p:grpSpPr>
          <a:xfrm>
            <a:off x="4987045" y="2273635"/>
            <a:ext cx="647700" cy="647700"/>
            <a:chOff x="4987045" y="2273635"/>
            <a:chExt cx="647700" cy="6477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E9580E9-3E92-32FB-E62B-F84188CC1969}"/>
                </a:ext>
              </a:extLst>
            </p:cNvPr>
            <p:cNvSpPr/>
            <p:nvPr/>
          </p:nvSpPr>
          <p:spPr>
            <a:xfrm>
              <a:off x="5101345" y="22736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DDE3AC7-3840-24A3-0010-E1C6B6E79AFC}"/>
                </a:ext>
              </a:extLst>
            </p:cNvPr>
            <p:cNvSpPr/>
            <p:nvPr/>
          </p:nvSpPr>
          <p:spPr>
            <a:xfrm>
              <a:off x="4987045" y="2502235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CBC9EE3-1F29-8666-693C-08CB34852EA9}"/>
                </a:ext>
              </a:extLst>
            </p:cNvPr>
            <p:cNvSpPr/>
            <p:nvPr/>
          </p:nvSpPr>
          <p:spPr>
            <a:xfrm>
              <a:off x="5463295" y="2273635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CE418F2-A600-12B9-651A-8FA100EAC32D}"/>
                </a:ext>
              </a:extLst>
            </p:cNvPr>
            <p:cNvSpPr/>
            <p:nvPr/>
          </p:nvSpPr>
          <p:spPr>
            <a:xfrm>
              <a:off x="4987045" y="2330785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51CBBBE-9547-2531-FFDA-F50596E50CE4}"/>
              </a:ext>
            </a:extLst>
          </p:cNvPr>
          <p:cNvSpPr/>
          <p:nvPr/>
        </p:nvSpPr>
        <p:spPr>
          <a:xfrm>
            <a:off x="6975874" y="1799771"/>
            <a:ext cx="4268387" cy="3454400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28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91304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xds42jd4">
    <a:majorFont>
      <a:latin typeface="思源黑体" panose="020F0302020204030204"/>
      <a:ea typeface="思源黑体"/>
      <a:cs typeface=""/>
    </a:majorFont>
    <a:minorFont>
      <a:latin typeface="思源黑体" panose="020F0502020204030204"/>
      <a:ea typeface="思源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1955</Words>
  <Application>Microsoft Office PowerPoint</Application>
  <PresentationFormat>宽屏</PresentationFormat>
  <Paragraphs>254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DOUYUFont2.0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等线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飞机插画流体几何风商业项目计划书ppt模板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122</cp:revision>
  <dcterms:created xsi:type="dcterms:W3CDTF">2017-09-08T08:49:00Z</dcterms:created>
  <dcterms:modified xsi:type="dcterms:W3CDTF">2023-04-13T14:23:01Z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