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27"/>
  </p:notesMasterIdLst>
  <p:sldIdLst>
    <p:sldId id="300" r:id="rId3"/>
    <p:sldId id="301" r:id="rId4"/>
    <p:sldId id="302" r:id="rId5"/>
    <p:sldId id="303" r:id="rId6"/>
    <p:sldId id="304" r:id="rId7"/>
    <p:sldId id="305" r:id="rId8"/>
    <p:sldId id="306" r:id="rId9"/>
    <p:sldId id="308" r:id="rId10"/>
    <p:sldId id="307" r:id="rId11"/>
    <p:sldId id="309" r:id="rId12"/>
    <p:sldId id="310" r:id="rId13"/>
    <p:sldId id="311" r:id="rId14"/>
    <p:sldId id="313" r:id="rId15"/>
    <p:sldId id="312" r:id="rId16"/>
    <p:sldId id="314" r:id="rId17"/>
    <p:sldId id="316" r:id="rId18"/>
    <p:sldId id="323" r:id="rId19"/>
    <p:sldId id="318" r:id="rId20"/>
    <p:sldId id="317" r:id="rId21"/>
    <p:sldId id="319" r:id="rId22"/>
    <p:sldId id="320" r:id="rId23"/>
    <p:sldId id="321" r:id="rId24"/>
    <p:sldId id="324" r:id="rId25"/>
    <p:sldId id="33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  <a:srgbClr val="CFE0D0"/>
    <a:srgbClr val="E6E6E6"/>
    <a:srgbClr val="FFFFFF"/>
    <a:srgbClr val="F3F7FF"/>
    <a:srgbClr val="9FAECB"/>
    <a:srgbClr val="F8FCFF"/>
    <a:srgbClr val="E3C18B"/>
    <a:srgbClr val="03366D"/>
    <a:srgbClr val="248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246" y="90"/>
      </p:cViewPr>
      <p:guideLst>
        <p:guide pos="3840"/>
        <p:guide orient="horz" pos="2137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3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AD636-418D-4936-B779-DB947163F7AF}" type="datetimeFigureOut">
              <a:rPr lang="zh-CN" altLang="en-US" smtClean="0"/>
              <a:t>2023/4/16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B80E-44BE-4609-B14E-EDECE0AD5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067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00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8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93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18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92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65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50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8631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654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37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89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818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772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54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71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0687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97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34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017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04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458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64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B80E-44BE-4609-B14E-EDECE0AD53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14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79843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4246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9">
            <a:extLst>
              <a:ext uri="{FF2B5EF4-FFF2-40B4-BE49-F238E27FC236}">
                <a16:creationId xmlns:a16="http://schemas.microsoft.com/office/drawing/2014/main" id="{28F447C9-A63F-202E-7229-16F452A1E8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4E8121-15F3-2018-03B8-3501A578B2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761" y="4103613"/>
            <a:ext cx="1280839" cy="227704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01736A9-A8F1-343D-07E9-F71723CA12F3}"/>
              </a:ext>
            </a:extLst>
          </p:cNvPr>
          <p:cNvGrpSpPr/>
          <p:nvPr userDrawn="1"/>
        </p:nvGrpSpPr>
        <p:grpSpPr>
          <a:xfrm>
            <a:off x="9053046" y="6084334"/>
            <a:ext cx="3455202" cy="1444819"/>
            <a:chOff x="6496956" y="5469007"/>
            <a:chExt cx="6428250" cy="268802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36773C8-8E7E-0B1D-744C-6982B3A4333C}"/>
                </a:ext>
              </a:extLst>
            </p:cNvPr>
            <p:cNvSpPr/>
            <p:nvPr/>
          </p:nvSpPr>
          <p:spPr>
            <a:xfrm>
              <a:off x="6496956" y="5469007"/>
              <a:ext cx="6428250" cy="2587356"/>
            </a:xfrm>
            <a:custGeom>
              <a:avLst/>
              <a:gdLst>
                <a:gd name="connsiteX0" fmla="*/ 6428249 w 6428250"/>
                <a:gd name="connsiteY0" fmla="*/ 2587356 h 2587356"/>
                <a:gd name="connsiteX1" fmla="*/ 10632 w 6428250"/>
                <a:gd name="connsiteY1" fmla="*/ 1513298 h 2587356"/>
                <a:gd name="connsiteX2" fmla="*/ 1552850 w 6428250"/>
                <a:gd name="connsiteY2" fmla="*/ 424727 h 2587356"/>
                <a:gd name="connsiteX3" fmla="*/ 2813158 w 6428250"/>
                <a:gd name="connsiteY3" fmla="*/ 526327 h 2587356"/>
                <a:gd name="connsiteX4" fmla="*/ 4222712 w 6428250"/>
                <a:gd name="connsiteY4" fmla="*/ 61870 h 2587356"/>
                <a:gd name="connsiteX5" fmla="*/ 5897594 w 6428250"/>
                <a:gd name="connsiteY5" fmla="*/ 18327 h 2587356"/>
                <a:gd name="connsiteX6" fmla="*/ 6378499 w 6428250"/>
                <a:gd name="connsiteY6" fmla="*/ 2514784 h 258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8250" h="2587356" fill="none" extrusionOk="0">
                  <a:moveTo>
                    <a:pt x="6428249" y="2587356"/>
                  </a:moveTo>
                  <a:cubicBezTo>
                    <a:pt x="6420703" y="2515460"/>
                    <a:pt x="-323746" y="1780347"/>
                    <a:pt x="10632" y="1513298"/>
                  </a:cubicBezTo>
                  <a:cubicBezTo>
                    <a:pt x="386124" y="1341068"/>
                    <a:pt x="1106137" y="605025"/>
                    <a:pt x="1552850" y="424727"/>
                  </a:cubicBezTo>
                  <a:cubicBezTo>
                    <a:pt x="2102748" y="250699"/>
                    <a:pt x="2257986" y="680089"/>
                    <a:pt x="2813158" y="526327"/>
                  </a:cubicBezTo>
                  <a:cubicBezTo>
                    <a:pt x="2959651" y="778070"/>
                    <a:pt x="3717400" y="489352"/>
                    <a:pt x="4222712" y="61870"/>
                  </a:cubicBezTo>
                  <a:cubicBezTo>
                    <a:pt x="4673277" y="-45120"/>
                    <a:pt x="5728548" y="91930"/>
                    <a:pt x="5897594" y="18327"/>
                  </a:cubicBezTo>
                  <a:cubicBezTo>
                    <a:pt x="6224340" y="11242"/>
                    <a:pt x="6344999" y="2500365"/>
                    <a:pt x="6378499" y="2514784"/>
                  </a:cubicBezTo>
                </a:path>
                <a:path w="6428250" h="2587356" stroke="0" extrusionOk="0">
                  <a:moveTo>
                    <a:pt x="6428249" y="2587356"/>
                  </a:moveTo>
                  <a:cubicBezTo>
                    <a:pt x="6375479" y="2502760"/>
                    <a:pt x="-373425" y="1777850"/>
                    <a:pt x="10632" y="1513298"/>
                  </a:cubicBezTo>
                  <a:cubicBezTo>
                    <a:pt x="316729" y="1294864"/>
                    <a:pt x="987626" y="592181"/>
                    <a:pt x="1552850" y="424727"/>
                  </a:cubicBezTo>
                  <a:cubicBezTo>
                    <a:pt x="2089175" y="288529"/>
                    <a:pt x="2207572" y="692203"/>
                    <a:pt x="2813158" y="526327"/>
                  </a:cubicBezTo>
                  <a:cubicBezTo>
                    <a:pt x="2812700" y="645468"/>
                    <a:pt x="3733308" y="483259"/>
                    <a:pt x="4222712" y="61870"/>
                  </a:cubicBezTo>
                  <a:cubicBezTo>
                    <a:pt x="4691914" y="-71565"/>
                    <a:pt x="5720725" y="41368"/>
                    <a:pt x="5897594" y="18327"/>
                  </a:cubicBezTo>
                  <a:cubicBezTo>
                    <a:pt x="6217331" y="13551"/>
                    <a:pt x="6343698" y="2504492"/>
                    <a:pt x="6378499" y="2514784"/>
                  </a:cubicBezTo>
                </a:path>
              </a:pathLst>
            </a:custGeom>
            <a:solidFill>
              <a:srgbClr val="CFE0D0"/>
            </a:soli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3166 w 5703736"/>
                        <a:gd name="connsiteY0" fmla="*/ 1774570 h 2514798"/>
                        <a:gd name="connsiteX1" fmla="*/ 130251 w 5703736"/>
                        <a:gd name="connsiteY1" fmla="*/ 1513312 h 2514798"/>
                        <a:gd name="connsiteX2" fmla="*/ 1480080 w 5703736"/>
                        <a:gd name="connsiteY2" fmla="*/ 424741 h 2514798"/>
                        <a:gd name="connsiteX3" fmla="*/ 2583166 w 5703736"/>
                        <a:gd name="connsiteY3" fmla="*/ 526341 h 2514798"/>
                        <a:gd name="connsiteX4" fmla="*/ 3816880 w 5703736"/>
                        <a:gd name="connsiteY4" fmla="*/ 61884 h 2514798"/>
                        <a:gd name="connsiteX5" fmla="*/ 5282823 w 5703736"/>
                        <a:gd name="connsiteY5" fmla="*/ 18341 h 2514798"/>
                        <a:gd name="connsiteX6" fmla="*/ 5703736 w 5703736"/>
                        <a:gd name="connsiteY6" fmla="*/ 2514798 h 2514798"/>
                        <a:gd name="connsiteX0" fmla="*/ 5626335 w 5626335"/>
                        <a:gd name="connsiteY0" fmla="*/ 2587356 h 2587356"/>
                        <a:gd name="connsiteX1" fmla="*/ 9306 w 5626335"/>
                        <a:gd name="connsiteY1" fmla="*/ 1513298 h 2587356"/>
                        <a:gd name="connsiteX2" fmla="*/ 1359135 w 5626335"/>
                        <a:gd name="connsiteY2" fmla="*/ 424727 h 2587356"/>
                        <a:gd name="connsiteX3" fmla="*/ 2462221 w 5626335"/>
                        <a:gd name="connsiteY3" fmla="*/ 526327 h 2587356"/>
                        <a:gd name="connsiteX4" fmla="*/ 3695935 w 5626335"/>
                        <a:gd name="connsiteY4" fmla="*/ 61870 h 2587356"/>
                        <a:gd name="connsiteX5" fmla="*/ 5161878 w 5626335"/>
                        <a:gd name="connsiteY5" fmla="*/ 18327 h 2587356"/>
                        <a:gd name="connsiteX6" fmla="*/ 5582791 w 5626335"/>
                        <a:gd name="connsiteY6" fmla="*/ 2514784 h 25873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626335" h="2587356" extrusionOk="0">
                          <a:moveTo>
                            <a:pt x="5626335" y="2587356"/>
                          </a:moveTo>
                          <a:cubicBezTo>
                            <a:pt x="5621221" y="2531706"/>
                            <a:pt x="-265117" y="1751382"/>
                            <a:pt x="9306" y="1513298"/>
                          </a:cubicBezTo>
                          <a:cubicBezTo>
                            <a:pt x="258791" y="1290432"/>
                            <a:pt x="914741" y="590353"/>
                            <a:pt x="1359135" y="424727"/>
                          </a:cubicBezTo>
                          <a:cubicBezTo>
                            <a:pt x="1859329" y="254191"/>
                            <a:pt x="1939539" y="645735"/>
                            <a:pt x="2462221" y="526327"/>
                          </a:cubicBezTo>
                          <a:cubicBezTo>
                            <a:pt x="2541909" y="695532"/>
                            <a:pt x="3252447" y="474996"/>
                            <a:pt x="3695935" y="61870"/>
                          </a:cubicBezTo>
                          <a:cubicBezTo>
                            <a:pt x="4072651" y="-76167"/>
                            <a:pt x="4996147" y="67057"/>
                            <a:pt x="5161878" y="18327"/>
                          </a:cubicBezTo>
                          <a:cubicBezTo>
                            <a:pt x="5444985" y="14121"/>
                            <a:pt x="5552795" y="2503993"/>
                            <a:pt x="5582791" y="2514784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3C58733-253A-654A-F6F3-B2A7B1D67CA3}"/>
                </a:ext>
              </a:extLst>
            </p:cNvPr>
            <p:cNvSpPr/>
            <p:nvPr/>
          </p:nvSpPr>
          <p:spPr>
            <a:xfrm>
              <a:off x="7117208" y="5569673"/>
              <a:ext cx="5626335" cy="2587356"/>
            </a:xfrm>
            <a:custGeom>
              <a:avLst/>
              <a:gdLst>
                <a:gd name="connsiteX0" fmla="*/ 5626335 w 5626335"/>
                <a:gd name="connsiteY0" fmla="*/ 2587356 h 2587356"/>
                <a:gd name="connsiteX1" fmla="*/ 9306 w 5626335"/>
                <a:gd name="connsiteY1" fmla="*/ 1513298 h 2587356"/>
                <a:gd name="connsiteX2" fmla="*/ 1359135 w 5626335"/>
                <a:gd name="connsiteY2" fmla="*/ 424727 h 2587356"/>
                <a:gd name="connsiteX3" fmla="*/ 2462221 w 5626335"/>
                <a:gd name="connsiteY3" fmla="*/ 526327 h 2587356"/>
                <a:gd name="connsiteX4" fmla="*/ 3695935 w 5626335"/>
                <a:gd name="connsiteY4" fmla="*/ 61870 h 2587356"/>
                <a:gd name="connsiteX5" fmla="*/ 5161878 w 5626335"/>
                <a:gd name="connsiteY5" fmla="*/ 18327 h 2587356"/>
                <a:gd name="connsiteX6" fmla="*/ 5582791 w 5626335"/>
                <a:gd name="connsiteY6" fmla="*/ 2514784 h 258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6335" h="2587356" extrusionOk="0">
                  <a:moveTo>
                    <a:pt x="5626335" y="2587356"/>
                  </a:moveTo>
                  <a:cubicBezTo>
                    <a:pt x="5548751" y="2487005"/>
                    <a:pt x="-343308" y="1780728"/>
                    <a:pt x="9306" y="1513298"/>
                  </a:cubicBezTo>
                  <a:cubicBezTo>
                    <a:pt x="270058" y="1292804"/>
                    <a:pt x="816903" y="593464"/>
                    <a:pt x="1359135" y="424727"/>
                  </a:cubicBezTo>
                  <a:cubicBezTo>
                    <a:pt x="1813980" y="298477"/>
                    <a:pt x="1933037" y="681676"/>
                    <a:pt x="2462221" y="526327"/>
                  </a:cubicBezTo>
                  <a:cubicBezTo>
                    <a:pt x="2526459" y="687079"/>
                    <a:pt x="3269629" y="483206"/>
                    <a:pt x="3695935" y="61870"/>
                  </a:cubicBezTo>
                  <a:cubicBezTo>
                    <a:pt x="4120439" y="-70498"/>
                    <a:pt x="5010082" y="38379"/>
                    <a:pt x="5161878" y="18327"/>
                  </a:cubicBezTo>
                  <a:cubicBezTo>
                    <a:pt x="5435980" y="12742"/>
                    <a:pt x="5551784" y="2504945"/>
                    <a:pt x="5582791" y="2514784"/>
                  </a:cubicBezTo>
                </a:path>
              </a:pathLst>
            </a:custGeom>
            <a:noFill/>
            <a:ln w="1524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3166 w 5703736"/>
                        <a:gd name="connsiteY0" fmla="*/ 1774570 h 2514798"/>
                        <a:gd name="connsiteX1" fmla="*/ 130251 w 5703736"/>
                        <a:gd name="connsiteY1" fmla="*/ 1513312 h 2514798"/>
                        <a:gd name="connsiteX2" fmla="*/ 1480080 w 5703736"/>
                        <a:gd name="connsiteY2" fmla="*/ 424741 h 2514798"/>
                        <a:gd name="connsiteX3" fmla="*/ 2583166 w 5703736"/>
                        <a:gd name="connsiteY3" fmla="*/ 526341 h 2514798"/>
                        <a:gd name="connsiteX4" fmla="*/ 3816880 w 5703736"/>
                        <a:gd name="connsiteY4" fmla="*/ 61884 h 2514798"/>
                        <a:gd name="connsiteX5" fmla="*/ 5282823 w 5703736"/>
                        <a:gd name="connsiteY5" fmla="*/ 18341 h 2514798"/>
                        <a:gd name="connsiteX6" fmla="*/ 5703736 w 5703736"/>
                        <a:gd name="connsiteY6" fmla="*/ 2514798 h 2514798"/>
                        <a:gd name="connsiteX0" fmla="*/ 5626335 w 5626335"/>
                        <a:gd name="connsiteY0" fmla="*/ 2587356 h 2587356"/>
                        <a:gd name="connsiteX1" fmla="*/ 9306 w 5626335"/>
                        <a:gd name="connsiteY1" fmla="*/ 1513298 h 2587356"/>
                        <a:gd name="connsiteX2" fmla="*/ 1359135 w 5626335"/>
                        <a:gd name="connsiteY2" fmla="*/ 424727 h 2587356"/>
                        <a:gd name="connsiteX3" fmla="*/ 2462221 w 5626335"/>
                        <a:gd name="connsiteY3" fmla="*/ 526327 h 2587356"/>
                        <a:gd name="connsiteX4" fmla="*/ 3695935 w 5626335"/>
                        <a:gd name="connsiteY4" fmla="*/ 61870 h 2587356"/>
                        <a:gd name="connsiteX5" fmla="*/ 5161878 w 5626335"/>
                        <a:gd name="connsiteY5" fmla="*/ 18327 h 2587356"/>
                        <a:gd name="connsiteX6" fmla="*/ 5582791 w 5626335"/>
                        <a:gd name="connsiteY6" fmla="*/ 2514784 h 25873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626335" h="2587356" extrusionOk="0">
                          <a:moveTo>
                            <a:pt x="5626335" y="2587356"/>
                          </a:moveTo>
                          <a:cubicBezTo>
                            <a:pt x="5621221" y="2531706"/>
                            <a:pt x="-265117" y="1751382"/>
                            <a:pt x="9306" y="1513298"/>
                          </a:cubicBezTo>
                          <a:cubicBezTo>
                            <a:pt x="258791" y="1290432"/>
                            <a:pt x="914741" y="590353"/>
                            <a:pt x="1359135" y="424727"/>
                          </a:cubicBezTo>
                          <a:cubicBezTo>
                            <a:pt x="1859329" y="254191"/>
                            <a:pt x="1939539" y="645735"/>
                            <a:pt x="2462221" y="526327"/>
                          </a:cubicBezTo>
                          <a:cubicBezTo>
                            <a:pt x="2541909" y="695532"/>
                            <a:pt x="3252447" y="474996"/>
                            <a:pt x="3695935" y="61870"/>
                          </a:cubicBezTo>
                          <a:cubicBezTo>
                            <a:pt x="4072651" y="-76167"/>
                            <a:pt x="4996147" y="67057"/>
                            <a:pt x="5161878" y="18327"/>
                          </a:cubicBezTo>
                          <a:cubicBezTo>
                            <a:pt x="5444985" y="14121"/>
                            <a:pt x="5552795" y="2503993"/>
                            <a:pt x="5582791" y="2514784"/>
                          </a:cubicBezTo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60A0A4D-3ACC-A3B9-3539-0AF67FEC957D}"/>
              </a:ext>
            </a:extLst>
          </p:cNvPr>
          <p:cNvGrpSpPr/>
          <p:nvPr userDrawn="1"/>
        </p:nvGrpSpPr>
        <p:grpSpPr>
          <a:xfrm>
            <a:off x="10582715" y="296536"/>
            <a:ext cx="1180219" cy="1166940"/>
            <a:chOff x="9112798" y="-1451320"/>
            <a:chExt cx="1180219" cy="116694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55390A4-4847-A76A-4BCE-449CC0E54034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A2728F1-E277-9227-BEAF-EF4B28F10C15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D191B1A-C84A-5D24-3AD2-653A29D1FD9F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EC529A1-0232-6282-A94C-0E458B37DE86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54C3925-42AB-EC55-FD8F-952DA7FA1519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D2EA1DF-FC56-5CF1-84C2-99CC20FEF08B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0595858-9950-4A5B-05D1-6AFC03ACCFE4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1C8FEFF-3B2D-9311-E786-CE1EE580C62D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17FC0F2-83FB-BA05-2A3E-B04272A13CDD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525B164-6CE4-5559-5D10-039AB8A90D02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AEEE15-ADA9-008C-E724-023BAEE6AA56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698FF4-56AE-E3A4-2841-84398EA46864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6030356-88E0-2035-6FE5-EF72531AC6E9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42DA4A5-8559-1D75-07D7-B606CA525711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982D3AE-BC90-96F1-7143-1C77304D6525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CA10C5D-24EC-23B7-1202-12DD2963A638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04E8C39-54C5-C8FA-1A3C-E16B92926560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B9B5F95-5D2C-11A3-F33D-50CA851B2950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5D2C55A-5881-F2F9-8F9D-12A90AAE422A}"/>
              </a:ext>
            </a:extLst>
          </p:cNvPr>
          <p:cNvGrpSpPr/>
          <p:nvPr userDrawn="1"/>
        </p:nvGrpSpPr>
        <p:grpSpPr>
          <a:xfrm>
            <a:off x="3035247" y="419875"/>
            <a:ext cx="1026951" cy="560757"/>
            <a:chOff x="3430626" y="-1662221"/>
            <a:chExt cx="1026951" cy="56075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BBA02AE-1796-92DA-C184-599E6F46DF02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883FB7A-C4E8-7A2C-E716-A58355745433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DD1015C-A318-5513-1B7C-35DB4431662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D4F561B-02D8-7EA9-1DF7-052473A668B4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6534C65-2A3C-D7BC-2D0E-9A9FAFE1AF79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D1CFD2E-B675-04F5-4FA9-25BBCB48B04A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5DA837F-DC5E-57ED-B813-BFFCFABB9AFE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D3C2F43-23BD-20A0-E040-DD5AB8314D31}"/>
              </a:ext>
            </a:extLst>
          </p:cNvPr>
          <p:cNvSpPr/>
          <p:nvPr userDrawn="1"/>
        </p:nvSpPr>
        <p:spPr>
          <a:xfrm>
            <a:off x="11444900" y="4326871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AA63CE4-57A1-D08B-2A69-DEA58B919458}"/>
              </a:ext>
            </a:extLst>
          </p:cNvPr>
          <p:cNvGrpSpPr/>
          <p:nvPr userDrawn="1"/>
        </p:nvGrpSpPr>
        <p:grpSpPr>
          <a:xfrm>
            <a:off x="11554992" y="1651203"/>
            <a:ext cx="491293" cy="316137"/>
            <a:chOff x="6980766" y="337404"/>
            <a:chExt cx="491293" cy="31613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F81B11C-8758-9E9D-DB32-E65741AEA27B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64A701E-A7DD-166F-5F81-CD49593F6291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885183E-C324-CBD7-243B-74512487C3ED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E53CAF5-4372-98C7-22B1-B029EE3F3B14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C498FAE-61E6-FC0E-58B6-1FAD116DEF01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668E1E6-012A-BA4E-F7D6-207272EE9BE4}"/>
              </a:ext>
            </a:extLst>
          </p:cNvPr>
          <p:cNvGrpSpPr/>
          <p:nvPr userDrawn="1"/>
        </p:nvGrpSpPr>
        <p:grpSpPr>
          <a:xfrm>
            <a:off x="8262713" y="132537"/>
            <a:ext cx="807680" cy="504918"/>
            <a:chOff x="-2528821" y="968315"/>
            <a:chExt cx="408468" cy="25535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1580FF4-F393-7241-916A-AD9C1A4F70B8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52FBFEC-A0BF-DA40-0256-A4A303FAFFF4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4D2EAFA-D020-804A-29C6-CE9DAC11D375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B46B0B9-879E-D431-1EF4-EE45636DA507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A4B11C4-6B8E-9CA1-15F2-355F02B45201}"/>
              </a:ext>
            </a:extLst>
          </p:cNvPr>
          <p:cNvGrpSpPr/>
          <p:nvPr userDrawn="1"/>
        </p:nvGrpSpPr>
        <p:grpSpPr>
          <a:xfrm>
            <a:off x="-698745" y="-209791"/>
            <a:ext cx="3626883" cy="912452"/>
            <a:chOff x="-698745" y="-209792"/>
            <a:chExt cx="5055006" cy="1271739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CBBD3B0-CE7E-294C-E0EB-A936CB450610}"/>
                </a:ext>
              </a:extLst>
            </p:cNvPr>
            <p:cNvSpPr/>
            <p:nvPr/>
          </p:nvSpPr>
          <p:spPr>
            <a:xfrm>
              <a:off x="-5910" y="0"/>
              <a:ext cx="4284060" cy="1061947"/>
            </a:xfrm>
            <a:custGeom>
              <a:avLst/>
              <a:gdLst>
                <a:gd name="connsiteX0" fmla="*/ 0 w 4284060"/>
                <a:gd name="connsiteY0" fmla="*/ 0 h 1061947"/>
                <a:gd name="connsiteX1" fmla="*/ 3835210 w 4284060"/>
                <a:gd name="connsiteY1" fmla="*/ 0 h 1061947"/>
                <a:gd name="connsiteX2" fmla="*/ 3910473 w 4284060"/>
                <a:gd name="connsiteY2" fmla="*/ 60632 h 1061947"/>
                <a:gd name="connsiteX3" fmla="*/ 4279900 w 4284060"/>
                <a:gd name="connsiteY3" fmla="*/ 444500 h 1061947"/>
                <a:gd name="connsiteX4" fmla="*/ 2781300 w 4284060"/>
                <a:gd name="connsiteY4" fmla="*/ 469900 h 1061947"/>
                <a:gd name="connsiteX5" fmla="*/ 1803400 w 4284060"/>
                <a:gd name="connsiteY5" fmla="*/ 1016000 h 1061947"/>
                <a:gd name="connsiteX6" fmla="*/ 0 w 4284060"/>
                <a:gd name="connsiteY6" fmla="*/ 1061947 h 1061947"/>
                <a:gd name="connsiteX7" fmla="*/ 0 w 4284060"/>
                <a:gd name="connsiteY7" fmla="*/ 0 h 106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4060" h="1061947" fill="none" extrusionOk="0">
                  <a:moveTo>
                    <a:pt x="0" y="0"/>
                  </a:moveTo>
                  <a:cubicBezTo>
                    <a:pt x="1361998" y="-41445"/>
                    <a:pt x="3080217" y="103353"/>
                    <a:pt x="3835210" y="0"/>
                  </a:cubicBezTo>
                  <a:cubicBezTo>
                    <a:pt x="3850701" y="9622"/>
                    <a:pt x="3870759" y="38919"/>
                    <a:pt x="3910473" y="60632"/>
                  </a:cubicBezTo>
                  <a:cubicBezTo>
                    <a:pt x="4123860" y="229563"/>
                    <a:pt x="4247649" y="362538"/>
                    <a:pt x="4279900" y="444500"/>
                  </a:cubicBezTo>
                  <a:cubicBezTo>
                    <a:pt x="4318179" y="648329"/>
                    <a:pt x="3140630" y="390853"/>
                    <a:pt x="2781300" y="469900"/>
                  </a:cubicBezTo>
                  <a:cubicBezTo>
                    <a:pt x="2439718" y="572652"/>
                    <a:pt x="2251394" y="899163"/>
                    <a:pt x="1803400" y="1016000"/>
                  </a:cubicBezTo>
                  <a:cubicBezTo>
                    <a:pt x="1432578" y="1002290"/>
                    <a:pt x="358670" y="1175558"/>
                    <a:pt x="0" y="1061947"/>
                  </a:cubicBezTo>
                  <a:cubicBezTo>
                    <a:pt x="-80354" y="945186"/>
                    <a:pt x="28203" y="233488"/>
                    <a:pt x="0" y="0"/>
                  </a:cubicBezTo>
                  <a:close/>
                </a:path>
                <a:path w="4284060" h="1061947" stroke="0" extrusionOk="0">
                  <a:moveTo>
                    <a:pt x="0" y="0"/>
                  </a:moveTo>
                  <a:cubicBezTo>
                    <a:pt x="1475481" y="17315"/>
                    <a:pt x="2889613" y="139461"/>
                    <a:pt x="3835210" y="0"/>
                  </a:cubicBezTo>
                  <a:cubicBezTo>
                    <a:pt x="3854702" y="7960"/>
                    <a:pt x="3900816" y="46828"/>
                    <a:pt x="3910473" y="60632"/>
                  </a:cubicBezTo>
                  <a:cubicBezTo>
                    <a:pt x="4118058" y="228939"/>
                    <a:pt x="4266217" y="377757"/>
                    <a:pt x="4279900" y="444500"/>
                  </a:cubicBezTo>
                  <a:cubicBezTo>
                    <a:pt x="4415688" y="673000"/>
                    <a:pt x="3179704" y="418461"/>
                    <a:pt x="2781300" y="469900"/>
                  </a:cubicBezTo>
                  <a:cubicBezTo>
                    <a:pt x="2402593" y="539306"/>
                    <a:pt x="2296178" y="906677"/>
                    <a:pt x="1803400" y="1016000"/>
                  </a:cubicBezTo>
                  <a:cubicBezTo>
                    <a:pt x="1390616" y="1106071"/>
                    <a:pt x="615491" y="1186659"/>
                    <a:pt x="0" y="1061947"/>
                  </a:cubicBezTo>
                  <a:cubicBezTo>
                    <a:pt x="24465" y="918403"/>
                    <a:pt x="-51451" y="212253"/>
                    <a:pt x="0" y="0"/>
                  </a:cubicBezTo>
                  <a:close/>
                </a:path>
              </a:pathLst>
            </a:custGeom>
            <a:solidFill>
              <a:srgbClr val="CFE0D0"/>
            </a:soli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784603541">
                    <a:custGeom>
                      <a:avLst/>
                      <a:gdLst>
                        <a:gd name="connsiteX0" fmla="*/ 0 w 4284060"/>
                        <a:gd name="connsiteY0" fmla="*/ 0 h 1061947"/>
                        <a:gd name="connsiteX1" fmla="*/ 3835210 w 4284060"/>
                        <a:gd name="connsiteY1" fmla="*/ 0 h 1061947"/>
                        <a:gd name="connsiteX2" fmla="*/ 3910473 w 4284060"/>
                        <a:gd name="connsiteY2" fmla="*/ 60632 h 1061947"/>
                        <a:gd name="connsiteX3" fmla="*/ 4279900 w 4284060"/>
                        <a:gd name="connsiteY3" fmla="*/ 444500 h 1061947"/>
                        <a:gd name="connsiteX4" fmla="*/ 2781300 w 4284060"/>
                        <a:gd name="connsiteY4" fmla="*/ 469900 h 1061947"/>
                        <a:gd name="connsiteX5" fmla="*/ 1803400 w 4284060"/>
                        <a:gd name="connsiteY5" fmla="*/ 1016000 h 1061947"/>
                        <a:gd name="connsiteX6" fmla="*/ 0 w 4284060"/>
                        <a:gd name="connsiteY6" fmla="*/ 1061947 h 10619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84060" h="1061947">
                          <a:moveTo>
                            <a:pt x="0" y="0"/>
                          </a:moveTo>
                          <a:lnTo>
                            <a:pt x="3835210" y="0"/>
                          </a:lnTo>
                          <a:lnTo>
                            <a:pt x="3910473" y="60632"/>
                          </a:lnTo>
                          <a:cubicBezTo>
                            <a:pt x="4112551" y="228120"/>
                            <a:pt x="4254104" y="370417"/>
                            <a:pt x="4279900" y="444500"/>
                          </a:cubicBezTo>
                          <a:cubicBezTo>
                            <a:pt x="4362450" y="681567"/>
                            <a:pt x="3194050" y="374650"/>
                            <a:pt x="2781300" y="469900"/>
                          </a:cubicBezTo>
                          <a:cubicBezTo>
                            <a:pt x="2368550" y="565150"/>
                            <a:pt x="2298700" y="916517"/>
                            <a:pt x="1803400" y="1016000"/>
                          </a:cubicBezTo>
                          <a:lnTo>
                            <a:pt x="0" y="1061947"/>
                          </a:ln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52E1F1F-8D20-857F-E9D3-D96253CA3486}"/>
                </a:ext>
              </a:extLst>
            </p:cNvPr>
            <p:cNvSpPr/>
            <p:nvPr/>
          </p:nvSpPr>
          <p:spPr>
            <a:xfrm>
              <a:off x="-698745" y="-209792"/>
              <a:ext cx="5055006" cy="1253051"/>
            </a:xfrm>
            <a:custGeom>
              <a:avLst/>
              <a:gdLst>
                <a:gd name="connsiteX0" fmla="*/ 0 w 5055006"/>
                <a:gd name="connsiteY0" fmla="*/ 0 h 1253051"/>
                <a:gd name="connsiteX1" fmla="*/ 520419 w 5055006"/>
                <a:gd name="connsiteY1" fmla="*/ 0 h 1253051"/>
                <a:gd name="connsiteX2" fmla="*/ 1176599 w 5055006"/>
                <a:gd name="connsiteY2" fmla="*/ 0 h 1253051"/>
                <a:gd name="connsiteX3" fmla="*/ 1651764 w 5055006"/>
                <a:gd name="connsiteY3" fmla="*/ 0 h 1253051"/>
                <a:gd name="connsiteX4" fmla="*/ 2081676 w 5055006"/>
                <a:gd name="connsiteY4" fmla="*/ 0 h 1253051"/>
                <a:gd name="connsiteX5" fmla="*/ 2737856 w 5055006"/>
                <a:gd name="connsiteY5" fmla="*/ 0 h 1253051"/>
                <a:gd name="connsiteX6" fmla="*/ 3213021 w 5055006"/>
                <a:gd name="connsiteY6" fmla="*/ 0 h 1253051"/>
                <a:gd name="connsiteX7" fmla="*/ 3733440 w 5055006"/>
                <a:gd name="connsiteY7" fmla="*/ 0 h 1253051"/>
                <a:gd name="connsiteX8" fmla="*/ 4525382 w 5055006"/>
                <a:gd name="connsiteY8" fmla="*/ 0 h 1253051"/>
                <a:gd name="connsiteX9" fmla="*/ 4614189 w 5055006"/>
                <a:gd name="connsiteY9" fmla="*/ 71543 h 1253051"/>
                <a:gd name="connsiteX10" fmla="*/ 5050097 w 5055006"/>
                <a:gd name="connsiteY10" fmla="*/ 524490 h 1253051"/>
                <a:gd name="connsiteX11" fmla="*/ 3281814 w 5055006"/>
                <a:gd name="connsiteY11" fmla="*/ 554461 h 1253051"/>
                <a:gd name="connsiteX12" fmla="*/ 2127934 w 5055006"/>
                <a:gd name="connsiteY12" fmla="*/ 1198835 h 1253051"/>
                <a:gd name="connsiteX13" fmla="*/ 1574671 w 5055006"/>
                <a:gd name="connsiteY13" fmla="*/ 1212931 h 1253051"/>
                <a:gd name="connsiteX14" fmla="*/ 1085246 w 5055006"/>
                <a:gd name="connsiteY14" fmla="*/ 1225401 h 1253051"/>
                <a:gd name="connsiteX15" fmla="*/ 574542 w 5055006"/>
                <a:gd name="connsiteY15" fmla="*/ 1238413 h 1253051"/>
                <a:gd name="connsiteX16" fmla="*/ 0 w 5055006"/>
                <a:gd name="connsiteY16" fmla="*/ 1253051 h 1253051"/>
                <a:gd name="connsiteX17" fmla="*/ 0 w 5055006"/>
                <a:gd name="connsiteY17" fmla="*/ 822837 h 1253051"/>
                <a:gd name="connsiteX18" fmla="*/ 0 w 5055006"/>
                <a:gd name="connsiteY18" fmla="*/ 417684 h 1253051"/>
                <a:gd name="connsiteX19" fmla="*/ 0 w 5055006"/>
                <a:gd name="connsiteY19" fmla="*/ 0 h 125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55006" h="1253051" extrusionOk="0">
                  <a:moveTo>
                    <a:pt x="0" y="0"/>
                  </a:moveTo>
                  <a:cubicBezTo>
                    <a:pt x="140990" y="-21923"/>
                    <a:pt x="273781" y="7882"/>
                    <a:pt x="520419" y="0"/>
                  </a:cubicBezTo>
                  <a:cubicBezTo>
                    <a:pt x="767057" y="-7882"/>
                    <a:pt x="896134" y="17909"/>
                    <a:pt x="1176599" y="0"/>
                  </a:cubicBezTo>
                  <a:cubicBezTo>
                    <a:pt x="1457064" y="-17909"/>
                    <a:pt x="1477078" y="49738"/>
                    <a:pt x="1651764" y="0"/>
                  </a:cubicBezTo>
                  <a:cubicBezTo>
                    <a:pt x="1826451" y="-49738"/>
                    <a:pt x="1909569" y="4195"/>
                    <a:pt x="2081676" y="0"/>
                  </a:cubicBezTo>
                  <a:cubicBezTo>
                    <a:pt x="2253783" y="-4195"/>
                    <a:pt x="2605107" y="71287"/>
                    <a:pt x="2737856" y="0"/>
                  </a:cubicBezTo>
                  <a:cubicBezTo>
                    <a:pt x="2870605" y="-71287"/>
                    <a:pt x="3084045" y="56201"/>
                    <a:pt x="3213021" y="0"/>
                  </a:cubicBezTo>
                  <a:cubicBezTo>
                    <a:pt x="3341998" y="-56201"/>
                    <a:pt x="3473848" y="17411"/>
                    <a:pt x="3733440" y="0"/>
                  </a:cubicBezTo>
                  <a:cubicBezTo>
                    <a:pt x="3993032" y="-17411"/>
                    <a:pt x="4209242" y="60822"/>
                    <a:pt x="4525382" y="0"/>
                  </a:cubicBezTo>
                  <a:cubicBezTo>
                    <a:pt x="4545243" y="14616"/>
                    <a:pt x="4571680" y="46750"/>
                    <a:pt x="4614189" y="71543"/>
                  </a:cubicBezTo>
                  <a:cubicBezTo>
                    <a:pt x="4867671" y="285294"/>
                    <a:pt x="5013466" y="437506"/>
                    <a:pt x="5050097" y="524490"/>
                  </a:cubicBezTo>
                  <a:cubicBezTo>
                    <a:pt x="5236478" y="743023"/>
                    <a:pt x="3748293" y="540667"/>
                    <a:pt x="3281814" y="554461"/>
                  </a:cubicBezTo>
                  <a:cubicBezTo>
                    <a:pt x="2814751" y="642830"/>
                    <a:pt x="2650199" y="1027250"/>
                    <a:pt x="2127934" y="1198835"/>
                  </a:cubicBezTo>
                  <a:cubicBezTo>
                    <a:pt x="1936234" y="1229402"/>
                    <a:pt x="1789546" y="1166257"/>
                    <a:pt x="1574671" y="1212931"/>
                  </a:cubicBezTo>
                  <a:cubicBezTo>
                    <a:pt x="1359796" y="1259605"/>
                    <a:pt x="1234955" y="1182117"/>
                    <a:pt x="1085246" y="1225401"/>
                  </a:cubicBezTo>
                  <a:cubicBezTo>
                    <a:pt x="935537" y="1268685"/>
                    <a:pt x="725279" y="1202063"/>
                    <a:pt x="574542" y="1238413"/>
                  </a:cubicBezTo>
                  <a:cubicBezTo>
                    <a:pt x="423805" y="1274763"/>
                    <a:pt x="202624" y="1245123"/>
                    <a:pt x="0" y="1253051"/>
                  </a:cubicBezTo>
                  <a:cubicBezTo>
                    <a:pt x="-3525" y="1055593"/>
                    <a:pt x="43342" y="980076"/>
                    <a:pt x="0" y="822837"/>
                  </a:cubicBezTo>
                  <a:cubicBezTo>
                    <a:pt x="-43342" y="665598"/>
                    <a:pt x="5720" y="557082"/>
                    <a:pt x="0" y="417684"/>
                  </a:cubicBezTo>
                  <a:cubicBezTo>
                    <a:pt x="-5720" y="278286"/>
                    <a:pt x="23569" y="111206"/>
                    <a:pt x="0" y="0"/>
                  </a:cubicBezTo>
                  <a:close/>
                </a:path>
              </a:pathLst>
            </a:custGeom>
            <a:noFill/>
            <a:ln w="1016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339570811">
                    <a:custGeom>
                      <a:avLst/>
                      <a:gdLst>
                        <a:gd name="connsiteX0" fmla="*/ 0 w 4284060"/>
                        <a:gd name="connsiteY0" fmla="*/ 0 h 1061947"/>
                        <a:gd name="connsiteX1" fmla="*/ 3835210 w 4284060"/>
                        <a:gd name="connsiteY1" fmla="*/ 0 h 1061947"/>
                        <a:gd name="connsiteX2" fmla="*/ 3910473 w 4284060"/>
                        <a:gd name="connsiteY2" fmla="*/ 60632 h 1061947"/>
                        <a:gd name="connsiteX3" fmla="*/ 4279900 w 4284060"/>
                        <a:gd name="connsiteY3" fmla="*/ 444500 h 1061947"/>
                        <a:gd name="connsiteX4" fmla="*/ 2781300 w 4284060"/>
                        <a:gd name="connsiteY4" fmla="*/ 469900 h 1061947"/>
                        <a:gd name="connsiteX5" fmla="*/ 1803400 w 4284060"/>
                        <a:gd name="connsiteY5" fmla="*/ 1016000 h 1061947"/>
                        <a:gd name="connsiteX6" fmla="*/ 0 w 4284060"/>
                        <a:gd name="connsiteY6" fmla="*/ 1061947 h 10619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284060" h="1061947">
                          <a:moveTo>
                            <a:pt x="0" y="0"/>
                          </a:moveTo>
                          <a:lnTo>
                            <a:pt x="3835210" y="0"/>
                          </a:lnTo>
                          <a:lnTo>
                            <a:pt x="3910473" y="60632"/>
                          </a:lnTo>
                          <a:cubicBezTo>
                            <a:pt x="4112551" y="228120"/>
                            <a:pt x="4254104" y="370417"/>
                            <a:pt x="4279900" y="444500"/>
                          </a:cubicBezTo>
                          <a:cubicBezTo>
                            <a:pt x="4362450" y="681567"/>
                            <a:pt x="3194050" y="374650"/>
                            <a:pt x="2781300" y="469900"/>
                          </a:cubicBezTo>
                          <a:cubicBezTo>
                            <a:pt x="2368550" y="565150"/>
                            <a:pt x="2298700" y="916517"/>
                            <a:pt x="1803400" y="1016000"/>
                          </a:cubicBezTo>
                          <a:lnTo>
                            <a:pt x="0" y="1061947"/>
                          </a:lnTo>
                          <a:close/>
                        </a:path>
                      </a:pathLst>
                    </a:cu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3833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68003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42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4046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21CFB41-AD2A-31A3-EBAB-36F0B5F0FB94}"/>
              </a:ext>
            </a:extLst>
          </p:cNvPr>
          <p:cNvGrpSpPr/>
          <p:nvPr/>
        </p:nvGrpSpPr>
        <p:grpSpPr>
          <a:xfrm>
            <a:off x="1653138" y="1723780"/>
            <a:ext cx="5969647" cy="1409146"/>
            <a:chOff x="1315927" y="1827199"/>
            <a:chExt cx="5969647" cy="1409146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0483D72-6ACA-AD95-2D70-A2DEAC459366}"/>
                </a:ext>
              </a:extLst>
            </p:cNvPr>
            <p:cNvSpPr/>
            <p:nvPr/>
          </p:nvSpPr>
          <p:spPr>
            <a:xfrm>
              <a:off x="1315927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6EAE63BA-071A-EAD8-E82E-AF994BE8D5EB}"/>
                </a:ext>
              </a:extLst>
            </p:cNvPr>
            <p:cNvSpPr/>
            <p:nvPr/>
          </p:nvSpPr>
          <p:spPr>
            <a:xfrm>
              <a:off x="2836094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C0D22A5-6759-AB94-3764-0E43F9D91829}"/>
                </a:ext>
              </a:extLst>
            </p:cNvPr>
            <p:cNvSpPr/>
            <p:nvPr/>
          </p:nvSpPr>
          <p:spPr>
            <a:xfrm>
              <a:off x="4356261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24F387E-9B18-AB5E-5297-B9C97E7781A4}"/>
                </a:ext>
              </a:extLst>
            </p:cNvPr>
            <p:cNvSpPr/>
            <p:nvPr/>
          </p:nvSpPr>
          <p:spPr>
            <a:xfrm>
              <a:off x="5876428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10078541" y="25033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4DEAC7BB-8F50-02ED-DEEE-E8701FDAAC3A}"/>
              </a:ext>
            </a:extLst>
          </p:cNvPr>
          <p:cNvSpPr txBox="1"/>
          <p:nvPr/>
        </p:nvSpPr>
        <p:spPr>
          <a:xfrm flipH="1">
            <a:off x="2194143" y="4624147"/>
            <a:ext cx="2372583" cy="415293"/>
          </a:xfrm>
          <a:custGeom>
            <a:avLst/>
            <a:gdLst>
              <a:gd name="connsiteX0" fmla="*/ 0 w 2372583"/>
              <a:gd name="connsiteY0" fmla="*/ 207647 h 415293"/>
              <a:gd name="connsiteX1" fmla="*/ 207647 w 2372583"/>
              <a:gd name="connsiteY1" fmla="*/ 0 h 415293"/>
              <a:gd name="connsiteX2" fmla="*/ 657824 w 2372583"/>
              <a:gd name="connsiteY2" fmla="*/ 0 h 415293"/>
              <a:gd name="connsiteX3" fmla="*/ 1147146 w 2372583"/>
              <a:gd name="connsiteY3" fmla="*/ 0 h 415293"/>
              <a:gd name="connsiteX4" fmla="*/ 1616896 w 2372583"/>
              <a:gd name="connsiteY4" fmla="*/ 0 h 415293"/>
              <a:gd name="connsiteX5" fmla="*/ 2164937 w 2372583"/>
              <a:gd name="connsiteY5" fmla="*/ 0 h 415293"/>
              <a:gd name="connsiteX6" fmla="*/ 2372584 w 2372583"/>
              <a:gd name="connsiteY6" fmla="*/ 207647 h 415293"/>
              <a:gd name="connsiteX7" fmla="*/ 2372583 w 2372583"/>
              <a:gd name="connsiteY7" fmla="*/ 207647 h 415293"/>
              <a:gd name="connsiteX8" fmla="*/ 2164936 w 2372583"/>
              <a:gd name="connsiteY8" fmla="*/ 415294 h 415293"/>
              <a:gd name="connsiteX9" fmla="*/ 1695187 w 2372583"/>
              <a:gd name="connsiteY9" fmla="*/ 415294 h 415293"/>
              <a:gd name="connsiteX10" fmla="*/ 1205864 w 2372583"/>
              <a:gd name="connsiteY10" fmla="*/ 415294 h 415293"/>
              <a:gd name="connsiteX11" fmla="*/ 775261 w 2372583"/>
              <a:gd name="connsiteY11" fmla="*/ 415293 h 415293"/>
              <a:gd name="connsiteX12" fmla="*/ 207647 w 2372583"/>
              <a:gd name="connsiteY12" fmla="*/ 415293 h 415293"/>
              <a:gd name="connsiteX13" fmla="*/ 0 w 2372583"/>
              <a:gd name="connsiteY13" fmla="*/ 207646 h 415293"/>
              <a:gd name="connsiteX14" fmla="*/ 0 w 2372583"/>
              <a:gd name="connsiteY14" fmla="*/ 207647 h 41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72583" h="415293" fill="none" extrusionOk="0">
                <a:moveTo>
                  <a:pt x="0" y="207647"/>
                </a:moveTo>
                <a:cubicBezTo>
                  <a:pt x="13347" y="81281"/>
                  <a:pt x="99906" y="-32637"/>
                  <a:pt x="207647" y="0"/>
                </a:cubicBezTo>
                <a:cubicBezTo>
                  <a:pt x="406938" y="-41647"/>
                  <a:pt x="550677" y="7436"/>
                  <a:pt x="657824" y="0"/>
                </a:cubicBezTo>
                <a:cubicBezTo>
                  <a:pt x="764971" y="-7436"/>
                  <a:pt x="926387" y="47218"/>
                  <a:pt x="1147146" y="0"/>
                </a:cubicBezTo>
                <a:cubicBezTo>
                  <a:pt x="1367905" y="-47218"/>
                  <a:pt x="1428808" y="42862"/>
                  <a:pt x="1616896" y="0"/>
                </a:cubicBezTo>
                <a:cubicBezTo>
                  <a:pt x="1804984" y="-42862"/>
                  <a:pt x="1928828" y="46111"/>
                  <a:pt x="2164937" y="0"/>
                </a:cubicBezTo>
                <a:cubicBezTo>
                  <a:pt x="2298479" y="14016"/>
                  <a:pt x="2371811" y="111339"/>
                  <a:pt x="2372584" y="207647"/>
                </a:cubicBezTo>
                <a:lnTo>
                  <a:pt x="2372583" y="207647"/>
                </a:lnTo>
                <a:cubicBezTo>
                  <a:pt x="2379064" y="318483"/>
                  <a:pt x="2270376" y="429963"/>
                  <a:pt x="2164936" y="415294"/>
                </a:cubicBezTo>
                <a:cubicBezTo>
                  <a:pt x="1955203" y="429269"/>
                  <a:pt x="1890741" y="380128"/>
                  <a:pt x="1695187" y="415294"/>
                </a:cubicBezTo>
                <a:cubicBezTo>
                  <a:pt x="1499633" y="450460"/>
                  <a:pt x="1441651" y="412305"/>
                  <a:pt x="1205864" y="415294"/>
                </a:cubicBezTo>
                <a:cubicBezTo>
                  <a:pt x="970077" y="418282"/>
                  <a:pt x="926187" y="377927"/>
                  <a:pt x="775261" y="415293"/>
                </a:cubicBezTo>
                <a:cubicBezTo>
                  <a:pt x="624335" y="452659"/>
                  <a:pt x="321386" y="406318"/>
                  <a:pt x="207647" y="415293"/>
                </a:cubicBezTo>
                <a:cubicBezTo>
                  <a:pt x="85746" y="429788"/>
                  <a:pt x="-1844" y="319879"/>
                  <a:pt x="0" y="207646"/>
                </a:cubicBezTo>
                <a:lnTo>
                  <a:pt x="0" y="207647"/>
                </a:lnTo>
                <a:close/>
              </a:path>
              <a:path w="2372583" h="415293" stroke="0" extrusionOk="0">
                <a:moveTo>
                  <a:pt x="0" y="207647"/>
                </a:moveTo>
                <a:cubicBezTo>
                  <a:pt x="-28714" y="75256"/>
                  <a:pt x="75713" y="6476"/>
                  <a:pt x="207647" y="0"/>
                </a:cubicBezTo>
                <a:cubicBezTo>
                  <a:pt x="412441" y="-3717"/>
                  <a:pt x="473068" y="54993"/>
                  <a:pt x="736115" y="0"/>
                </a:cubicBezTo>
                <a:cubicBezTo>
                  <a:pt x="999162" y="-54993"/>
                  <a:pt x="1024071" y="46226"/>
                  <a:pt x="1205865" y="0"/>
                </a:cubicBezTo>
                <a:cubicBezTo>
                  <a:pt x="1387659" y="-46226"/>
                  <a:pt x="1451493" y="25020"/>
                  <a:pt x="1656042" y="0"/>
                </a:cubicBezTo>
                <a:cubicBezTo>
                  <a:pt x="1860591" y="-25020"/>
                  <a:pt x="1937632" y="33165"/>
                  <a:pt x="2164937" y="0"/>
                </a:cubicBezTo>
                <a:cubicBezTo>
                  <a:pt x="2288854" y="-19009"/>
                  <a:pt x="2341237" y="88167"/>
                  <a:pt x="2372584" y="207647"/>
                </a:cubicBezTo>
                <a:lnTo>
                  <a:pt x="2372583" y="207647"/>
                </a:lnTo>
                <a:cubicBezTo>
                  <a:pt x="2359641" y="334511"/>
                  <a:pt x="2277663" y="396666"/>
                  <a:pt x="2164936" y="415294"/>
                </a:cubicBezTo>
                <a:cubicBezTo>
                  <a:pt x="1931693" y="429086"/>
                  <a:pt x="1868204" y="397550"/>
                  <a:pt x="1636468" y="415294"/>
                </a:cubicBezTo>
                <a:cubicBezTo>
                  <a:pt x="1404732" y="433038"/>
                  <a:pt x="1351745" y="373599"/>
                  <a:pt x="1186292" y="415294"/>
                </a:cubicBezTo>
                <a:cubicBezTo>
                  <a:pt x="1020839" y="456989"/>
                  <a:pt x="829063" y="391796"/>
                  <a:pt x="696969" y="415293"/>
                </a:cubicBezTo>
                <a:cubicBezTo>
                  <a:pt x="564875" y="438790"/>
                  <a:pt x="368631" y="393666"/>
                  <a:pt x="207647" y="415293"/>
                </a:cubicBezTo>
                <a:cubicBezTo>
                  <a:pt x="103767" y="431928"/>
                  <a:pt x="3871" y="327068"/>
                  <a:pt x="0" y="207646"/>
                </a:cubicBezTo>
                <a:lnTo>
                  <a:pt x="0" y="207647"/>
                </a:lnTo>
                <a:close/>
              </a:path>
            </a:pathLst>
          </a:custGeom>
          <a:solidFill>
            <a:srgbClr val="CFE0D0"/>
          </a:solidFill>
          <a:ln w="25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200"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zh-CN" altLang="en-US" sz="14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" name="图形 27" descr="用户 纯色填充">
            <a:extLst>
              <a:ext uri="{FF2B5EF4-FFF2-40B4-BE49-F238E27FC236}">
                <a16:creationId xmlns:a16="http://schemas.microsoft.com/office/drawing/2014/main" id="{620FD4D0-BEC0-009B-11C1-C98759A41BBA}"/>
              </a:ext>
            </a:extLst>
          </p:cNvPr>
          <p:cNvGrpSpPr/>
          <p:nvPr/>
        </p:nvGrpSpPr>
        <p:grpSpPr>
          <a:xfrm>
            <a:off x="2406185" y="4687029"/>
            <a:ext cx="246958" cy="266250"/>
            <a:chOff x="3821157" y="4510642"/>
            <a:chExt cx="246958" cy="266250"/>
          </a:xfrm>
          <a:solidFill>
            <a:srgbClr val="252525"/>
          </a:soli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5142B02-5322-C06B-742E-4ABB35C6A5AE}"/>
                </a:ext>
              </a:extLst>
            </p:cNvPr>
            <p:cNvSpPr/>
            <p:nvPr/>
          </p:nvSpPr>
          <p:spPr>
            <a:xfrm>
              <a:off x="3882897" y="4510642"/>
              <a:ext cx="123479" cy="125294"/>
            </a:xfrm>
            <a:custGeom>
              <a:avLst/>
              <a:gdLst>
                <a:gd name="connsiteX0" fmla="*/ 123479 w 123479"/>
                <a:gd name="connsiteY0" fmla="*/ 62647 h 125294"/>
                <a:gd name="connsiteX1" fmla="*/ 61740 w 123479"/>
                <a:gd name="connsiteY1" fmla="*/ 125294 h 125294"/>
                <a:gd name="connsiteX2" fmla="*/ 0 w 123479"/>
                <a:gd name="connsiteY2" fmla="*/ 62647 h 125294"/>
                <a:gd name="connsiteX3" fmla="*/ 61740 w 123479"/>
                <a:gd name="connsiteY3" fmla="*/ 0 h 125294"/>
                <a:gd name="connsiteX4" fmla="*/ 123479 w 123479"/>
                <a:gd name="connsiteY4" fmla="*/ 62647 h 12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79" h="125294">
                  <a:moveTo>
                    <a:pt x="123479" y="62647"/>
                  </a:moveTo>
                  <a:cubicBezTo>
                    <a:pt x="123479" y="97246"/>
                    <a:pt x="95838" y="125294"/>
                    <a:pt x="61740" y="125294"/>
                  </a:cubicBezTo>
                  <a:cubicBezTo>
                    <a:pt x="27642" y="125294"/>
                    <a:pt x="0" y="97246"/>
                    <a:pt x="0" y="62647"/>
                  </a:cubicBezTo>
                  <a:cubicBezTo>
                    <a:pt x="0" y="28048"/>
                    <a:pt x="27642" y="0"/>
                    <a:pt x="61740" y="0"/>
                  </a:cubicBezTo>
                  <a:cubicBezTo>
                    <a:pt x="95838" y="0"/>
                    <a:pt x="123479" y="28048"/>
                    <a:pt x="123479" y="62647"/>
                  </a:cubicBezTo>
                  <a:close/>
                </a:path>
              </a:pathLst>
            </a:custGeom>
            <a:grpFill/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3265637-5F8E-EABE-F4F1-C9F95135FF05}"/>
                </a:ext>
              </a:extLst>
            </p:cNvPr>
            <p:cNvSpPr/>
            <p:nvPr/>
          </p:nvSpPr>
          <p:spPr>
            <a:xfrm>
              <a:off x="3821157" y="4651598"/>
              <a:ext cx="246958" cy="125294"/>
            </a:xfrm>
            <a:custGeom>
              <a:avLst/>
              <a:gdLst>
                <a:gd name="connsiteX0" fmla="*/ 246959 w 246958"/>
                <a:gd name="connsiteY0" fmla="*/ 125294 h 125294"/>
                <a:gd name="connsiteX1" fmla="*/ 246959 w 246958"/>
                <a:gd name="connsiteY1" fmla="*/ 62647 h 125294"/>
                <a:gd name="connsiteX2" fmla="*/ 234611 w 246958"/>
                <a:gd name="connsiteY2" fmla="*/ 37588 h 125294"/>
                <a:gd name="connsiteX3" fmla="*/ 174415 w 246958"/>
                <a:gd name="connsiteY3" fmla="*/ 7831 h 125294"/>
                <a:gd name="connsiteX4" fmla="*/ 123479 w 246958"/>
                <a:gd name="connsiteY4" fmla="*/ 0 h 125294"/>
                <a:gd name="connsiteX5" fmla="*/ 72544 w 246958"/>
                <a:gd name="connsiteY5" fmla="*/ 7831 h 125294"/>
                <a:gd name="connsiteX6" fmla="*/ 12348 w 246958"/>
                <a:gd name="connsiteY6" fmla="*/ 37588 h 125294"/>
                <a:gd name="connsiteX7" fmla="*/ 0 w 246958"/>
                <a:gd name="connsiteY7" fmla="*/ 62647 h 125294"/>
                <a:gd name="connsiteX8" fmla="*/ 0 w 246958"/>
                <a:gd name="connsiteY8" fmla="*/ 125294 h 125294"/>
                <a:gd name="connsiteX9" fmla="*/ 246959 w 246958"/>
                <a:gd name="connsiteY9" fmla="*/ 125294 h 12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958" h="125294">
                  <a:moveTo>
                    <a:pt x="246959" y="125294"/>
                  </a:moveTo>
                  <a:lnTo>
                    <a:pt x="246959" y="62647"/>
                  </a:lnTo>
                  <a:cubicBezTo>
                    <a:pt x="246959" y="53250"/>
                    <a:pt x="242328" y="43853"/>
                    <a:pt x="234611" y="37588"/>
                  </a:cubicBezTo>
                  <a:cubicBezTo>
                    <a:pt x="217632" y="23493"/>
                    <a:pt x="196023" y="14096"/>
                    <a:pt x="174415" y="7831"/>
                  </a:cubicBezTo>
                  <a:cubicBezTo>
                    <a:pt x="158980" y="3132"/>
                    <a:pt x="142001" y="0"/>
                    <a:pt x="123479" y="0"/>
                  </a:cubicBezTo>
                  <a:cubicBezTo>
                    <a:pt x="106501" y="0"/>
                    <a:pt x="89523" y="3132"/>
                    <a:pt x="72544" y="7831"/>
                  </a:cubicBezTo>
                  <a:cubicBezTo>
                    <a:pt x="50935" y="14096"/>
                    <a:pt x="29326" y="25059"/>
                    <a:pt x="12348" y="37588"/>
                  </a:cubicBezTo>
                  <a:cubicBezTo>
                    <a:pt x="4630" y="43853"/>
                    <a:pt x="0" y="53250"/>
                    <a:pt x="0" y="62647"/>
                  </a:cubicBezTo>
                  <a:lnTo>
                    <a:pt x="0" y="125294"/>
                  </a:lnTo>
                  <a:lnTo>
                    <a:pt x="246959" y="125294"/>
                  </a:lnTo>
                  <a:close/>
                </a:path>
              </a:pathLst>
            </a:custGeom>
            <a:grpFill/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F9B0B73-D532-B22F-B02D-602AB8BDD029}"/>
              </a:ext>
            </a:extLst>
          </p:cNvPr>
          <p:cNvSpPr txBox="1"/>
          <p:nvPr/>
        </p:nvSpPr>
        <p:spPr>
          <a:xfrm flipH="1">
            <a:off x="4792201" y="4624147"/>
            <a:ext cx="2372583" cy="415293"/>
          </a:xfrm>
          <a:custGeom>
            <a:avLst/>
            <a:gdLst>
              <a:gd name="connsiteX0" fmla="*/ 0 w 2372583"/>
              <a:gd name="connsiteY0" fmla="*/ 207647 h 415293"/>
              <a:gd name="connsiteX1" fmla="*/ 207647 w 2372583"/>
              <a:gd name="connsiteY1" fmla="*/ 0 h 415293"/>
              <a:gd name="connsiteX2" fmla="*/ 736115 w 2372583"/>
              <a:gd name="connsiteY2" fmla="*/ 0 h 415293"/>
              <a:gd name="connsiteX3" fmla="*/ 1166719 w 2372583"/>
              <a:gd name="connsiteY3" fmla="*/ 0 h 415293"/>
              <a:gd name="connsiteX4" fmla="*/ 1616896 w 2372583"/>
              <a:gd name="connsiteY4" fmla="*/ 0 h 415293"/>
              <a:gd name="connsiteX5" fmla="*/ 2164937 w 2372583"/>
              <a:gd name="connsiteY5" fmla="*/ 0 h 415293"/>
              <a:gd name="connsiteX6" fmla="*/ 2372584 w 2372583"/>
              <a:gd name="connsiteY6" fmla="*/ 207647 h 415293"/>
              <a:gd name="connsiteX7" fmla="*/ 2372583 w 2372583"/>
              <a:gd name="connsiteY7" fmla="*/ 207647 h 415293"/>
              <a:gd name="connsiteX8" fmla="*/ 2164936 w 2372583"/>
              <a:gd name="connsiteY8" fmla="*/ 415294 h 415293"/>
              <a:gd name="connsiteX9" fmla="*/ 1714760 w 2372583"/>
              <a:gd name="connsiteY9" fmla="*/ 415294 h 415293"/>
              <a:gd name="connsiteX10" fmla="*/ 1245010 w 2372583"/>
              <a:gd name="connsiteY10" fmla="*/ 415294 h 415293"/>
              <a:gd name="connsiteX11" fmla="*/ 794834 w 2372583"/>
              <a:gd name="connsiteY11" fmla="*/ 415293 h 415293"/>
              <a:gd name="connsiteX12" fmla="*/ 207647 w 2372583"/>
              <a:gd name="connsiteY12" fmla="*/ 415293 h 415293"/>
              <a:gd name="connsiteX13" fmla="*/ 0 w 2372583"/>
              <a:gd name="connsiteY13" fmla="*/ 207646 h 415293"/>
              <a:gd name="connsiteX14" fmla="*/ 0 w 2372583"/>
              <a:gd name="connsiteY14" fmla="*/ 207647 h 41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72583" h="415293" fill="none" extrusionOk="0">
                <a:moveTo>
                  <a:pt x="0" y="207647"/>
                </a:moveTo>
                <a:cubicBezTo>
                  <a:pt x="561" y="88522"/>
                  <a:pt x="78486" y="20577"/>
                  <a:pt x="207647" y="0"/>
                </a:cubicBezTo>
                <a:cubicBezTo>
                  <a:pt x="321037" y="-51803"/>
                  <a:pt x="608627" y="2472"/>
                  <a:pt x="736115" y="0"/>
                </a:cubicBezTo>
                <a:cubicBezTo>
                  <a:pt x="863603" y="-2472"/>
                  <a:pt x="1008747" y="3778"/>
                  <a:pt x="1166719" y="0"/>
                </a:cubicBezTo>
                <a:cubicBezTo>
                  <a:pt x="1324691" y="-3778"/>
                  <a:pt x="1436745" y="49073"/>
                  <a:pt x="1616896" y="0"/>
                </a:cubicBezTo>
                <a:cubicBezTo>
                  <a:pt x="1797047" y="-49073"/>
                  <a:pt x="1978671" y="53943"/>
                  <a:pt x="2164937" y="0"/>
                </a:cubicBezTo>
                <a:cubicBezTo>
                  <a:pt x="2271547" y="-16920"/>
                  <a:pt x="2354178" y="90152"/>
                  <a:pt x="2372584" y="207647"/>
                </a:cubicBezTo>
                <a:lnTo>
                  <a:pt x="2372583" y="207647"/>
                </a:lnTo>
                <a:cubicBezTo>
                  <a:pt x="2381703" y="321770"/>
                  <a:pt x="2272619" y="446850"/>
                  <a:pt x="2164936" y="415294"/>
                </a:cubicBezTo>
                <a:cubicBezTo>
                  <a:pt x="2047986" y="422354"/>
                  <a:pt x="1912790" y="384401"/>
                  <a:pt x="1714760" y="415294"/>
                </a:cubicBezTo>
                <a:cubicBezTo>
                  <a:pt x="1516730" y="446187"/>
                  <a:pt x="1443614" y="382736"/>
                  <a:pt x="1245010" y="415294"/>
                </a:cubicBezTo>
                <a:cubicBezTo>
                  <a:pt x="1046406" y="447852"/>
                  <a:pt x="925839" y="414493"/>
                  <a:pt x="794834" y="415293"/>
                </a:cubicBezTo>
                <a:cubicBezTo>
                  <a:pt x="663829" y="416093"/>
                  <a:pt x="457506" y="351191"/>
                  <a:pt x="207647" y="415293"/>
                </a:cubicBezTo>
                <a:cubicBezTo>
                  <a:pt x="102112" y="442373"/>
                  <a:pt x="434" y="318647"/>
                  <a:pt x="0" y="207646"/>
                </a:cubicBezTo>
                <a:lnTo>
                  <a:pt x="0" y="207647"/>
                </a:lnTo>
                <a:close/>
              </a:path>
              <a:path w="2372583" h="415293" stroke="0" extrusionOk="0">
                <a:moveTo>
                  <a:pt x="0" y="207647"/>
                </a:moveTo>
                <a:cubicBezTo>
                  <a:pt x="17850" y="87838"/>
                  <a:pt x="74585" y="26030"/>
                  <a:pt x="207647" y="0"/>
                </a:cubicBezTo>
                <a:cubicBezTo>
                  <a:pt x="432372" y="-41890"/>
                  <a:pt x="449552" y="8151"/>
                  <a:pt x="657824" y="0"/>
                </a:cubicBezTo>
                <a:cubicBezTo>
                  <a:pt x="866096" y="-8151"/>
                  <a:pt x="1009437" y="16553"/>
                  <a:pt x="1166719" y="0"/>
                </a:cubicBezTo>
                <a:cubicBezTo>
                  <a:pt x="1324002" y="-16553"/>
                  <a:pt x="1488580" y="31273"/>
                  <a:pt x="1695187" y="0"/>
                </a:cubicBezTo>
                <a:cubicBezTo>
                  <a:pt x="1901794" y="-31273"/>
                  <a:pt x="2007117" y="38177"/>
                  <a:pt x="2164937" y="0"/>
                </a:cubicBezTo>
                <a:cubicBezTo>
                  <a:pt x="2276248" y="-691"/>
                  <a:pt x="2374069" y="123298"/>
                  <a:pt x="2372584" y="207647"/>
                </a:cubicBezTo>
                <a:lnTo>
                  <a:pt x="2372583" y="207647"/>
                </a:lnTo>
                <a:cubicBezTo>
                  <a:pt x="2363261" y="314793"/>
                  <a:pt x="2271787" y="421025"/>
                  <a:pt x="2164936" y="415294"/>
                </a:cubicBezTo>
                <a:cubicBezTo>
                  <a:pt x="1993988" y="462376"/>
                  <a:pt x="1827092" y="384640"/>
                  <a:pt x="1734332" y="415294"/>
                </a:cubicBezTo>
                <a:cubicBezTo>
                  <a:pt x="1641572" y="445948"/>
                  <a:pt x="1421396" y="410325"/>
                  <a:pt x="1284156" y="415294"/>
                </a:cubicBezTo>
                <a:cubicBezTo>
                  <a:pt x="1146916" y="420263"/>
                  <a:pt x="964733" y="388932"/>
                  <a:pt x="775261" y="415293"/>
                </a:cubicBezTo>
                <a:cubicBezTo>
                  <a:pt x="585789" y="441654"/>
                  <a:pt x="454781" y="370642"/>
                  <a:pt x="207647" y="415293"/>
                </a:cubicBezTo>
                <a:cubicBezTo>
                  <a:pt x="93273" y="426063"/>
                  <a:pt x="881" y="309441"/>
                  <a:pt x="0" y="207646"/>
                </a:cubicBezTo>
                <a:lnTo>
                  <a:pt x="0" y="207647"/>
                </a:lnTo>
                <a:close/>
              </a:path>
            </a:pathLst>
          </a:custGeom>
          <a:solidFill>
            <a:srgbClr val="CFE0D0"/>
          </a:solidFill>
          <a:ln w="25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8447764">
                  <a:prstGeom prst="roundRect">
                    <a:avLst>
                      <a:gd name="adj" fmla="val 5000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9C763F-83FD-5F7B-4101-8890883D2D80}"/>
              </a:ext>
            </a:extLst>
          </p:cNvPr>
          <p:cNvSpPr txBox="1"/>
          <p:nvPr/>
        </p:nvSpPr>
        <p:spPr>
          <a:xfrm>
            <a:off x="5365677" y="4687461"/>
            <a:ext cx="16881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时间：</a:t>
            </a:r>
            <a:r>
              <a:rPr lang="en-US" altLang="zh-CN" sz="140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2023.04.17</a:t>
            </a:r>
            <a:endParaRPr lang="zh-CN" altLang="en-US" sz="1400" dirty="0">
              <a:solidFill>
                <a:srgbClr val="252525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30F56A-8CED-10F7-0EB6-926D2B878F4E}"/>
              </a:ext>
            </a:extLst>
          </p:cNvPr>
          <p:cNvSpPr txBox="1"/>
          <p:nvPr/>
        </p:nvSpPr>
        <p:spPr>
          <a:xfrm>
            <a:off x="2714884" y="4687495"/>
            <a:ext cx="20965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252525"/>
                </a:solidFill>
                <a:sym typeface="HarmonyOS Sans SC Light" panose="00000400000000000000" pitchFamily="2" charset="-122"/>
              </a:rPr>
              <a:t> 汇报：</a:t>
            </a:r>
            <a:r>
              <a:rPr lang="en-US" altLang="zh-CN" dirty="0">
                <a:solidFill>
                  <a:srgbClr val="252525"/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olidFill>
                  <a:srgbClr val="252525"/>
                </a:solidFill>
                <a:sym typeface="HarmonyOS Sans SC Light" panose="00000400000000000000" pitchFamily="2" charset="-122"/>
              </a:rPr>
              <a:t>模板网</a:t>
            </a:r>
            <a:endParaRPr lang="zh-CN" altLang="en-US" dirty="0">
              <a:solidFill>
                <a:srgbClr val="252525"/>
              </a:solidFill>
            </a:endParaRPr>
          </a:p>
        </p:txBody>
      </p:sp>
      <p:sp>
        <p:nvSpPr>
          <p:cNvPr id="12" name="iconfont-10008-4919026">
            <a:extLst>
              <a:ext uri="{FF2B5EF4-FFF2-40B4-BE49-F238E27FC236}">
                <a16:creationId xmlns:a16="http://schemas.microsoft.com/office/drawing/2014/main" id="{16A1BC16-D37D-8BC7-C4B8-D5BC4E81F18C}"/>
              </a:ext>
            </a:extLst>
          </p:cNvPr>
          <p:cNvSpPr/>
          <p:nvPr/>
        </p:nvSpPr>
        <p:spPr>
          <a:xfrm>
            <a:off x="4987738" y="4698326"/>
            <a:ext cx="266934" cy="266934"/>
          </a:xfrm>
          <a:custGeom>
            <a:avLst/>
            <a:gdLst>
              <a:gd name="connsiteX0" fmla="*/ 304765 w 609586"/>
              <a:gd name="connsiteY0" fmla="*/ 121917 h 609586"/>
              <a:gd name="connsiteX1" fmla="*/ 335240 w 609586"/>
              <a:gd name="connsiteY1" fmla="*/ 152400 h 609586"/>
              <a:gd name="connsiteX2" fmla="*/ 335240 w 609586"/>
              <a:gd name="connsiteY2" fmla="*/ 280427 h 609586"/>
              <a:gd name="connsiteX3" fmla="*/ 432762 w 609586"/>
              <a:gd name="connsiteY3" fmla="*/ 304814 h 609586"/>
              <a:gd name="connsiteX4" fmla="*/ 454095 w 609586"/>
              <a:gd name="connsiteY4" fmla="*/ 341393 h 609586"/>
              <a:gd name="connsiteX5" fmla="*/ 420572 w 609586"/>
              <a:gd name="connsiteY5" fmla="*/ 365779 h 609586"/>
              <a:gd name="connsiteX6" fmla="*/ 298670 w 609586"/>
              <a:gd name="connsiteY6" fmla="*/ 335296 h 609586"/>
              <a:gd name="connsiteX7" fmla="*/ 274289 w 609586"/>
              <a:gd name="connsiteY7" fmla="*/ 304814 h 609586"/>
              <a:gd name="connsiteX8" fmla="*/ 274289 w 609586"/>
              <a:gd name="connsiteY8" fmla="*/ 152400 h 609586"/>
              <a:gd name="connsiteX9" fmla="*/ 304765 w 609586"/>
              <a:gd name="connsiteY9" fmla="*/ 121917 h 609586"/>
              <a:gd name="connsiteX10" fmla="*/ 304793 w 609586"/>
              <a:gd name="connsiteY10" fmla="*/ 60958 h 609586"/>
              <a:gd name="connsiteX11" fmla="*/ 60959 w 609586"/>
              <a:gd name="connsiteY11" fmla="*/ 304793 h 609586"/>
              <a:gd name="connsiteX12" fmla="*/ 304793 w 609586"/>
              <a:gd name="connsiteY12" fmla="*/ 548628 h 609586"/>
              <a:gd name="connsiteX13" fmla="*/ 548627 w 609586"/>
              <a:gd name="connsiteY13" fmla="*/ 304793 h 609586"/>
              <a:gd name="connsiteX14" fmla="*/ 304793 w 609586"/>
              <a:gd name="connsiteY14" fmla="*/ 60958 h 609586"/>
              <a:gd name="connsiteX15" fmla="*/ 304793 w 609586"/>
              <a:gd name="connsiteY15" fmla="*/ 0 h 609586"/>
              <a:gd name="connsiteX16" fmla="*/ 609586 w 609586"/>
              <a:gd name="connsiteY16" fmla="*/ 304793 h 609586"/>
              <a:gd name="connsiteX17" fmla="*/ 304793 w 609586"/>
              <a:gd name="connsiteY17" fmla="*/ 609586 h 609586"/>
              <a:gd name="connsiteX18" fmla="*/ 0 w 609586"/>
              <a:gd name="connsiteY18" fmla="*/ 304793 h 609586"/>
              <a:gd name="connsiteX19" fmla="*/ 304793 w 609586"/>
              <a:gd name="connsiteY19" fmla="*/ 0 h 60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586" h="609586">
                <a:moveTo>
                  <a:pt x="304765" y="121917"/>
                </a:moveTo>
                <a:cubicBezTo>
                  <a:pt x="323050" y="121917"/>
                  <a:pt x="335240" y="134110"/>
                  <a:pt x="335240" y="152400"/>
                </a:cubicBezTo>
                <a:lnTo>
                  <a:pt x="335240" y="280427"/>
                </a:lnTo>
                <a:lnTo>
                  <a:pt x="432762" y="304814"/>
                </a:lnTo>
                <a:cubicBezTo>
                  <a:pt x="448000" y="307862"/>
                  <a:pt x="460190" y="326151"/>
                  <a:pt x="454095" y="341393"/>
                </a:cubicBezTo>
                <a:cubicBezTo>
                  <a:pt x="451047" y="359682"/>
                  <a:pt x="435810" y="368827"/>
                  <a:pt x="420572" y="365779"/>
                </a:cubicBezTo>
                <a:lnTo>
                  <a:pt x="298670" y="335296"/>
                </a:lnTo>
                <a:cubicBezTo>
                  <a:pt x="283432" y="332248"/>
                  <a:pt x="274289" y="320055"/>
                  <a:pt x="274289" y="304814"/>
                </a:cubicBezTo>
                <a:lnTo>
                  <a:pt x="274289" y="152400"/>
                </a:lnTo>
                <a:cubicBezTo>
                  <a:pt x="274289" y="134110"/>
                  <a:pt x="286479" y="121917"/>
                  <a:pt x="304765" y="121917"/>
                </a:cubicBezTo>
                <a:close/>
                <a:moveTo>
                  <a:pt x="304793" y="60958"/>
                </a:moveTo>
                <a:cubicBezTo>
                  <a:pt x="170684" y="60958"/>
                  <a:pt x="60959" y="170684"/>
                  <a:pt x="60959" y="304793"/>
                </a:cubicBezTo>
                <a:cubicBezTo>
                  <a:pt x="60959" y="438902"/>
                  <a:pt x="170684" y="548628"/>
                  <a:pt x="304793" y="548628"/>
                </a:cubicBezTo>
                <a:cubicBezTo>
                  <a:pt x="438902" y="548628"/>
                  <a:pt x="548627" y="438902"/>
                  <a:pt x="548627" y="304793"/>
                </a:cubicBezTo>
                <a:cubicBezTo>
                  <a:pt x="548627" y="170684"/>
                  <a:pt x="438902" y="60958"/>
                  <a:pt x="304793" y="60958"/>
                </a:cubicBezTo>
                <a:close/>
                <a:moveTo>
                  <a:pt x="304793" y="0"/>
                </a:moveTo>
                <a:cubicBezTo>
                  <a:pt x="472429" y="0"/>
                  <a:pt x="609586" y="137157"/>
                  <a:pt x="609586" y="304793"/>
                </a:cubicBezTo>
                <a:cubicBezTo>
                  <a:pt x="609586" y="472429"/>
                  <a:pt x="472429" y="609586"/>
                  <a:pt x="304793" y="609586"/>
                </a:cubicBezTo>
                <a:cubicBezTo>
                  <a:pt x="137157" y="609586"/>
                  <a:pt x="0" y="472429"/>
                  <a:pt x="0" y="304793"/>
                </a:cubicBezTo>
                <a:cubicBezTo>
                  <a:pt x="0" y="137157"/>
                  <a:pt x="137157" y="0"/>
                  <a:pt x="304793" y="0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C241BFDB-31D1-E204-066B-3DBFF3C0E80B}"/>
              </a:ext>
            </a:extLst>
          </p:cNvPr>
          <p:cNvSpPr txBox="1"/>
          <p:nvPr/>
        </p:nvSpPr>
        <p:spPr>
          <a:xfrm>
            <a:off x="1268065" y="3458351"/>
            <a:ext cx="6625770" cy="702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6C19244-36F3-A4CE-7136-B1DC12955C00}"/>
              </a:ext>
            </a:extLst>
          </p:cNvPr>
          <p:cNvGrpSpPr/>
          <p:nvPr/>
        </p:nvGrpSpPr>
        <p:grpSpPr>
          <a:xfrm>
            <a:off x="1549215" y="1575379"/>
            <a:ext cx="6105704" cy="1522735"/>
            <a:chOff x="1336496" y="1483794"/>
            <a:chExt cx="7021084" cy="1751027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8987540-AFBA-40D9-016B-23015C717C69}"/>
                </a:ext>
              </a:extLst>
            </p:cNvPr>
            <p:cNvGrpSpPr/>
            <p:nvPr/>
          </p:nvGrpSpPr>
          <p:grpSpPr>
            <a:xfrm>
              <a:off x="1336496" y="1483794"/>
              <a:ext cx="1660705" cy="1751027"/>
              <a:chOff x="1336496" y="1483794"/>
              <a:chExt cx="1660705" cy="1751027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4631741D-A02D-4B60-4A86-CFFF9628A471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-80364" y="278989"/>
                      <a:pt x="484888" y="33966"/>
                      <a:pt x="859005" y="288"/>
                    </a:cubicBezTo>
                    <a:cubicBezTo>
                      <a:pt x="1319538" y="95704"/>
                      <a:pt x="1646479" y="307894"/>
                      <a:pt x="1635139" y="813118"/>
                    </a:cubicBezTo>
                    <a:cubicBezTo>
                      <a:pt x="1600967" y="1438629"/>
                      <a:pt x="946563" y="1636838"/>
                      <a:pt x="666349" y="1625948"/>
                    </a:cubicBezTo>
                    <a:cubicBezTo>
                      <a:pt x="398033" y="1608959"/>
                      <a:pt x="71097" y="1438094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2650216993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17A63BB-E4DF-853F-F11A-B47113EEC32F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工</a:t>
                </a: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C3119B44-4D63-6449-FBFC-0495DB52A2F8}"/>
                </a:ext>
              </a:extLst>
            </p:cNvPr>
            <p:cNvGrpSpPr/>
            <p:nvPr/>
          </p:nvGrpSpPr>
          <p:grpSpPr>
            <a:xfrm>
              <a:off x="3123289" y="1483794"/>
              <a:ext cx="1660705" cy="1751027"/>
              <a:chOff x="1336496" y="1483794"/>
              <a:chExt cx="1660705" cy="1751027"/>
            </a:xfrm>
          </p:grpSpPr>
          <p:sp>
            <p:nvSpPr>
              <p:cNvPr id="77" name="椭圆 72">
                <a:extLst>
                  <a:ext uri="{FF2B5EF4-FFF2-40B4-BE49-F238E27FC236}">
                    <a16:creationId xmlns:a16="http://schemas.microsoft.com/office/drawing/2014/main" id="{A04D7CFD-39E8-F4C5-56EB-EB2BC0520D73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2001" y="159852"/>
                      <a:pt x="519384" y="53736"/>
                      <a:pt x="859005" y="288"/>
                    </a:cubicBezTo>
                    <a:cubicBezTo>
                      <a:pt x="1177366" y="-27157"/>
                      <a:pt x="1661184" y="182639"/>
                      <a:pt x="1635139" y="813118"/>
                    </a:cubicBezTo>
                    <a:cubicBezTo>
                      <a:pt x="1631649" y="1432776"/>
                      <a:pt x="925831" y="1660577"/>
                      <a:pt x="666349" y="1625948"/>
                    </a:cubicBezTo>
                    <a:cubicBezTo>
                      <a:pt x="376653" y="1680984"/>
                      <a:pt x="95169" y="1260426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4266498984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259CE64-5CC2-C167-9232-333B540B17E8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作</a:t>
                </a: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36784147-3BE4-5DF0-B933-04EFBD298608}"/>
                </a:ext>
              </a:extLst>
            </p:cNvPr>
            <p:cNvGrpSpPr/>
            <p:nvPr/>
          </p:nvGrpSpPr>
          <p:grpSpPr>
            <a:xfrm>
              <a:off x="4910082" y="1483794"/>
              <a:ext cx="1660705" cy="1751027"/>
              <a:chOff x="1336496" y="1483794"/>
              <a:chExt cx="1660705" cy="1751027"/>
            </a:xfrm>
          </p:grpSpPr>
          <p:sp>
            <p:nvSpPr>
              <p:cNvPr id="80" name="椭圆 72">
                <a:extLst>
                  <a:ext uri="{FF2B5EF4-FFF2-40B4-BE49-F238E27FC236}">
                    <a16:creationId xmlns:a16="http://schemas.microsoft.com/office/drawing/2014/main" id="{F1959E10-2B47-CA8D-84D1-264F8BEE8410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-38435" y="246755"/>
                      <a:pt x="538837" y="-46392"/>
                      <a:pt x="859005" y="288"/>
                    </a:cubicBezTo>
                    <a:cubicBezTo>
                      <a:pt x="1249030" y="27416"/>
                      <a:pt x="1759306" y="207480"/>
                      <a:pt x="1635139" y="813118"/>
                    </a:cubicBezTo>
                    <a:cubicBezTo>
                      <a:pt x="1585863" y="1405288"/>
                      <a:pt x="918141" y="1691825"/>
                      <a:pt x="666349" y="1625948"/>
                    </a:cubicBezTo>
                    <a:cubicBezTo>
                      <a:pt x="478260" y="1508011"/>
                      <a:pt x="74739" y="1326769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879248734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FBCE53AA-C7C1-1140-3BB1-E093F18B7BCE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汇</a:t>
                </a: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725131D1-C6A5-1059-6F6F-65BCF45B01B3}"/>
                </a:ext>
              </a:extLst>
            </p:cNvPr>
            <p:cNvGrpSpPr/>
            <p:nvPr/>
          </p:nvGrpSpPr>
          <p:grpSpPr>
            <a:xfrm>
              <a:off x="6696875" y="1483794"/>
              <a:ext cx="1660705" cy="1751027"/>
              <a:chOff x="1336496" y="1483794"/>
              <a:chExt cx="1660705" cy="1751027"/>
            </a:xfrm>
          </p:grpSpPr>
          <p:sp>
            <p:nvSpPr>
              <p:cNvPr id="83" name="椭圆 72">
                <a:extLst>
                  <a:ext uri="{FF2B5EF4-FFF2-40B4-BE49-F238E27FC236}">
                    <a16:creationId xmlns:a16="http://schemas.microsoft.com/office/drawing/2014/main" id="{35404FCD-C197-0594-A316-D32ED65642BD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-57203" y="249143"/>
                      <a:pt x="364786" y="17719"/>
                      <a:pt x="859005" y="288"/>
                    </a:cubicBezTo>
                    <a:cubicBezTo>
                      <a:pt x="1367999" y="29884"/>
                      <a:pt x="1572756" y="244069"/>
                      <a:pt x="1635139" y="813118"/>
                    </a:cubicBezTo>
                    <a:cubicBezTo>
                      <a:pt x="1579643" y="1475979"/>
                      <a:pt x="928147" y="1686474"/>
                      <a:pt x="666349" y="1625948"/>
                    </a:cubicBezTo>
                    <a:cubicBezTo>
                      <a:pt x="278693" y="1561399"/>
                      <a:pt x="42105" y="1345160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/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E4394932-3245-EBB5-D9B3-E8329703F520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报</a:t>
                </a:r>
              </a:p>
            </p:txBody>
          </p:sp>
        </p:grp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870503094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516386" y="4434481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978920" y="5741855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553671" y="859537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8271035" y="30085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715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完成情况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24 Elipse">
            <a:extLst>
              <a:ext uri="{FF2B5EF4-FFF2-40B4-BE49-F238E27FC236}">
                <a16:creationId xmlns:a16="http://schemas.microsoft.com/office/drawing/2014/main" id="{F883DEC8-7043-D367-417B-1A9A9775D286}"/>
              </a:ext>
            </a:extLst>
          </p:cNvPr>
          <p:cNvSpPr/>
          <p:nvPr/>
        </p:nvSpPr>
        <p:spPr>
          <a:xfrm>
            <a:off x="4455765" y="5934571"/>
            <a:ext cx="3485028" cy="1033696"/>
          </a:xfrm>
          <a:prstGeom prst="ellipse">
            <a:avLst/>
          </a:prstGeom>
          <a:gradFill flip="none" rotWithShape="1">
            <a:gsLst>
              <a:gs pos="0">
                <a:srgbClr val="262626">
                  <a:lumMod val="75000"/>
                  <a:lumOff val="25000"/>
                  <a:alpha val="65000"/>
                </a:srgbClr>
              </a:gs>
              <a:gs pos="100000">
                <a:srgbClr val="262626">
                  <a:lumMod val="75000"/>
                  <a:lumOff val="25000"/>
                  <a:alpha val="6500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444500"/>
          </a:effectLst>
        </p:spPr>
        <p:txBody>
          <a:bodyPr lIns="120782" tIns="60391" rIns="120782" bIns="60391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9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FFEF817-ED1A-4909-E2A7-D71C8321F7A2}"/>
              </a:ext>
            </a:extLst>
          </p:cNvPr>
          <p:cNvGrpSpPr/>
          <p:nvPr/>
        </p:nvGrpSpPr>
        <p:grpSpPr>
          <a:xfrm>
            <a:off x="4812834" y="1378864"/>
            <a:ext cx="2653416" cy="4876800"/>
            <a:chOff x="968727" y="1378863"/>
            <a:chExt cx="2653416" cy="4876800"/>
          </a:xfrm>
        </p:grpSpPr>
        <p:grpSp>
          <p:nvGrpSpPr>
            <p:cNvPr id="7" name="Group 2">
              <a:extLst>
                <a:ext uri="{FF2B5EF4-FFF2-40B4-BE49-F238E27FC236}">
                  <a16:creationId xmlns:a16="http://schemas.microsoft.com/office/drawing/2014/main" id="{7636D0A3-EC4D-8537-758C-038532A72AB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8727" y="1378863"/>
              <a:ext cx="2653416" cy="4876800"/>
              <a:chOff x="7866063" y="3917504"/>
              <a:chExt cx="2609850" cy="4796729"/>
            </a:xfrm>
          </p:grpSpPr>
          <p:sp>
            <p:nvSpPr>
              <p:cNvPr id="11" name="Freeform: Shape 8">
                <a:extLst>
                  <a:ext uri="{FF2B5EF4-FFF2-40B4-BE49-F238E27FC236}">
                    <a16:creationId xmlns:a16="http://schemas.microsoft.com/office/drawing/2014/main" id="{4D7D674D-4C06-1152-3B5D-735935DA04C7}"/>
                  </a:ext>
                </a:extLst>
              </p:cNvPr>
              <p:cNvSpPr/>
              <p:nvPr userDrawn="1"/>
            </p:nvSpPr>
            <p:spPr>
              <a:xfrm flipV="1">
                <a:off x="8139906" y="7542212"/>
                <a:ext cx="1926095" cy="1172021"/>
              </a:xfrm>
              <a:custGeom>
                <a:avLst/>
                <a:gdLst>
                  <a:gd name="connsiteX0" fmla="*/ 963047 w 1926095"/>
                  <a:gd name="connsiteY0" fmla="*/ 0 h 813246"/>
                  <a:gd name="connsiteX1" fmla="*/ 1583261 w 1926095"/>
                  <a:gd name="connsiteY1" fmla="*/ 76790 h 813246"/>
                  <a:gd name="connsiteX2" fmla="*/ 1590399 w 1926095"/>
                  <a:gd name="connsiteY2" fmla="*/ 81086 h 813246"/>
                  <a:gd name="connsiteX3" fmla="*/ 1602190 w 1926095"/>
                  <a:gd name="connsiteY3" fmla="*/ 84252 h 813246"/>
                  <a:gd name="connsiteX4" fmla="*/ 1667333 w 1926095"/>
                  <a:gd name="connsiteY4" fmla="*/ 133002 h 813246"/>
                  <a:gd name="connsiteX5" fmla="*/ 1926095 w 1926095"/>
                  <a:gd name="connsiteY5" fmla="*/ 810865 h 813246"/>
                  <a:gd name="connsiteX6" fmla="*/ 985043 w 1926095"/>
                  <a:gd name="connsiteY6" fmla="*/ 813140 h 813246"/>
                  <a:gd name="connsiteX7" fmla="*/ 985043 w 1926095"/>
                  <a:gd name="connsiteY7" fmla="*/ 813246 h 813246"/>
                  <a:gd name="connsiteX8" fmla="*/ 963048 w 1926095"/>
                  <a:gd name="connsiteY8" fmla="*/ 813193 h 813246"/>
                  <a:gd name="connsiteX9" fmla="*/ 941052 w 1926095"/>
                  <a:gd name="connsiteY9" fmla="*/ 813246 h 813246"/>
                  <a:gd name="connsiteX10" fmla="*/ 941052 w 1926095"/>
                  <a:gd name="connsiteY10" fmla="*/ 813140 h 813246"/>
                  <a:gd name="connsiteX11" fmla="*/ 0 w 1926095"/>
                  <a:gd name="connsiteY11" fmla="*/ 810865 h 813246"/>
                  <a:gd name="connsiteX12" fmla="*/ 258762 w 1926095"/>
                  <a:gd name="connsiteY12" fmla="*/ 133002 h 813246"/>
                  <a:gd name="connsiteX13" fmla="*/ 323905 w 1926095"/>
                  <a:gd name="connsiteY13" fmla="*/ 84252 h 813246"/>
                  <a:gd name="connsiteX14" fmla="*/ 335694 w 1926095"/>
                  <a:gd name="connsiteY14" fmla="*/ 81086 h 813246"/>
                  <a:gd name="connsiteX15" fmla="*/ 342833 w 1926095"/>
                  <a:gd name="connsiteY15" fmla="*/ 76790 h 813246"/>
                  <a:gd name="connsiteX16" fmla="*/ 963047 w 1926095"/>
                  <a:gd name="connsiteY16" fmla="*/ 0 h 813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26095" h="813246">
                    <a:moveTo>
                      <a:pt x="963047" y="0"/>
                    </a:moveTo>
                    <a:cubicBezTo>
                      <a:pt x="1241858" y="0"/>
                      <a:pt x="1481077" y="31664"/>
                      <a:pt x="1583261" y="76790"/>
                    </a:cubicBezTo>
                    <a:lnTo>
                      <a:pt x="1590399" y="81086"/>
                    </a:lnTo>
                    <a:lnTo>
                      <a:pt x="1602190" y="84252"/>
                    </a:lnTo>
                    <a:cubicBezTo>
                      <a:pt x="1634107" y="97572"/>
                      <a:pt x="1656915" y="113655"/>
                      <a:pt x="1667333" y="133002"/>
                    </a:cubicBezTo>
                    <a:cubicBezTo>
                      <a:pt x="1747238" y="268469"/>
                      <a:pt x="1674740" y="665873"/>
                      <a:pt x="1926095" y="810865"/>
                    </a:cubicBezTo>
                    <a:lnTo>
                      <a:pt x="985043" y="813140"/>
                    </a:lnTo>
                    <a:lnTo>
                      <a:pt x="985043" y="813246"/>
                    </a:lnTo>
                    <a:lnTo>
                      <a:pt x="963048" y="813193"/>
                    </a:lnTo>
                    <a:lnTo>
                      <a:pt x="941052" y="813246"/>
                    </a:lnTo>
                    <a:lnTo>
                      <a:pt x="941052" y="813140"/>
                    </a:lnTo>
                    <a:lnTo>
                      <a:pt x="0" y="810865"/>
                    </a:lnTo>
                    <a:cubicBezTo>
                      <a:pt x="251355" y="665873"/>
                      <a:pt x="178857" y="268469"/>
                      <a:pt x="258762" y="133002"/>
                    </a:cubicBezTo>
                    <a:cubicBezTo>
                      <a:pt x="269180" y="113655"/>
                      <a:pt x="291988" y="97572"/>
                      <a:pt x="323905" y="84252"/>
                    </a:cubicBezTo>
                    <a:lnTo>
                      <a:pt x="335694" y="81086"/>
                    </a:lnTo>
                    <a:lnTo>
                      <a:pt x="342833" y="76790"/>
                    </a:lnTo>
                    <a:cubicBezTo>
                      <a:pt x="445017" y="31664"/>
                      <a:pt x="684236" y="0"/>
                      <a:pt x="9630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Freeform: Shape 9">
                <a:extLst>
                  <a:ext uri="{FF2B5EF4-FFF2-40B4-BE49-F238E27FC236}">
                    <a16:creationId xmlns:a16="http://schemas.microsoft.com/office/drawing/2014/main" id="{0F819168-F320-DB24-29EC-A890488C73D5}"/>
                  </a:ext>
                </a:extLst>
              </p:cNvPr>
              <p:cNvSpPr/>
              <p:nvPr userDrawn="1"/>
            </p:nvSpPr>
            <p:spPr>
              <a:xfrm>
                <a:off x="8139906" y="3917504"/>
                <a:ext cx="1926095" cy="813246"/>
              </a:xfrm>
              <a:custGeom>
                <a:avLst/>
                <a:gdLst>
                  <a:gd name="connsiteX0" fmla="*/ 963047 w 1926095"/>
                  <a:gd name="connsiteY0" fmla="*/ 0 h 813246"/>
                  <a:gd name="connsiteX1" fmla="*/ 1583261 w 1926095"/>
                  <a:gd name="connsiteY1" fmla="*/ 76790 h 813246"/>
                  <a:gd name="connsiteX2" fmla="*/ 1590399 w 1926095"/>
                  <a:gd name="connsiteY2" fmla="*/ 81086 h 813246"/>
                  <a:gd name="connsiteX3" fmla="*/ 1602190 w 1926095"/>
                  <a:gd name="connsiteY3" fmla="*/ 84252 h 813246"/>
                  <a:gd name="connsiteX4" fmla="*/ 1667333 w 1926095"/>
                  <a:gd name="connsiteY4" fmla="*/ 133002 h 813246"/>
                  <a:gd name="connsiteX5" fmla="*/ 1926095 w 1926095"/>
                  <a:gd name="connsiteY5" fmla="*/ 810865 h 813246"/>
                  <a:gd name="connsiteX6" fmla="*/ 985043 w 1926095"/>
                  <a:gd name="connsiteY6" fmla="*/ 813140 h 813246"/>
                  <a:gd name="connsiteX7" fmla="*/ 985043 w 1926095"/>
                  <a:gd name="connsiteY7" fmla="*/ 813246 h 813246"/>
                  <a:gd name="connsiteX8" fmla="*/ 963048 w 1926095"/>
                  <a:gd name="connsiteY8" fmla="*/ 813193 h 813246"/>
                  <a:gd name="connsiteX9" fmla="*/ 941052 w 1926095"/>
                  <a:gd name="connsiteY9" fmla="*/ 813246 h 813246"/>
                  <a:gd name="connsiteX10" fmla="*/ 941052 w 1926095"/>
                  <a:gd name="connsiteY10" fmla="*/ 813140 h 813246"/>
                  <a:gd name="connsiteX11" fmla="*/ 0 w 1926095"/>
                  <a:gd name="connsiteY11" fmla="*/ 810865 h 813246"/>
                  <a:gd name="connsiteX12" fmla="*/ 258762 w 1926095"/>
                  <a:gd name="connsiteY12" fmla="*/ 133002 h 813246"/>
                  <a:gd name="connsiteX13" fmla="*/ 323905 w 1926095"/>
                  <a:gd name="connsiteY13" fmla="*/ 84252 h 813246"/>
                  <a:gd name="connsiteX14" fmla="*/ 335694 w 1926095"/>
                  <a:gd name="connsiteY14" fmla="*/ 81086 h 813246"/>
                  <a:gd name="connsiteX15" fmla="*/ 342833 w 1926095"/>
                  <a:gd name="connsiteY15" fmla="*/ 76790 h 813246"/>
                  <a:gd name="connsiteX16" fmla="*/ 963047 w 1926095"/>
                  <a:gd name="connsiteY16" fmla="*/ 0 h 813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26095" h="813246">
                    <a:moveTo>
                      <a:pt x="963047" y="0"/>
                    </a:moveTo>
                    <a:cubicBezTo>
                      <a:pt x="1241858" y="0"/>
                      <a:pt x="1481077" y="31664"/>
                      <a:pt x="1583261" y="76790"/>
                    </a:cubicBezTo>
                    <a:lnTo>
                      <a:pt x="1590399" y="81086"/>
                    </a:lnTo>
                    <a:lnTo>
                      <a:pt x="1602190" y="84252"/>
                    </a:lnTo>
                    <a:cubicBezTo>
                      <a:pt x="1634107" y="97572"/>
                      <a:pt x="1656915" y="113655"/>
                      <a:pt x="1667333" y="133002"/>
                    </a:cubicBezTo>
                    <a:cubicBezTo>
                      <a:pt x="1747238" y="268469"/>
                      <a:pt x="1674740" y="665873"/>
                      <a:pt x="1926095" y="810865"/>
                    </a:cubicBezTo>
                    <a:lnTo>
                      <a:pt x="985043" y="813140"/>
                    </a:lnTo>
                    <a:lnTo>
                      <a:pt x="985043" y="813246"/>
                    </a:lnTo>
                    <a:lnTo>
                      <a:pt x="963048" y="813193"/>
                    </a:lnTo>
                    <a:lnTo>
                      <a:pt x="941052" y="813246"/>
                    </a:lnTo>
                    <a:lnTo>
                      <a:pt x="941052" y="813140"/>
                    </a:lnTo>
                    <a:lnTo>
                      <a:pt x="0" y="810865"/>
                    </a:lnTo>
                    <a:cubicBezTo>
                      <a:pt x="251355" y="665873"/>
                      <a:pt x="178857" y="268469"/>
                      <a:pt x="258762" y="133002"/>
                    </a:cubicBezTo>
                    <a:cubicBezTo>
                      <a:pt x="269180" y="113655"/>
                      <a:pt x="291988" y="97572"/>
                      <a:pt x="323905" y="84252"/>
                    </a:cubicBezTo>
                    <a:lnTo>
                      <a:pt x="335694" y="81086"/>
                    </a:lnTo>
                    <a:lnTo>
                      <a:pt x="342833" y="76790"/>
                    </a:lnTo>
                    <a:cubicBezTo>
                      <a:pt x="445017" y="31664"/>
                      <a:pt x="684236" y="0"/>
                      <a:pt x="9630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Rectangle: Rounded Corners 10">
                <a:extLst>
                  <a:ext uri="{FF2B5EF4-FFF2-40B4-BE49-F238E27FC236}">
                    <a16:creationId xmlns:a16="http://schemas.microsoft.com/office/drawing/2014/main" id="{CAF2177D-7BC0-F21F-2C3B-E9C0A74ABE85}"/>
                  </a:ext>
                </a:extLst>
              </p:cNvPr>
              <p:cNvSpPr/>
              <p:nvPr userDrawn="1"/>
            </p:nvSpPr>
            <p:spPr>
              <a:xfrm>
                <a:off x="7866063" y="4694238"/>
                <a:ext cx="2476499" cy="2890837"/>
              </a:xfrm>
              <a:prstGeom prst="roundRect">
                <a:avLst>
                  <a:gd name="adj" fmla="val 18013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Rectangle: Rounded Corners 13">
                <a:extLst>
                  <a:ext uri="{FF2B5EF4-FFF2-40B4-BE49-F238E27FC236}">
                    <a16:creationId xmlns:a16="http://schemas.microsoft.com/office/drawing/2014/main" id="{9E45FEB5-8C83-789A-28CA-7A96EA034B14}"/>
                  </a:ext>
                </a:extLst>
              </p:cNvPr>
              <p:cNvSpPr/>
              <p:nvPr userDrawn="1"/>
            </p:nvSpPr>
            <p:spPr>
              <a:xfrm>
                <a:off x="7947026" y="4756150"/>
                <a:ext cx="2314574" cy="2724150"/>
              </a:xfrm>
              <a:prstGeom prst="roundRect">
                <a:avLst>
                  <a:gd name="adj" fmla="val 16255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Freeform: Shape 15">
                <a:extLst>
                  <a:ext uri="{FF2B5EF4-FFF2-40B4-BE49-F238E27FC236}">
                    <a16:creationId xmlns:a16="http://schemas.microsoft.com/office/drawing/2014/main" id="{C392B3BD-12F1-2777-85CC-A95F28452644}"/>
                  </a:ext>
                </a:extLst>
              </p:cNvPr>
              <p:cNvSpPr/>
              <p:nvPr userDrawn="1"/>
            </p:nvSpPr>
            <p:spPr>
              <a:xfrm>
                <a:off x="10291366" y="5360988"/>
                <a:ext cx="184547" cy="495300"/>
              </a:xfrm>
              <a:custGeom>
                <a:avLst/>
                <a:gdLst>
                  <a:gd name="connsiteX0" fmla="*/ 51197 w 184547"/>
                  <a:gd name="connsiteY0" fmla="*/ 0 h 495300"/>
                  <a:gd name="connsiteX1" fmla="*/ 117872 w 184547"/>
                  <a:gd name="connsiteY1" fmla="*/ 0 h 495300"/>
                  <a:gd name="connsiteX2" fmla="*/ 134540 w 184547"/>
                  <a:gd name="connsiteY2" fmla="*/ 0 h 495300"/>
                  <a:gd name="connsiteX3" fmla="*/ 134540 w 184547"/>
                  <a:gd name="connsiteY3" fmla="*/ 6904 h 495300"/>
                  <a:gd name="connsiteX4" fmla="*/ 165019 w 184547"/>
                  <a:gd name="connsiteY4" fmla="*/ 19529 h 495300"/>
                  <a:gd name="connsiteX5" fmla="*/ 184547 w 184547"/>
                  <a:gd name="connsiteY5" fmla="*/ 66675 h 495300"/>
                  <a:gd name="connsiteX6" fmla="*/ 184547 w 184547"/>
                  <a:gd name="connsiteY6" fmla="*/ 428625 h 495300"/>
                  <a:gd name="connsiteX7" fmla="*/ 165019 w 184547"/>
                  <a:gd name="connsiteY7" fmla="*/ 475772 h 495300"/>
                  <a:gd name="connsiteX8" fmla="*/ 134540 w 184547"/>
                  <a:gd name="connsiteY8" fmla="*/ 488396 h 495300"/>
                  <a:gd name="connsiteX9" fmla="*/ 134540 w 184547"/>
                  <a:gd name="connsiteY9" fmla="*/ 495300 h 495300"/>
                  <a:gd name="connsiteX10" fmla="*/ 117872 w 184547"/>
                  <a:gd name="connsiteY10" fmla="*/ 495300 h 495300"/>
                  <a:gd name="connsiteX11" fmla="*/ 51197 w 184547"/>
                  <a:gd name="connsiteY11" fmla="*/ 495300 h 495300"/>
                  <a:gd name="connsiteX12" fmla="*/ 0 w 184547"/>
                  <a:gd name="connsiteY12" fmla="*/ 247650 h 495300"/>
                  <a:gd name="connsiteX13" fmla="*/ 51197 w 184547"/>
                  <a:gd name="connsiteY13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547" h="495300">
                    <a:moveTo>
                      <a:pt x="51197" y="0"/>
                    </a:moveTo>
                    <a:lnTo>
                      <a:pt x="117872" y="0"/>
                    </a:lnTo>
                    <a:lnTo>
                      <a:pt x="134540" y="0"/>
                    </a:lnTo>
                    <a:lnTo>
                      <a:pt x="134540" y="6904"/>
                    </a:lnTo>
                    <a:lnTo>
                      <a:pt x="165019" y="19529"/>
                    </a:lnTo>
                    <a:cubicBezTo>
                      <a:pt x="177084" y="31595"/>
                      <a:pt x="184547" y="48263"/>
                      <a:pt x="184547" y="66675"/>
                    </a:cubicBezTo>
                    <a:lnTo>
                      <a:pt x="184547" y="428625"/>
                    </a:lnTo>
                    <a:cubicBezTo>
                      <a:pt x="184547" y="447037"/>
                      <a:pt x="177084" y="463706"/>
                      <a:pt x="165019" y="475772"/>
                    </a:cubicBezTo>
                    <a:lnTo>
                      <a:pt x="134540" y="488396"/>
                    </a:lnTo>
                    <a:lnTo>
                      <a:pt x="134540" y="495300"/>
                    </a:lnTo>
                    <a:lnTo>
                      <a:pt x="117872" y="495300"/>
                    </a:lnTo>
                    <a:lnTo>
                      <a:pt x="51197" y="495300"/>
                    </a:lnTo>
                    <a:cubicBezTo>
                      <a:pt x="22922" y="495300"/>
                      <a:pt x="0" y="384423"/>
                      <a:pt x="0" y="247650"/>
                    </a:cubicBezTo>
                    <a:cubicBezTo>
                      <a:pt x="0" y="110877"/>
                      <a:pt x="22922" y="0"/>
                      <a:pt x="511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Rectangle: Rounded Corners 16">
                <a:extLst>
                  <a:ext uri="{FF2B5EF4-FFF2-40B4-BE49-F238E27FC236}">
                    <a16:creationId xmlns:a16="http://schemas.microsoft.com/office/drawing/2014/main" id="{224B7EF6-E889-024D-B728-76E14B4AFAA0}"/>
                  </a:ext>
                </a:extLst>
              </p:cNvPr>
              <p:cNvSpPr/>
              <p:nvPr userDrawn="1"/>
            </p:nvSpPr>
            <p:spPr>
              <a:xfrm>
                <a:off x="10318750" y="6227763"/>
                <a:ext cx="73819" cy="69056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pic>
          <p:nvPicPr>
            <p:cNvPr id="10" name="图片占位符 3">
              <a:extLst>
                <a:ext uri="{FF2B5EF4-FFF2-40B4-BE49-F238E27FC236}">
                  <a16:creationId xmlns:a16="http://schemas.microsoft.com/office/drawing/2014/main" id="{37450D57-F2C4-39E7-C2CC-EC52BCA26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1236" y="2397120"/>
              <a:ext cx="2090057" cy="2438400"/>
            </a:xfrm>
            <a:prstGeom prst="roundRect">
              <a:avLst>
                <a:gd name="adj" fmla="val 11006"/>
              </a:avLst>
            </a:prstGeom>
          </p:spPr>
        </p:pic>
      </p:grpSp>
      <p:sp>
        <p:nvSpPr>
          <p:cNvPr id="19" name="Oval 9">
            <a:extLst>
              <a:ext uri="{FF2B5EF4-FFF2-40B4-BE49-F238E27FC236}">
                <a16:creationId xmlns:a16="http://schemas.microsoft.com/office/drawing/2014/main" id="{330CAF92-EA28-5886-D9E2-163456C69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3843" y="2134817"/>
            <a:ext cx="723900" cy="723900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Oval 11">
            <a:extLst>
              <a:ext uri="{FF2B5EF4-FFF2-40B4-BE49-F238E27FC236}">
                <a16:creationId xmlns:a16="http://schemas.microsoft.com/office/drawing/2014/main" id="{E81F7FC7-104D-B0D6-31D1-37D880F69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3843" y="4684083"/>
            <a:ext cx="723900" cy="723900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191D4621-BAFD-7C0C-3362-9F29E1D22984}"/>
              </a:ext>
            </a:extLst>
          </p:cNvPr>
          <p:cNvSpPr>
            <a:spLocks noEditPoints="1"/>
          </p:cNvSpPr>
          <p:nvPr/>
        </p:nvSpPr>
        <p:spPr bwMode="auto">
          <a:xfrm>
            <a:off x="8062791" y="4889568"/>
            <a:ext cx="366006" cy="312930"/>
          </a:xfrm>
          <a:custGeom>
            <a:avLst/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CC3D3963-CAC9-8283-2757-5D2486BBA47C}"/>
              </a:ext>
            </a:extLst>
          </p:cNvPr>
          <p:cNvSpPr>
            <a:spLocks noEditPoints="1"/>
          </p:cNvSpPr>
          <p:nvPr/>
        </p:nvSpPr>
        <p:spPr bwMode="auto">
          <a:xfrm>
            <a:off x="8097069" y="2302154"/>
            <a:ext cx="297450" cy="389228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Oval 10">
            <a:extLst>
              <a:ext uri="{FF2B5EF4-FFF2-40B4-BE49-F238E27FC236}">
                <a16:creationId xmlns:a16="http://schemas.microsoft.com/office/drawing/2014/main" id="{0382348B-6142-58FE-A1C4-0CBF29EBB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085" y="2057945"/>
            <a:ext cx="719138" cy="723900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Oval 12">
            <a:extLst>
              <a:ext uri="{FF2B5EF4-FFF2-40B4-BE49-F238E27FC236}">
                <a16:creationId xmlns:a16="http://schemas.microsoft.com/office/drawing/2014/main" id="{DF855CB8-078D-D3EC-4CB6-1D00D2F08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085" y="4722545"/>
            <a:ext cx="719138" cy="723900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id="{BF6FC3CC-AE59-34D4-4CFB-3CE7A50C92C9}"/>
              </a:ext>
            </a:extLst>
          </p:cNvPr>
          <p:cNvSpPr>
            <a:spLocks noEditPoints="1"/>
          </p:cNvSpPr>
          <p:nvPr/>
        </p:nvSpPr>
        <p:spPr bwMode="auto">
          <a:xfrm>
            <a:off x="1433392" y="2236893"/>
            <a:ext cx="350524" cy="366006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B237027B-DAD1-3A0D-754D-316D3D57D48C}"/>
              </a:ext>
            </a:extLst>
          </p:cNvPr>
          <p:cNvSpPr>
            <a:spLocks noEditPoints="1"/>
          </p:cNvSpPr>
          <p:nvPr/>
        </p:nvSpPr>
        <p:spPr bwMode="auto">
          <a:xfrm>
            <a:off x="1425652" y="4926373"/>
            <a:ext cx="366006" cy="316246"/>
          </a:xfrm>
          <a:custGeom>
            <a:avLst/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1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A076113-56F2-0E4D-DBA2-A41B24969FBC}"/>
              </a:ext>
            </a:extLst>
          </p:cNvPr>
          <p:cNvGrpSpPr/>
          <p:nvPr/>
        </p:nvGrpSpPr>
        <p:grpSpPr>
          <a:xfrm>
            <a:off x="2152531" y="1984092"/>
            <a:ext cx="2323492" cy="1437281"/>
            <a:chOff x="8154515" y="1279509"/>
            <a:chExt cx="2323492" cy="1437281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DF2740D4-B9D8-CA5B-09D2-4B50B89B27F3}"/>
                </a:ext>
              </a:extLst>
            </p:cNvPr>
            <p:cNvSpPr/>
            <p:nvPr/>
          </p:nvSpPr>
          <p:spPr>
            <a:xfrm>
              <a:off x="8154515" y="1547243"/>
              <a:ext cx="2323492" cy="116954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 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930FCDD-3569-1DA4-A238-E25905317A9A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29B03D-94F5-E0CC-9300-72024000EEB6}"/>
              </a:ext>
            </a:extLst>
          </p:cNvPr>
          <p:cNvGrpSpPr/>
          <p:nvPr/>
        </p:nvGrpSpPr>
        <p:grpSpPr>
          <a:xfrm>
            <a:off x="2152531" y="4619920"/>
            <a:ext cx="2323492" cy="1165155"/>
            <a:chOff x="8154515" y="1279509"/>
            <a:chExt cx="2323492" cy="116515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DA70A52-53F0-67CE-5269-534E3311CA4C}"/>
                </a:ext>
              </a:extLst>
            </p:cNvPr>
            <p:cNvSpPr/>
            <p:nvPr/>
          </p:nvSpPr>
          <p:spPr>
            <a:xfrm>
              <a:off x="8154515" y="1547243"/>
              <a:ext cx="2323492" cy="89742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8A1FF8D-AE69-E634-CBF3-C9B0F7029145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25E95F2-3B68-5EA0-ACE6-DECB91A26E20}"/>
              </a:ext>
            </a:extLst>
          </p:cNvPr>
          <p:cNvGrpSpPr/>
          <p:nvPr/>
        </p:nvGrpSpPr>
        <p:grpSpPr>
          <a:xfrm>
            <a:off x="8786691" y="1984092"/>
            <a:ext cx="2323492" cy="1165155"/>
            <a:chOff x="8154515" y="1279509"/>
            <a:chExt cx="2323492" cy="116515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032E1D-0D34-81DC-D4FA-2281A44B4D88}"/>
                </a:ext>
              </a:extLst>
            </p:cNvPr>
            <p:cNvSpPr/>
            <p:nvPr/>
          </p:nvSpPr>
          <p:spPr>
            <a:xfrm>
              <a:off x="8154515" y="1547243"/>
              <a:ext cx="2323492" cy="89742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B4FCFD5-3D1E-3700-181F-8D61D716951E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72F8444-8130-45C8-9432-2A95E2AED613}"/>
              </a:ext>
            </a:extLst>
          </p:cNvPr>
          <p:cNvGrpSpPr/>
          <p:nvPr/>
        </p:nvGrpSpPr>
        <p:grpSpPr>
          <a:xfrm>
            <a:off x="8786691" y="4619920"/>
            <a:ext cx="2323492" cy="1165155"/>
            <a:chOff x="8154515" y="1279509"/>
            <a:chExt cx="2323492" cy="1165155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C79EE1B-7FD5-6BF3-3389-F391C6F2EEE4}"/>
                </a:ext>
              </a:extLst>
            </p:cNvPr>
            <p:cNvSpPr/>
            <p:nvPr/>
          </p:nvSpPr>
          <p:spPr>
            <a:xfrm>
              <a:off x="8154515" y="1547243"/>
              <a:ext cx="2323492" cy="89742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4946AD8-3E8A-4478-8B30-A8E606287BAE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0758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完成情况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29379EED-CE32-E43F-42A5-0963DD910C7B}"/>
              </a:ext>
            </a:extLst>
          </p:cNvPr>
          <p:cNvSpPr>
            <a:spLocks noEditPoints="1"/>
          </p:cNvSpPr>
          <p:nvPr/>
        </p:nvSpPr>
        <p:spPr bwMode="auto">
          <a:xfrm>
            <a:off x="7744828" y="2923420"/>
            <a:ext cx="1360134" cy="1641048"/>
          </a:xfrm>
          <a:custGeom>
            <a:avLst/>
            <a:gdLst>
              <a:gd name="T0" fmla="*/ 870 w 1809"/>
              <a:gd name="T1" fmla="*/ 879 h 2152"/>
              <a:gd name="T2" fmla="*/ 870 w 1809"/>
              <a:gd name="T3" fmla="*/ 2152 h 2152"/>
              <a:gd name="T4" fmla="*/ 1809 w 1809"/>
              <a:gd name="T5" fmla="*/ 1820 h 2152"/>
              <a:gd name="T6" fmla="*/ 1809 w 1809"/>
              <a:gd name="T7" fmla="*/ 547 h 2152"/>
              <a:gd name="T8" fmla="*/ 870 w 1809"/>
              <a:gd name="T9" fmla="*/ 879 h 2152"/>
              <a:gd name="T10" fmla="*/ 785 w 1809"/>
              <a:gd name="T11" fmla="*/ 961 h 2152"/>
              <a:gd name="T12" fmla="*/ 785 w 1809"/>
              <a:gd name="T13" fmla="*/ 1138 h 2152"/>
              <a:gd name="T14" fmla="*/ 613 w 1809"/>
              <a:gd name="T15" fmla="*/ 1053 h 2152"/>
              <a:gd name="T16" fmla="*/ 613 w 1809"/>
              <a:gd name="T17" fmla="*/ 864 h 2152"/>
              <a:gd name="T18" fmla="*/ 785 w 1809"/>
              <a:gd name="T19" fmla="*/ 961 h 2152"/>
              <a:gd name="T20" fmla="*/ 1555 w 1809"/>
              <a:gd name="T21" fmla="*/ 410 h 2152"/>
              <a:gd name="T22" fmla="*/ 1507 w 1809"/>
              <a:gd name="T23" fmla="*/ 386 h 2152"/>
              <a:gd name="T24" fmla="*/ 602 w 1809"/>
              <a:gd name="T25" fmla="*/ 700 h 2152"/>
              <a:gd name="T26" fmla="*/ 576 w 1809"/>
              <a:gd name="T27" fmla="*/ 724 h 2152"/>
              <a:gd name="T28" fmla="*/ 576 w 1809"/>
              <a:gd name="T29" fmla="*/ 2017 h 2152"/>
              <a:gd name="T30" fmla="*/ 822 w 1809"/>
              <a:gd name="T31" fmla="*/ 2149 h 2152"/>
              <a:gd name="T32" fmla="*/ 822 w 1809"/>
              <a:gd name="T33" fmla="*/ 879 h 2152"/>
              <a:gd name="T34" fmla="*/ 622 w 1809"/>
              <a:gd name="T35" fmla="*/ 772 h 2152"/>
              <a:gd name="T36" fmla="*/ 625 w 1809"/>
              <a:gd name="T37" fmla="*/ 772 h 2152"/>
              <a:gd name="T38" fmla="*/ 1531 w 1809"/>
              <a:gd name="T39" fmla="*/ 457 h 2152"/>
              <a:gd name="T40" fmla="*/ 1555 w 1809"/>
              <a:gd name="T41" fmla="*/ 410 h 2152"/>
              <a:gd name="T42" fmla="*/ 209 w 1809"/>
              <a:gd name="T43" fmla="*/ 581 h 2152"/>
              <a:gd name="T44" fmla="*/ 209 w 1809"/>
              <a:gd name="T45" fmla="*/ 758 h 2152"/>
              <a:gd name="T46" fmla="*/ 37 w 1809"/>
              <a:gd name="T47" fmla="*/ 673 h 2152"/>
              <a:gd name="T48" fmla="*/ 37 w 1809"/>
              <a:gd name="T49" fmla="*/ 484 h 2152"/>
              <a:gd name="T50" fmla="*/ 209 w 1809"/>
              <a:gd name="T51" fmla="*/ 581 h 2152"/>
              <a:gd name="T52" fmla="*/ 978 w 1809"/>
              <a:gd name="T53" fmla="*/ 30 h 2152"/>
              <a:gd name="T54" fmla="*/ 931 w 1809"/>
              <a:gd name="T55" fmla="*/ 6 h 2152"/>
              <a:gd name="T56" fmla="*/ 25 w 1809"/>
              <a:gd name="T57" fmla="*/ 321 h 2152"/>
              <a:gd name="T58" fmla="*/ 0 w 1809"/>
              <a:gd name="T59" fmla="*/ 344 h 2152"/>
              <a:gd name="T60" fmla="*/ 0 w 1809"/>
              <a:gd name="T61" fmla="*/ 1638 h 2152"/>
              <a:gd name="T62" fmla="*/ 246 w 1809"/>
              <a:gd name="T63" fmla="*/ 1770 h 2152"/>
              <a:gd name="T64" fmla="*/ 246 w 1809"/>
              <a:gd name="T65" fmla="*/ 500 h 2152"/>
              <a:gd name="T66" fmla="*/ 46 w 1809"/>
              <a:gd name="T67" fmla="*/ 393 h 2152"/>
              <a:gd name="T68" fmla="*/ 49 w 1809"/>
              <a:gd name="T69" fmla="*/ 392 h 2152"/>
              <a:gd name="T70" fmla="*/ 954 w 1809"/>
              <a:gd name="T71" fmla="*/ 77 h 2152"/>
              <a:gd name="T72" fmla="*/ 978 w 1809"/>
              <a:gd name="T73" fmla="*/ 30 h 2152"/>
              <a:gd name="T74" fmla="*/ 497 w 1809"/>
              <a:gd name="T75" fmla="*/ 781 h 2152"/>
              <a:gd name="T76" fmla="*/ 497 w 1809"/>
              <a:gd name="T77" fmla="*/ 958 h 2152"/>
              <a:gd name="T78" fmla="*/ 325 w 1809"/>
              <a:gd name="T79" fmla="*/ 873 h 2152"/>
              <a:gd name="T80" fmla="*/ 325 w 1809"/>
              <a:gd name="T81" fmla="*/ 684 h 2152"/>
              <a:gd name="T82" fmla="*/ 497 w 1809"/>
              <a:gd name="T83" fmla="*/ 781 h 2152"/>
              <a:gd name="T84" fmla="*/ 1266 w 1809"/>
              <a:gd name="T85" fmla="*/ 230 h 2152"/>
              <a:gd name="T86" fmla="*/ 1219 w 1809"/>
              <a:gd name="T87" fmla="*/ 206 h 2152"/>
              <a:gd name="T88" fmla="*/ 313 w 1809"/>
              <a:gd name="T89" fmla="*/ 520 h 2152"/>
              <a:gd name="T90" fmla="*/ 288 w 1809"/>
              <a:gd name="T91" fmla="*/ 544 h 2152"/>
              <a:gd name="T92" fmla="*/ 288 w 1809"/>
              <a:gd name="T93" fmla="*/ 1837 h 2152"/>
              <a:gd name="T94" fmla="*/ 534 w 1809"/>
              <a:gd name="T95" fmla="*/ 1969 h 2152"/>
              <a:gd name="T96" fmla="*/ 534 w 1809"/>
              <a:gd name="T97" fmla="*/ 699 h 2152"/>
              <a:gd name="T98" fmla="*/ 334 w 1809"/>
              <a:gd name="T99" fmla="*/ 592 h 2152"/>
              <a:gd name="T100" fmla="*/ 337 w 1809"/>
              <a:gd name="T101" fmla="*/ 592 h 2152"/>
              <a:gd name="T102" fmla="*/ 1243 w 1809"/>
              <a:gd name="T103" fmla="*/ 277 h 2152"/>
              <a:gd name="T104" fmla="*/ 1266 w 1809"/>
              <a:gd name="T105" fmla="*/ 230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09" h="2152">
                <a:moveTo>
                  <a:pt x="870" y="879"/>
                </a:moveTo>
                <a:lnTo>
                  <a:pt x="870" y="2152"/>
                </a:lnTo>
                <a:lnTo>
                  <a:pt x="1809" y="1820"/>
                </a:lnTo>
                <a:lnTo>
                  <a:pt x="1809" y="547"/>
                </a:lnTo>
                <a:lnTo>
                  <a:pt x="870" y="879"/>
                </a:lnTo>
                <a:close/>
                <a:moveTo>
                  <a:pt x="785" y="961"/>
                </a:moveTo>
                <a:lnTo>
                  <a:pt x="785" y="1138"/>
                </a:lnTo>
                <a:cubicBezTo>
                  <a:pt x="699" y="1121"/>
                  <a:pt x="613" y="1053"/>
                  <a:pt x="613" y="1053"/>
                </a:cubicBezTo>
                <a:lnTo>
                  <a:pt x="613" y="864"/>
                </a:lnTo>
                <a:cubicBezTo>
                  <a:pt x="719" y="950"/>
                  <a:pt x="785" y="961"/>
                  <a:pt x="785" y="961"/>
                </a:cubicBezTo>
                <a:close/>
                <a:moveTo>
                  <a:pt x="1555" y="410"/>
                </a:moveTo>
                <a:cubicBezTo>
                  <a:pt x="1548" y="390"/>
                  <a:pt x="1527" y="379"/>
                  <a:pt x="1507" y="386"/>
                </a:cubicBezTo>
                <a:lnTo>
                  <a:pt x="602" y="700"/>
                </a:lnTo>
                <a:cubicBezTo>
                  <a:pt x="590" y="704"/>
                  <a:pt x="580" y="713"/>
                  <a:pt x="576" y="724"/>
                </a:cubicBezTo>
                <a:lnTo>
                  <a:pt x="576" y="2017"/>
                </a:lnTo>
                <a:cubicBezTo>
                  <a:pt x="608" y="2080"/>
                  <a:pt x="741" y="2149"/>
                  <a:pt x="822" y="2149"/>
                </a:cubicBezTo>
                <a:lnTo>
                  <a:pt x="822" y="879"/>
                </a:lnTo>
                <a:cubicBezTo>
                  <a:pt x="779" y="873"/>
                  <a:pt x="682" y="822"/>
                  <a:pt x="622" y="772"/>
                </a:cubicBezTo>
                <a:cubicBezTo>
                  <a:pt x="623" y="772"/>
                  <a:pt x="624" y="772"/>
                  <a:pt x="625" y="772"/>
                </a:cubicBezTo>
                <a:lnTo>
                  <a:pt x="1531" y="457"/>
                </a:lnTo>
                <a:cubicBezTo>
                  <a:pt x="1550" y="450"/>
                  <a:pt x="1561" y="429"/>
                  <a:pt x="1555" y="410"/>
                </a:cubicBezTo>
                <a:close/>
                <a:moveTo>
                  <a:pt x="209" y="581"/>
                </a:moveTo>
                <a:lnTo>
                  <a:pt x="209" y="758"/>
                </a:lnTo>
                <a:cubicBezTo>
                  <a:pt x="123" y="742"/>
                  <a:pt x="37" y="673"/>
                  <a:pt x="37" y="673"/>
                </a:cubicBezTo>
                <a:lnTo>
                  <a:pt x="37" y="484"/>
                </a:lnTo>
                <a:cubicBezTo>
                  <a:pt x="143" y="570"/>
                  <a:pt x="209" y="581"/>
                  <a:pt x="209" y="581"/>
                </a:cubicBezTo>
                <a:close/>
                <a:moveTo>
                  <a:pt x="978" y="30"/>
                </a:moveTo>
                <a:cubicBezTo>
                  <a:pt x="972" y="11"/>
                  <a:pt x="951" y="0"/>
                  <a:pt x="931" y="6"/>
                </a:cubicBezTo>
                <a:lnTo>
                  <a:pt x="25" y="321"/>
                </a:lnTo>
                <a:cubicBezTo>
                  <a:pt x="14" y="325"/>
                  <a:pt x="3" y="334"/>
                  <a:pt x="0" y="344"/>
                </a:cubicBezTo>
                <a:lnTo>
                  <a:pt x="0" y="1638"/>
                </a:lnTo>
                <a:cubicBezTo>
                  <a:pt x="32" y="1700"/>
                  <a:pt x="165" y="1770"/>
                  <a:pt x="246" y="1770"/>
                </a:cubicBezTo>
                <a:lnTo>
                  <a:pt x="246" y="500"/>
                </a:lnTo>
                <a:cubicBezTo>
                  <a:pt x="203" y="493"/>
                  <a:pt x="106" y="443"/>
                  <a:pt x="46" y="393"/>
                </a:cubicBezTo>
                <a:cubicBezTo>
                  <a:pt x="47" y="393"/>
                  <a:pt x="48" y="392"/>
                  <a:pt x="49" y="392"/>
                </a:cubicBezTo>
                <a:lnTo>
                  <a:pt x="954" y="77"/>
                </a:lnTo>
                <a:cubicBezTo>
                  <a:pt x="974" y="71"/>
                  <a:pt x="985" y="50"/>
                  <a:pt x="978" y="30"/>
                </a:cubicBezTo>
                <a:close/>
                <a:moveTo>
                  <a:pt x="497" y="781"/>
                </a:moveTo>
                <a:lnTo>
                  <a:pt x="497" y="958"/>
                </a:lnTo>
                <a:cubicBezTo>
                  <a:pt x="411" y="941"/>
                  <a:pt x="325" y="873"/>
                  <a:pt x="325" y="873"/>
                </a:cubicBezTo>
                <a:lnTo>
                  <a:pt x="325" y="684"/>
                </a:lnTo>
                <a:cubicBezTo>
                  <a:pt x="431" y="770"/>
                  <a:pt x="497" y="781"/>
                  <a:pt x="497" y="781"/>
                </a:cubicBezTo>
                <a:close/>
                <a:moveTo>
                  <a:pt x="1266" y="230"/>
                </a:moveTo>
                <a:cubicBezTo>
                  <a:pt x="1260" y="210"/>
                  <a:pt x="1239" y="199"/>
                  <a:pt x="1219" y="206"/>
                </a:cubicBezTo>
                <a:lnTo>
                  <a:pt x="313" y="520"/>
                </a:lnTo>
                <a:cubicBezTo>
                  <a:pt x="302" y="524"/>
                  <a:pt x="291" y="533"/>
                  <a:pt x="288" y="544"/>
                </a:cubicBezTo>
                <a:lnTo>
                  <a:pt x="288" y="1837"/>
                </a:lnTo>
                <a:cubicBezTo>
                  <a:pt x="320" y="1900"/>
                  <a:pt x="453" y="1969"/>
                  <a:pt x="534" y="1969"/>
                </a:cubicBezTo>
                <a:lnTo>
                  <a:pt x="534" y="699"/>
                </a:lnTo>
                <a:cubicBezTo>
                  <a:pt x="491" y="693"/>
                  <a:pt x="394" y="642"/>
                  <a:pt x="334" y="592"/>
                </a:cubicBezTo>
                <a:cubicBezTo>
                  <a:pt x="335" y="592"/>
                  <a:pt x="336" y="592"/>
                  <a:pt x="337" y="592"/>
                </a:cubicBezTo>
                <a:lnTo>
                  <a:pt x="1243" y="277"/>
                </a:lnTo>
                <a:cubicBezTo>
                  <a:pt x="1262" y="270"/>
                  <a:pt x="1273" y="249"/>
                  <a:pt x="1266" y="230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9E847B03-CD83-675F-0AEA-AEC5E2965F25}"/>
              </a:ext>
            </a:extLst>
          </p:cNvPr>
          <p:cNvSpPr/>
          <p:nvPr/>
        </p:nvSpPr>
        <p:spPr>
          <a:xfrm rot="9795823">
            <a:off x="7173476" y="2426766"/>
            <a:ext cx="2634354" cy="2634354"/>
          </a:xfrm>
          <a:prstGeom prst="arc">
            <a:avLst>
              <a:gd name="adj1" fmla="val 13884233"/>
              <a:gd name="adj2" fmla="val 9625823"/>
            </a:avLst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99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3">
            <a:extLst>
              <a:ext uri="{FF2B5EF4-FFF2-40B4-BE49-F238E27FC236}">
                <a16:creationId xmlns:a16="http://schemas.microsoft.com/office/drawing/2014/main" id="{B2B1BB7E-F7CF-212E-2739-11DE20ACE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1344" y="3155478"/>
            <a:ext cx="1045749" cy="117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完成</a:t>
            </a:r>
            <a:endParaRPr lang="en-US" altLang="zh-CN" sz="35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情况</a:t>
            </a:r>
          </a:p>
        </p:txBody>
      </p:sp>
      <p:sp>
        <p:nvSpPr>
          <p:cNvPr id="10" name="圆角矩形 19">
            <a:extLst>
              <a:ext uri="{FF2B5EF4-FFF2-40B4-BE49-F238E27FC236}">
                <a16:creationId xmlns:a16="http://schemas.microsoft.com/office/drawing/2014/main" id="{A2183E56-2E0C-37E3-755A-3722E276349A}"/>
              </a:ext>
            </a:extLst>
          </p:cNvPr>
          <p:cNvSpPr/>
          <p:nvPr/>
        </p:nvSpPr>
        <p:spPr>
          <a:xfrm>
            <a:off x="1880266" y="1749254"/>
            <a:ext cx="4408834" cy="609572"/>
          </a:xfrm>
          <a:prstGeom prst="roundRect">
            <a:avLst>
              <a:gd name="adj" fmla="val 50000"/>
            </a:avLst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CF40DDA-FE18-19A5-66DB-92CA4DE0359C}"/>
              </a:ext>
            </a:extLst>
          </p:cNvPr>
          <p:cNvSpPr/>
          <p:nvPr/>
        </p:nvSpPr>
        <p:spPr>
          <a:xfrm>
            <a:off x="2578032" y="1885467"/>
            <a:ext cx="3416044" cy="338522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圆角矩形 24">
            <a:extLst>
              <a:ext uri="{FF2B5EF4-FFF2-40B4-BE49-F238E27FC236}">
                <a16:creationId xmlns:a16="http://schemas.microsoft.com/office/drawing/2014/main" id="{BBC30D4A-9C6C-AF37-6FF4-57145A512787}"/>
              </a:ext>
            </a:extLst>
          </p:cNvPr>
          <p:cNvSpPr/>
          <p:nvPr/>
        </p:nvSpPr>
        <p:spPr>
          <a:xfrm>
            <a:off x="1890514" y="2773347"/>
            <a:ext cx="4408833" cy="609572"/>
          </a:xfrm>
          <a:prstGeom prst="roundRect">
            <a:avLst>
              <a:gd name="adj" fmla="val 50000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B96C55D-6C4A-0B78-BD4A-EFD95BF95601}"/>
              </a:ext>
            </a:extLst>
          </p:cNvPr>
          <p:cNvSpPr/>
          <p:nvPr/>
        </p:nvSpPr>
        <p:spPr>
          <a:xfrm>
            <a:off x="2578033" y="2907745"/>
            <a:ext cx="2204383" cy="338522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圆角矩形 29">
            <a:extLst>
              <a:ext uri="{FF2B5EF4-FFF2-40B4-BE49-F238E27FC236}">
                <a16:creationId xmlns:a16="http://schemas.microsoft.com/office/drawing/2014/main" id="{B118DA11-697F-060F-DE21-338987E8A1BD}"/>
              </a:ext>
            </a:extLst>
          </p:cNvPr>
          <p:cNvSpPr/>
          <p:nvPr/>
        </p:nvSpPr>
        <p:spPr>
          <a:xfrm>
            <a:off x="1890514" y="3836943"/>
            <a:ext cx="4408833" cy="609572"/>
          </a:xfrm>
          <a:prstGeom prst="roundRect">
            <a:avLst>
              <a:gd name="adj" fmla="val 50000"/>
            </a:avLst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4EC6366-400A-5297-9E08-CAB92C73DD2B}"/>
              </a:ext>
            </a:extLst>
          </p:cNvPr>
          <p:cNvSpPr/>
          <p:nvPr/>
        </p:nvSpPr>
        <p:spPr>
          <a:xfrm>
            <a:off x="2578033" y="3973155"/>
            <a:ext cx="2204383" cy="338522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6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圆角矩形 34">
            <a:extLst>
              <a:ext uri="{FF2B5EF4-FFF2-40B4-BE49-F238E27FC236}">
                <a16:creationId xmlns:a16="http://schemas.microsoft.com/office/drawing/2014/main" id="{B8FA4B65-ED2F-9229-7000-72C1250D7F1C}"/>
              </a:ext>
            </a:extLst>
          </p:cNvPr>
          <p:cNvSpPr/>
          <p:nvPr/>
        </p:nvSpPr>
        <p:spPr>
          <a:xfrm>
            <a:off x="1900764" y="4861035"/>
            <a:ext cx="4408833" cy="609572"/>
          </a:xfrm>
          <a:prstGeom prst="roundRect">
            <a:avLst>
              <a:gd name="adj" fmla="val 50000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C8D1EED-AC89-A8E4-8BCB-F99130030024}"/>
              </a:ext>
            </a:extLst>
          </p:cNvPr>
          <p:cNvSpPr/>
          <p:nvPr/>
        </p:nvSpPr>
        <p:spPr>
          <a:xfrm>
            <a:off x="2578033" y="4995433"/>
            <a:ext cx="2204383" cy="338522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711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完成情况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029AFC-BEC6-6465-1A22-06B598F3B693}"/>
              </a:ext>
            </a:extLst>
          </p:cNvPr>
          <p:cNvGrpSpPr/>
          <p:nvPr/>
        </p:nvGrpSpPr>
        <p:grpSpPr>
          <a:xfrm>
            <a:off x="1023838" y="1945120"/>
            <a:ext cx="2099129" cy="619654"/>
            <a:chOff x="2343189" y="1779247"/>
            <a:chExt cx="2099675" cy="619816"/>
          </a:xfrm>
        </p:grpSpPr>
        <p:sp>
          <p:nvSpPr>
            <p:cNvPr id="7" name="圆角矩形 19">
              <a:extLst>
                <a:ext uri="{FF2B5EF4-FFF2-40B4-BE49-F238E27FC236}">
                  <a16:creationId xmlns:a16="http://schemas.microsoft.com/office/drawing/2014/main" id="{B3ADC9E1-8C8D-B5EE-9010-5598641DE7BA}"/>
                </a:ext>
              </a:extLst>
            </p:cNvPr>
            <p:cNvSpPr/>
            <p:nvPr/>
          </p:nvSpPr>
          <p:spPr>
            <a:xfrm>
              <a:off x="2343189" y="1779247"/>
              <a:ext cx="2099675" cy="619816"/>
            </a:xfrm>
            <a:prstGeom prst="roundRect">
              <a:avLst>
                <a:gd name="adj" fmla="val 50000"/>
              </a:avLst>
            </a:prstGeom>
            <a:solidFill>
              <a:srgbClr val="CFE0D0"/>
            </a:solidFill>
            <a:ln w="12700">
              <a:noFill/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330BBC8-1591-2F5B-DC75-0BA3BD9F41C9}"/>
                </a:ext>
              </a:extLst>
            </p:cNvPr>
            <p:cNvSpPr/>
            <p:nvPr/>
          </p:nvSpPr>
          <p:spPr>
            <a:xfrm>
              <a:off x="2402377" y="1831728"/>
              <a:ext cx="520787" cy="520788"/>
            </a:xfrm>
            <a:prstGeom prst="ellipse">
              <a:avLst/>
            </a:prstGeom>
            <a:gradFill>
              <a:gsLst>
                <a:gs pos="100000">
                  <a:srgbClr val="E2E2E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id="{D0D16EEF-46C1-7D89-7CB9-40FEA5BE2C85}"/>
                </a:ext>
              </a:extLst>
            </p:cNvPr>
            <p:cNvSpPr txBox="1"/>
            <p:nvPr/>
          </p:nvSpPr>
          <p:spPr>
            <a:xfrm>
              <a:off x="2383616" y="1881851"/>
              <a:ext cx="558311" cy="461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2" name="矩形 3">
            <a:extLst>
              <a:ext uri="{FF2B5EF4-FFF2-40B4-BE49-F238E27FC236}">
                <a16:creationId xmlns:a16="http://schemas.microsoft.com/office/drawing/2014/main" id="{24F8E1B7-259E-19CC-13C4-AFB1EB309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8715" y="2047697"/>
            <a:ext cx="877097" cy="36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工作一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F70DDBC-D5A9-8F16-5668-D8B6BA2DF995}"/>
              </a:ext>
            </a:extLst>
          </p:cNvPr>
          <p:cNvGrpSpPr/>
          <p:nvPr/>
        </p:nvGrpSpPr>
        <p:grpSpPr>
          <a:xfrm>
            <a:off x="6260454" y="1832854"/>
            <a:ext cx="4597267" cy="3664008"/>
            <a:chOff x="1174752" y="2094775"/>
            <a:chExt cx="4294140" cy="3422418"/>
          </a:xfrm>
        </p:grpSpPr>
        <p:pic>
          <p:nvPicPr>
            <p:cNvPr id="31" name="Picture 5">
              <a:extLst>
                <a:ext uri="{FF2B5EF4-FFF2-40B4-BE49-F238E27FC236}">
                  <a16:creationId xmlns:a16="http://schemas.microsoft.com/office/drawing/2014/main" id="{5374D26B-E3FC-F06F-2190-CD5C46982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752" y="2094775"/>
              <a:ext cx="4294140" cy="3422418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92A347B-5691-2C66-FCB7-1B091DE35085}"/>
                </a:ext>
              </a:extLst>
            </p:cNvPr>
            <p:cNvSpPr/>
            <p:nvPr/>
          </p:nvSpPr>
          <p:spPr>
            <a:xfrm>
              <a:off x="1397399" y="2301989"/>
              <a:ext cx="3842449" cy="217636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透明">
              <a:extLst>
                <a:ext uri="{FF2B5EF4-FFF2-40B4-BE49-F238E27FC236}">
                  <a16:creationId xmlns:a16="http://schemas.microsoft.com/office/drawing/2014/main" id="{A3952BF4-DB3A-6728-A75D-A88319D0E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976" y="2301989"/>
              <a:ext cx="1979872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636F59D4-1073-2018-21A5-B2F4AFABA8C9}"/>
              </a:ext>
            </a:extLst>
          </p:cNvPr>
          <p:cNvSpPr/>
          <p:nvPr/>
        </p:nvSpPr>
        <p:spPr>
          <a:xfrm>
            <a:off x="1334280" y="2578514"/>
            <a:ext cx="4597268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65D2DB4-9D96-E800-ACE4-A1AC46E2B9FC}"/>
              </a:ext>
            </a:extLst>
          </p:cNvPr>
          <p:cNvGrpSpPr/>
          <p:nvPr/>
        </p:nvGrpSpPr>
        <p:grpSpPr>
          <a:xfrm>
            <a:off x="1023838" y="3392488"/>
            <a:ext cx="2099129" cy="619654"/>
            <a:chOff x="2343189" y="1779247"/>
            <a:chExt cx="2099675" cy="619816"/>
          </a:xfrm>
        </p:grpSpPr>
        <p:sp>
          <p:nvSpPr>
            <p:cNvPr id="38" name="圆角矩形 19">
              <a:extLst>
                <a:ext uri="{FF2B5EF4-FFF2-40B4-BE49-F238E27FC236}">
                  <a16:creationId xmlns:a16="http://schemas.microsoft.com/office/drawing/2014/main" id="{43AC6DA9-67FA-33FE-07A7-68333ECB369B}"/>
                </a:ext>
              </a:extLst>
            </p:cNvPr>
            <p:cNvSpPr/>
            <p:nvPr/>
          </p:nvSpPr>
          <p:spPr>
            <a:xfrm>
              <a:off x="2343189" y="1779247"/>
              <a:ext cx="2099675" cy="619816"/>
            </a:xfrm>
            <a:prstGeom prst="roundRect">
              <a:avLst>
                <a:gd name="adj" fmla="val 50000"/>
              </a:avLst>
            </a:prstGeom>
            <a:solidFill>
              <a:srgbClr val="252525"/>
            </a:solidFill>
            <a:ln w="12700">
              <a:noFill/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D103D66-D7AD-C362-8857-E2E3E81F91B1}"/>
                </a:ext>
              </a:extLst>
            </p:cNvPr>
            <p:cNvSpPr/>
            <p:nvPr/>
          </p:nvSpPr>
          <p:spPr>
            <a:xfrm>
              <a:off x="2402377" y="1831728"/>
              <a:ext cx="520787" cy="520788"/>
            </a:xfrm>
            <a:prstGeom prst="ellipse">
              <a:avLst/>
            </a:prstGeom>
            <a:gradFill>
              <a:gsLst>
                <a:gs pos="100000">
                  <a:srgbClr val="E2E2E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文本框 12">
              <a:extLst>
                <a:ext uri="{FF2B5EF4-FFF2-40B4-BE49-F238E27FC236}">
                  <a16:creationId xmlns:a16="http://schemas.microsoft.com/office/drawing/2014/main" id="{AEE735EB-E3CA-CFF4-8789-00199A502A4C}"/>
                </a:ext>
              </a:extLst>
            </p:cNvPr>
            <p:cNvSpPr txBox="1"/>
            <p:nvPr/>
          </p:nvSpPr>
          <p:spPr>
            <a:xfrm>
              <a:off x="2370912" y="1869147"/>
              <a:ext cx="593586" cy="461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2" name="矩形 3">
            <a:extLst>
              <a:ext uri="{FF2B5EF4-FFF2-40B4-BE49-F238E27FC236}">
                <a16:creationId xmlns:a16="http://schemas.microsoft.com/office/drawing/2014/main" id="{6E8032A5-3C9D-D145-E727-EDD9131BE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8715" y="3495065"/>
            <a:ext cx="867479" cy="36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工作二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D3BAF01-034A-BF05-6151-B337A849DFFF}"/>
              </a:ext>
            </a:extLst>
          </p:cNvPr>
          <p:cNvSpPr/>
          <p:nvPr/>
        </p:nvSpPr>
        <p:spPr>
          <a:xfrm>
            <a:off x="1334280" y="4025882"/>
            <a:ext cx="4597268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5DC226-D95B-FDF7-C28D-F4F53CBA0BCD}"/>
              </a:ext>
            </a:extLst>
          </p:cNvPr>
          <p:cNvGrpSpPr/>
          <p:nvPr/>
        </p:nvGrpSpPr>
        <p:grpSpPr>
          <a:xfrm>
            <a:off x="1023838" y="4839856"/>
            <a:ext cx="2099129" cy="619654"/>
            <a:chOff x="2343189" y="1779247"/>
            <a:chExt cx="2099675" cy="619816"/>
          </a:xfrm>
        </p:grpSpPr>
        <p:sp>
          <p:nvSpPr>
            <p:cNvPr id="45" name="圆角矩形 19">
              <a:extLst>
                <a:ext uri="{FF2B5EF4-FFF2-40B4-BE49-F238E27FC236}">
                  <a16:creationId xmlns:a16="http://schemas.microsoft.com/office/drawing/2014/main" id="{E7F4F787-6B8E-CCA3-BC1E-BEE977D1A762}"/>
                </a:ext>
              </a:extLst>
            </p:cNvPr>
            <p:cNvSpPr/>
            <p:nvPr/>
          </p:nvSpPr>
          <p:spPr>
            <a:xfrm>
              <a:off x="2343189" y="1779247"/>
              <a:ext cx="2099675" cy="619816"/>
            </a:xfrm>
            <a:prstGeom prst="roundRect">
              <a:avLst>
                <a:gd name="adj" fmla="val 50000"/>
              </a:avLst>
            </a:prstGeom>
            <a:solidFill>
              <a:srgbClr val="CFE0D0"/>
            </a:solidFill>
            <a:ln w="12700">
              <a:noFill/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1A47733-ABC5-3F0C-F234-2767C18F04DD}"/>
                </a:ext>
              </a:extLst>
            </p:cNvPr>
            <p:cNvSpPr/>
            <p:nvPr/>
          </p:nvSpPr>
          <p:spPr>
            <a:xfrm>
              <a:off x="2402377" y="1831728"/>
              <a:ext cx="520787" cy="520788"/>
            </a:xfrm>
            <a:prstGeom prst="ellipse">
              <a:avLst/>
            </a:prstGeom>
            <a:gradFill>
              <a:gsLst>
                <a:gs pos="100000">
                  <a:srgbClr val="E2E2E2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文本框 12">
              <a:extLst>
                <a:ext uri="{FF2B5EF4-FFF2-40B4-BE49-F238E27FC236}">
                  <a16:creationId xmlns:a16="http://schemas.microsoft.com/office/drawing/2014/main" id="{8607CFC5-10A8-8CB5-E955-1D2E7DCCD669}"/>
                </a:ext>
              </a:extLst>
            </p:cNvPr>
            <p:cNvSpPr txBox="1"/>
            <p:nvPr/>
          </p:nvSpPr>
          <p:spPr>
            <a:xfrm>
              <a:off x="2358209" y="1881851"/>
              <a:ext cx="593586" cy="461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8" name="矩形 3">
            <a:extLst>
              <a:ext uri="{FF2B5EF4-FFF2-40B4-BE49-F238E27FC236}">
                <a16:creationId xmlns:a16="http://schemas.microsoft.com/office/drawing/2014/main" id="{4D3D7CA8-7DAE-01EA-5263-43D64A30B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8715" y="4942433"/>
            <a:ext cx="877097" cy="36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工作三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38AB89D5-3244-AEFC-33F3-81DD54AAEA43}"/>
              </a:ext>
            </a:extLst>
          </p:cNvPr>
          <p:cNvSpPr/>
          <p:nvPr/>
        </p:nvSpPr>
        <p:spPr>
          <a:xfrm>
            <a:off x="1334280" y="5473250"/>
            <a:ext cx="4597268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586349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735912697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9873215" y="70467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7310545" y="5028534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1148051" y="4796776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666461" y="1333828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6787042" y="67882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284CA5E-041E-3613-64D1-BAB1A955488F}"/>
              </a:ext>
            </a:extLst>
          </p:cNvPr>
          <p:cNvGrpSpPr/>
          <p:nvPr/>
        </p:nvGrpSpPr>
        <p:grpSpPr>
          <a:xfrm>
            <a:off x="4521957" y="2529943"/>
            <a:ext cx="3384730" cy="635796"/>
            <a:chOff x="2080621" y="2247705"/>
            <a:chExt cx="3384730" cy="63579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54E748-E4C1-3392-F08A-F206727A0430}"/>
                </a:ext>
              </a:extLst>
            </p:cNvPr>
            <p:cNvSpPr txBox="1"/>
            <p:nvPr/>
          </p:nvSpPr>
          <p:spPr>
            <a:xfrm flipH="1">
              <a:off x="2173505" y="2356504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41790 w 3291846"/>
                <a:gd name="connsiteY3" fmla="*/ 0 h 526997"/>
                <a:gd name="connsiteX4" fmla="*/ 1839463 w 3291846"/>
                <a:gd name="connsiteY4" fmla="*/ 0 h 526997"/>
                <a:gd name="connsiteX5" fmla="*/ 2337136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424735 w 3291846"/>
                <a:gd name="connsiteY12" fmla="*/ 526997 h 526997"/>
                <a:gd name="connsiteX13" fmla="*/ 844117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fill="none" extrusionOk="0">
                  <a:moveTo>
                    <a:pt x="0" y="263499"/>
                  </a:moveTo>
                  <a:cubicBezTo>
                    <a:pt x="-9875" y="111159"/>
                    <a:pt x="109693" y="-588"/>
                    <a:pt x="263499" y="0"/>
                  </a:cubicBezTo>
                  <a:cubicBezTo>
                    <a:pt x="419113" y="-41339"/>
                    <a:pt x="612670" y="47317"/>
                    <a:pt x="871766" y="0"/>
                  </a:cubicBezTo>
                  <a:cubicBezTo>
                    <a:pt x="1130862" y="-47317"/>
                    <a:pt x="1156248" y="26696"/>
                    <a:pt x="1341790" y="0"/>
                  </a:cubicBezTo>
                  <a:cubicBezTo>
                    <a:pt x="1527332" y="-26696"/>
                    <a:pt x="1677217" y="42236"/>
                    <a:pt x="1839463" y="0"/>
                  </a:cubicBezTo>
                  <a:cubicBezTo>
                    <a:pt x="2001709" y="-42236"/>
                    <a:pt x="2234373" y="54258"/>
                    <a:pt x="2337136" y="0"/>
                  </a:cubicBezTo>
                  <a:cubicBezTo>
                    <a:pt x="2439899" y="-54258"/>
                    <a:pt x="2737274" y="13822"/>
                    <a:pt x="3028348" y="0"/>
                  </a:cubicBezTo>
                  <a:cubicBezTo>
                    <a:pt x="3176798" y="27766"/>
                    <a:pt x="3306350" y="113095"/>
                    <a:pt x="3291847" y="263499"/>
                  </a:cubicBezTo>
                  <a:lnTo>
                    <a:pt x="3291846" y="263499"/>
                  </a:lnTo>
                  <a:cubicBezTo>
                    <a:pt x="3290562" y="374393"/>
                    <a:pt x="3190803" y="530528"/>
                    <a:pt x="3028347" y="526998"/>
                  </a:cubicBezTo>
                  <a:cubicBezTo>
                    <a:pt x="2896741" y="548261"/>
                    <a:pt x="2661133" y="464681"/>
                    <a:pt x="2475377" y="526998"/>
                  </a:cubicBezTo>
                  <a:cubicBezTo>
                    <a:pt x="2289621" y="589315"/>
                    <a:pt x="2165658" y="479207"/>
                    <a:pt x="1922408" y="526998"/>
                  </a:cubicBezTo>
                  <a:cubicBezTo>
                    <a:pt x="1679158" y="574789"/>
                    <a:pt x="1667788" y="512322"/>
                    <a:pt x="1424735" y="526997"/>
                  </a:cubicBezTo>
                  <a:cubicBezTo>
                    <a:pt x="1181682" y="541673"/>
                    <a:pt x="1121895" y="524871"/>
                    <a:pt x="844117" y="526997"/>
                  </a:cubicBezTo>
                  <a:cubicBezTo>
                    <a:pt x="566339" y="529123"/>
                    <a:pt x="479769" y="520438"/>
                    <a:pt x="263499" y="526997"/>
                  </a:cubicBezTo>
                  <a:cubicBezTo>
                    <a:pt x="114920" y="536514"/>
                    <a:pt x="-1767" y="403458"/>
                    <a:pt x="0" y="263498"/>
                  </a:cubicBezTo>
                  <a:lnTo>
                    <a:pt x="0" y="263499"/>
                  </a:lnTo>
                  <a:close/>
                </a:path>
                <a:path w="3291846" h="526997" stroke="0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solidFill>
              <a:srgbClr val="CFE0D0"/>
            </a:soli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DEAC7BB-8F50-02ED-DEEE-E8701FDAAC3A}"/>
                </a:ext>
              </a:extLst>
            </p:cNvPr>
            <p:cNvSpPr txBox="1"/>
            <p:nvPr/>
          </p:nvSpPr>
          <p:spPr>
            <a:xfrm flipH="1">
              <a:off x="2080621" y="2247705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97087 w 3291846"/>
                <a:gd name="connsiteY3" fmla="*/ 0 h 526997"/>
                <a:gd name="connsiteX4" fmla="*/ 1894760 w 3291846"/>
                <a:gd name="connsiteY4" fmla="*/ 0 h 526997"/>
                <a:gd name="connsiteX5" fmla="*/ 2475378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341790 w 3291846"/>
                <a:gd name="connsiteY12" fmla="*/ 526997 h 526997"/>
                <a:gd name="connsiteX13" fmla="*/ 871766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noFill/>
            <a:ln w="635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31698E5-6C2A-C47A-9B99-00433139282F}"/>
              </a:ext>
            </a:extLst>
          </p:cNvPr>
          <p:cNvSpPr txBox="1"/>
          <p:nvPr/>
        </p:nvSpPr>
        <p:spPr>
          <a:xfrm>
            <a:off x="5245730" y="2636189"/>
            <a:ext cx="1997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优设好身体" panose="00020600040101010101" pitchFamily="18" charset="-122"/>
                <a:ea typeface="优设好身体" panose="00020600040101010101" pitchFamily="18" charset="-122"/>
              </a:rPr>
              <a:t>心得感悟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CE97575-7110-5B6C-38C7-E326F77E42F0}"/>
              </a:ext>
            </a:extLst>
          </p:cNvPr>
          <p:cNvSpPr txBox="1"/>
          <p:nvPr/>
        </p:nvSpPr>
        <p:spPr>
          <a:xfrm>
            <a:off x="1038852" y="1912751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13CF613-4425-B661-2EC5-39F45FC1810E}"/>
              </a:ext>
            </a:extLst>
          </p:cNvPr>
          <p:cNvSpPr txBox="1"/>
          <p:nvPr/>
        </p:nvSpPr>
        <p:spPr>
          <a:xfrm>
            <a:off x="4479482" y="3279474"/>
            <a:ext cx="3857518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85126012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A56E74F0-6860-DCBD-D55E-6D12AE3E8C70}"/>
              </a:ext>
            </a:extLst>
          </p:cNvPr>
          <p:cNvSpPr txBox="1"/>
          <p:nvPr/>
        </p:nvSpPr>
        <p:spPr>
          <a:xfrm>
            <a:off x="5304823" y="-2862557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A3559200-70BE-348E-6D95-88474B30EF79}"/>
              </a:ext>
            </a:extLst>
          </p:cNvPr>
          <p:cNvSpPr txBox="1"/>
          <p:nvPr/>
        </p:nvSpPr>
        <p:spPr>
          <a:xfrm>
            <a:off x="1038852" y="-2468804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2" name="文本框-8_矢量">
            <a:extLst>
              <a:ext uri="{FF2B5EF4-FFF2-40B4-BE49-F238E27FC236}">
                <a16:creationId xmlns:a16="http://schemas.microsoft.com/office/drawing/2014/main" id="{4E77177C-7246-BA95-2B60-1EA1FBE3F434}"/>
              </a:ext>
            </a:extLst>
          </p:cNvPr>
          <p:cNvGrpSpPr/>
          <p:nvPr/>
        </p:nvGrpSpPr>
        <p:grpSpPr>
          <a:xfrm>
            <a:off x="1116695" y="2183765"/>
            <a:ext cx="3149585" cy="2115217"/>
            <a:chOff x="1236305" y="-2061705"/>
            <a:chExt cx="3149585" cy="211521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D76DF5B-2E64-14FB-84B3-BD1A5F42ABA0}"/>
                </a:ext>
              </a:extLst>
            </p:cNvPr>
            <p:cNvSpPr txBox="1"/>
            <p:nvPr/>
          </p:nvSpPr>
          <p:spPr>
            <a:xfrm>
              <a:off x="1236305" y="-2061705"/>
              <a:ext cx="1519524" cy="2115216"/>
            </a:xfrm>
            <a:custGeom>
              <a:avLst/>
              <a:gdLst/>
              <a:ahLst/>
              <a:cxnLst/>
              <a:rect l="l" t="t" r="r" b="b"/>
              <a:pathLst>
                <a:path w="1519524" h="2115216">
                  <a:moveTo>
                    <a:pt x="759762" y="439197"/>
                  </a:moveTo>
                  <a:cubicBezTo>
                    <a:pt x="670576" y="439197"/>
                    <a:pt x="601584" y="493045"/>
                    <a:pt x="552784" y="600741"/>
                  </a:cubicBezTo>
                  <a:cubicBezTo>
                    <a:pt x="503984" y="708437"/>
                    <a:pt x="479584" y="861568"/>
                    <a:pt x="479584" y="1060132"/>
                  </a:cubicBezTo>
                  <a:cubicBezTo>
                    <a:pt x="479584" y="1258696"/>
                    <a:pt x="503984" y="1410985"/>
                    <a:pt x="552784" y="1516999"/>
                  </a:cubicBezTo>
                  <a:cubicBezTo>
                    <a:pt x="601584" y="1623012"/>
                    <a:pt x="670576" y="1676018"/>
                    <a:pt x="759762" y="1676018"/>
                  </a:cubicBezTo>
                  <a:cubicBezTo>
                    <a:pt x="848948" y="1676018"/>
                    <a:pt x="917941" y="1623012"/>
                    <a:pt x="966740" y="1516999"/>
                  </a:cubicBezTo>
                  <a:cubicBezTo>
                    <a:pt x="1015540" y="1410985"/>
                    <a:pt x="1039940" y="1258696"/>
                    <a:pt x="1039940" y="1060132"/>
                  </a:cubicBezTo>
                  <a:cubicBezTo>
                    <a:pt x="1039940" y="861568"/>
                    <a:pt x="1015540" y="708437"/>
                    <a:pt x="966740" y="600741"/>
                  </a:cubicBezTo>
                  <a:cubicBezTo>
                    <a:pt x="917941" y="493045"/>
                    <a:pt x="848948" y="439197"/>
                    <a:pt x="759762" y="439197"/>
                  </a:cubicBezTo>
                  <a:close/>
                  <a:moveTo>
                    <a:pt x="759762" y="0"/>
                  </a:moveTo>
                  <a:cubicBezTo>
                    <a:pt x="1003761" y="0"/>
                    <a:pt x="1191388" y="91709"/>
                    <a:pt x="1322642" y="275129"/>
                  </a:cubicBezTo>
                  <a:cubicBezTo>
                    <a:pt x="1453897" y="458549"/>
                    <a:pt x="1519524" y="720217"/>
                    <a:pt x="1519524" y="1060132"/>
                  </a:cubicBezTo>
                  <a:cubicBezTo>
                    <a:pt x="1519524" y="1400048"/>
                    <a:pt x="1453897" y="1660874"/>
                    <a:pt x="1322642" y="1842611"/>
                  </a:cubicBezTo>
                  <a:cubicBezTo>
                    <a:pt x="1191388" y="2024348"/>
                    <a:pt x="1003761" y="2115216"/>
                    <a:pt x="759762" y="2115216"/>
                  </a:cubicBezTo>
                  <a:cubicBezTo>
                    <a:pt x="515763" y="2115216"/>
                    <a:pt x="328137" y="2024348"/>
                    <a:pt x="196882" y="1842611"/>
                  </a:cubicBezTo>
                  <a:cubicBezTo>
                    <a:pt x="65628" y="1660874"/>
                    <a:pt x="0" y="1400048"/>
                    <a:pt x="0" y="1060132"/>
                  </a:cubicBezTo>
                  <a:cubicBezTo>
                    <a:pt x="0" y="720217"/>
                    <a:pt x="65628" y="458549"/>
                    <a:pt x="196882" y="275129"/>
                  </a:cubicBezTo>
                  <a:cubicBezTo>
                    <a:pt x="328137" y="91709"/>
                    <a:pt x="515763" y="0"/>
                    <a:pt x="759762" y="0"/>
                  </a:cubicBezTo>
                  <a:close/>
                </a:path>
              </a:pathLst>
            </a:custGeom>
            <a:grpFill/>
            <a:ln w="381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963399782"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990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F17887F-0E0A-0AE3-74CB-3E77EC7CE4E1}"/>
                </a:ext>
              </a:extLst>
            </p:cNvPr>
            <p:cNvSpPr txBox="1"/>
            <p:nvPr/>
          </p:nvSpPr>
          <p:spPr>
            <a:xfrm>
              <a:off x="2942090" y="-2026367"/>
              <a:ext cx="1443800" cy="2079879"/>
            </a:xfrm>
            <a:custGeom>
              <a:avLst/>
              <a:gdLst/>
              <a:ahLst/>
              <a:cxnLst/>
              <a:rect l="l" t="t" r="r" b="b"/>
              <a:pathLst>
                <a:path w="1443800" h="2079879">
                  <a:moveTo>
                    <a:pt x="103489" y="0"/>
                  </a:moveTo>
                  <a:lnTo>
                    <a:pt x="1352931" y="0"/>
                  </a:lnTo>
                  <a:lnTo>
                    <a:pt x="1352931" y="391240"/>
                  </a:lnTo>
                  <a:lnTo>
                    <a:pt x="901113" y="762286"/>
                  </a:lnTo>
                  <a:lnTo>
                    <a:pt x="906161" y="774907"/>
                  </a:lnTo>
                  <a:cubicBezTo>
                    <a:pt x="1003760" y="774907"/>
                    <a:pt x="1093787" y="801831"/>
                    <a:pt x="1176242" y="855679"/>
                  </a:cubicBezTo>
                  <a:cubicBezTo>
                    <a:pt x="1258697" y="909527"/>
                    <a:pt x="1323904" y="983568"/>
                    <a:pt x="1371862" y="1077802"/>
                  </a:cubicBezTo>
                  <a:cubicBezTo>
                    <a:pt x="1419820" y="1172036"/>
                    <a:pt x="1443800" y="1277207"/>
                    <a:pt x="1443800" y="1393317"/>
                  </a:cubicBezTo>
                  <a:cubicBezTo>
                    <a:pt x="1443800" y="1526255"/>
                    <a:pt x="1413089" y="1644468"/>
                    <a:pt x="1351669" y="1747957"/>
                  </a:cubicBezTo>
                  <a:cubicBezTo>
                    <a:pt x="1290249" y="1851446"/>
                    <a:pt x="1205270" y="1932639"/>
                    <a:pt x="1096732" y="1991535"/>
                  </a:cubicBezTo>
                  <a:cubicBezTo>
                    <a:pt x="988195" y="2050431"/>
                    <a:pt x="864934" y="2079879"/>
                    <a:pt x="726948" y="2079879"/>
                  </a:cubicBezTo>
                  <a:cubicBezTo>
                    <a:pt x="546894" y="2079879"/>
                    <a:pt x="395867" y="2034445"/>
                    <a:pt x="273868" y="1943577"/>
                  </a:cubicBezTo>
                  <a:cubicBezTo>
                    <a:pt x="151868" y="1852708"/>
                    <a:pt x="60579" y="1729867"/>
                    <a:pt x="0" y="1575054"/>
                  </a:cubicBezTo>
                  <a:lnTo>
                    <a:pt x="429101" y="1423607"/>
                  </a:lnTo>
                  <a:cubicBezTo>
                    <a:pt x="477901" y="1576737"/>
                    <a:pt x="575501" y="1653302"/>
                    <a:pt x="721900" y="1653302"/>
                  </a:cubicBezTo>
                  <a:cubicBezTo>
                    <a:pt x="799306" y="1653302"/>
                    <a:pt x="861568" y="1629744"/>
                    <a:pt x="908685" y="1582627"/>
                  </a:cubicBezTo>
                  <a:cubicBezTo>
                    <a:pt x="955802" y="1535510"/>
                    <a:pt x="979361" y="1472407"/>
                    <a:pt x="979361" y="1393317"/>
                  </a:cubicBezTo>
                  <a:cubicBezTo>
                    <a:pt x="979361" y="1314228"/>
                    <a:pt x="955382" y="1251125"/>
                    <a:pt x="907423" y="1204008"/>
                  </a:cubicBezTo>
                  <a:cubicBezTo>
                    <a:pt x="859465" y="1156891"/>
                    <a:pt x="795099" y="1133332"/>
                    <a:pt x="714328" y="1133332"/>
                  </a:cubicBezTo>
                  <a:cubicBezTo>
                    <a:pt x="684038" y="1133332"/>
                    <a:pt x="656273" y="1137960"/>
                    <a:pt x="631031" y="1147215"/>
                  </a:cubicBezTo>
                  <a:cubicBezTo>
                    <a:pt x="605790" y="1156470"/>
                    <a:pt x="575501" y="1172036"/>
                    <a:pt x="540163" y="1193911"/>
                  </a:cubicBezTo>
                  <a:lnTo>
                    <a:pt x="282702" y="865775"/>
                  </a:lnTo>
                  <a:lnTo>
                    <a:pt x="726948" y="439198"/>
                  </a:lnTo>
                  <a:lnTo>
                    <a:pt x="103489" y="439198"/>
                  </a:lnTo>
                  <a:close/>
                </a:path>
              </a:pathLst>
            </a:custGeom>
            <a:grpFill/>
            <a:ln w="381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033246532"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990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71994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心得感悟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Straight Connector 2">
            <a:extLst>
              <a:ext uri="{FF2B5EF4-FFF2-40B4-BE49-F238E27FC236}">
                <a16:creationId xmlns:a16="http://schemas.microsoft.com/office/drawing/2014/main" id="{28213180-F2D0-A03C-43BC-A9AD7FA33FB8}"/>
              </a:ext>
            </a:extLst>
          </p:cNvPr>
          <p:cNvCxnSpPr/>
          <p:nvPr/>
        </p:nvCxnSpPr>
        <p:spPr>
          <a:xfrm rot="5400000">
            <a:off x="1902663" y="4078417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Rectangle: Rounded Corners 4">
            <a:extLst>
              <a:ext uri="{FF2B5EF4-FFF2-40B4-BE49-F238E27FC236}">
                <a16:creationId xmlns:a16="http://schemas.microsoft.com/office/drawing/2014/main" id="{90811B6D-4167-8C99-08A3-8C75C4CF7B46}"/>
              </a:ext>
            </a:extLst>
          </p:cNvPr>
          <p:cNvSpPr/>
          <p:nvPr/>
        </p:nvSpPr>
        <p:spPr>
          <a:xfrm rot="10800000">
            <a:off x="1186543" y="1952113"/>
            <a:ext cx="1947406" cy="1606202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Rectangle: Rounded Corners 5">
            <a:extLst>
              <a:ext uri="{FF2B5EF4-FFF2-40B4-BE49-F238E27FC236}">
                <a16:creationId xmlns:a16="http://schemas.microsoft.com/office/drawing/2014/main" id="{E39AE59A-A1EB-6201-57BF-D490ED6E7C4F}"/>
              </a:ext>
            </a:extLst>
          </p:cNvPr>
          <p:cNvSpPr/>
          <p:nvPr/>
        </p:nvSpPr>
        <p:spPr>
          <a:xfrm rot="10800000" flipV="1">
            <a:off x="1484047" y="3280316"/>
            <a:ext cx="1335652" cy="531143"/>
          </a:xfrm>
          <a:prstGeom prst="roundRect">
            <a:avLst>
              <a:gd name="adj" fmla="val 50000"/>
            </a:avLst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Freeform: Shape 7">
            <a:extLst>
              <a:ext uri="{FF2B5EF4-FFF2-40B4-BE49-F238E27FC236}">
                <a16:creationId xmlns:a16="http://schemas.microsoft.com/office/drawing/2014/main" id="{C59202A5-C805-CF85-D3E0-EA6407FC29BE}"/>
              </a:ext>
            </a:extLst>
          </p:cNvPr>
          <p:cNvSpPr>
            <a:spLocks/>
          </p:cNvSpPr>
          <p:nvPr/>
        </p:nvSpPr>
        <p:spPr bwMode="auto">
          <a:xfrm>
            <a:off x="1785173" y="2501275"/>
            <a:ext cx="750143" cy="497083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FE3F0DF-FC95-26FD-5CF0-AE9768518FFB}"/>
              </a:ext>
            </a:extLst>
          </p:cNvPr>
          <p:cNvSpPr/>
          <p:nvPr/>
        </p:nvSpPr>
        <p:spPr>
          <a:xfrm>
            <a:off x="1484047" y="3397875"/>
            <a:ext cx="1335653" cy="3366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文字添加</a:t>
            </a:r>
          </a:p>
        </p:txBody>
      </p:sp>
      <p:cxnSp>
        <p:nvCxnSpPr>
          <p:cNvPr id="26" name="Straight Connector 9">
            <a:extLst>
              <a:ext uri="{FF2B5EF4-FFF2-40B4-BE49-F238E27FC236}">
                <a16:creationId xmlns:a16="http://schemas.microsoft.com/office/drawing/2014/main" id="{F5E95FC7-EB10-E276-920C-A6F12C0F416D}"/>
              </a:ext>
            </a:extLst>
          </p:cNvPr>
          <p:cNvCxnSpPr/>
          <p:nvPr/>
        </p:nvCxnSpPr>
        <p:spPr>
          <a:xfrm rot="5400000">
            <a:off x="4550518" y="4070719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7" name="Rectangle: Rounded Corners 11">
            <a:extLst>
              <a:ext uri="{FF2B5EF4-FFF2-40B4-BE49-F238E27FC236}">
                <a16:creationId xmlns:a16="http://schemas.microsoft.com/office/drawing/2014/main" id="{2FEAF00C-09DC-206D-A77D-6B8F9A619BD7}"/>
              </a:ext>
            </a:extLst>
          </p:cNvPr>
          <p:cNvSpPr/>
          <p:nvPr/>
        </p:nvSpPr>
        <p:spPr>
          <a:xfrm rot="10800000">
            <a:off x="3834397" y="1947298"/>
            <a:ext cx="1947404" cy="1606201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Rectangle: Rounded Corners 12">
            <a:extLst>
              <a:ext uri="{FF2B5EF4-FFF2-40B4-BE49-F238E27FC236}">
                <a16:creationId xmlns:a16="http://schemas.microsoft.com/office/drawing/2014/main" id="{DA69D050-527E-77CD-F015-EB7A07A08A6F}"/>
              </a:ext>
            </a:extLst>
          </p:cNvPr>
          <p:cNvSpPr/>
          <p:nvPr/>
        </p:nvSpPr>
        <p:spPr>
          <a:xfrm rot="10800000" flipV="1">
            <a:off x="4089712" y="3275500"/>
            <a:ext cx="1335650" cy="531142"/>
          </a:xfrm>
          <a:prstGeom prst="roundRect">
            <a:avLst>
              <a:gd name="adj" fmla="val 50000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Freeform: Shape 14">
            <a:extLst>
              <a:ext uri="{FF2B5EF4-FFF2-40B4-BE49-F238E27FC236}">
                <a16:creationId xmlns:a16="http://schemas.microsoft.com/office/drawing/2014/main" id="{A47B85A2-46E4-574B-6020-26CC1EB4C64B}"/>
              </a:ext>
            </a:extLst>
          </p:cNvPr>
          <p:cNvSpPr>
            <a:spLocks/>
          </p:cNvSpPr>
          <p:nvPr/>
        </p:nvSpPr>
        <p:spPr bwMode="auto">
          <a:xfrm>
            <a:off x="4483863" y="2496747"/>
            <a:ext cx="648473" cy="507309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67" y="9"/>
              </a:cxn>
              <a:cxn ang="0">
                <a:pos x="2" y="9"/>
              </a:cxn>
              <a:cxn ang="0">
                <a:pos x="0" y="8"/>
              </a:cxn>
              <a:cxn ang="0">
                <a:pos x="0" y="1"/>
              </a:cxn>
              <a:cxn ang="0">
                <a:pos x="2" y="0"/>
              </a:cxn>
              <a:cxn ang="0">
                <a:pos x="67" y="0"/>
              </a:cxn>
              <a:cxn ang="0">
                <a:pos x="68" y="1"/>
              </a:cxn>
              <a:cxn ang="0">
                <a:pos x="68" y="8"/>
              </a:cxn>
              <a:cxn ang="0">
                <a:pos x="13" y="27"/>
              </a:cxn>
              <a:cxn ang="0">
                <a:pos x="3" y="38"/>
              </a:cxn>
              <a:cxn ang="0">
                <a:pos x="2" y="38"/>
              </a:cxn>
              <a:cxn ang="0">
                <a:pos x="0" y="37"/>
              </a:cxn>
              <a:cxn ang="0">
                <a:pos x="0" y="15"/>
              </a:cxn>
              <a:cxn ang="0">
                <a:pos x="2" y="14"/>
              </a:cxn>
              <a:cxn ang="0">
                <a:pos x="3" y="14"/>
              </a:cxn>
              <a:cxn ang="0">
                <a:pos x="13" y="25"/>
              </a:cxn>
              <a:cxn ang="0">
                <a:pos x="14" y="26"/>
              </a:cxn>
              <a:cxn ang="0">
                <a:pos x="13" y="27"/>
              </a:cxn>
              <a:cxn ang="0">
                <a:pos x="68" y="52"/>
              </a:cxn>
              <a:cxn ang="0">
                <a:pos x="67" y="53"/>
              </a:cxn>
              <a:cxn ang="0">
                <a:pos x="2" y="53"/>
              </a:cxn>
              <a:cxn ang="0">
                <a:pos x="0" y="52"/>
              </a:cxn>
              <a:cxn ang="0">
                <a:pos x="0" y="44"/>
              </a:cxn>
              <a:cxn ang="0">
                <a:pos x="2" y="43"/>
              </a:cxn>
              <a:cxn ang="0">
                <a:pos x="67" y="43"/>
              </a:cxn>
              <a:cxn ang="0">
                <a:pos x="68" y="44"/>
              </a:cxn>
              <a:cxn ang="0">
                <a:pos x="68" y="52"/>
              </a:cxn>
              <a:cxn ang="0">
                <a:pos x="68" y="23"/>
              </a:cxn>
              <a:cxn ang="0">
                <a:pos x="67" y="24"/>
              </a:cxn>
              <a:cxn ang="0">
                <a:pos x="26" y="24"/>
              </a:cxn>
              <a:cxn ang="0">
                <a:pos x="25" y="23"/>
              </a:cxn>
              <a:cxn ang="0">
                <a:pos x="25" y="15"/>
              </a:cxn>
              <a:cxn ang="0">
                <a:pos x="26" y="14"/>
              </a:cxn>
              <a:cxn ang="0">
                <a:pos x="67" y="14"/>
              </a:cxn>
              <a:cxn ang="0">
                <a:pos x="68" y="15"/>
              </a:cxn>
              <a:cxn ang="0">
                <a:pos x="68" y="23"/>
              </a:cxn>
              <a:cxn ang="0">
                <a:pos x="68" y="37"/>
              </a:cxn>
              <a:cxn ang="0">
                <a:pos x="67" y="38"/>
              </a:cxn>
              <a:cxn ang="0">
                <a:pos x="26" y="38"/>
              </a:cxn>
              <a:cxn ang="0">
                <a:pos x="25" y="37"/>
              </a:cxn>
              <a:cxn ang="0">
                <a:pos x="25" y="30"/>
              </a:cxn>
              <a:cxn ang="0">
                <a:pos x="26" y="29"/>
              </a:cxn>
              <a:cxn ang="0">
                <a:pos x="67" y="29"/>
              </a:cxn>
              <a:cxn ang="0">
                <a:pos x="68" y="30"/>
              </a:cxn>
              <a:cxn ang="0">
                <a:pos x="68" y="37"/>
              </a:cxn>
            </a:cxnLst>
            <a:rect l="0" t="0" r="r" b="b"/>
            <a:pathLst>
              <a:path w="68" h="53"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13" y="27"/>
                </a:move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7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305B5B1-BB59-CF79-F96A-A694E121980F}"/>
              </a:ext>
            </a:extLst>
          </p:cNvPr>
          <p:cNvSpPr/>
          <p:nvPr/>
        </p:nvSpPr>
        <p:spPr>
          <a:xfrm>
            <a:off x="4138501" y="3384902"/>
            <a:ext cx="1335653" cy="3366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文字添加</a:t>
            </a:r>
          </a:p>
        </p:txBody>
      </p: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E6A06032-92DA-98D8-1D27-B05D7B4117D4}"/>
              </a:ext>
            </a:extLst>
          </p:cNvPr>
          <p:cNvCxnSpPr/>
          <p:nvPr/>
        </p:nvCxnSpPr>
        <p:spPr>
          <a:xfrm rot="5400000">
            <a:off x="7217079" y="4065928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1" name="Rectangle: Rounded Corners 18">
            <a:extLst>
              <a:ext uri="{FF2B5EF4-FFF2-40B4-BE49-F238E27FC236}">
                <a16:creationId xmlns:a16="http://schemas.microsoft.com/office/drawing/2014/main" id="{B12DF02A-0D92-8A07-4FA4-10707E479EF6}"/>
              </a:ext>
            </a:extLst>
          </p:cNvPr>
          <p:cNvSpPr/>
          <p:nvPr/>
        </p:nvSpPr>
        <p:spPr>
          <a:xfrm rot="10800000">
            <a:off x="6500959" y="1942506"/>
            <a:ext cx="1947406" cy="1606203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C89D162B-9142-88A5-32CC-35E89DCFFED9}"/>
              </a:ext>
            </a:extLst>
          </p:cNvPr>
          <p:cNvSpPr/>
          <p:nvPr/>
        </p:nvSpPr>
        <p:spPr>
          <a:xfrm rot="10800000" flipV="1">
            <a:off x="6806835" y="3316779"/>
            <a:ext cx="1335651" cy="531143"/>
          </a:xfrm>
          <a:prstGeom prst="roundRect">
            <a:avLst>
              <a:gd name="adj" fmla="val 50000"/>
            </a:avLst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: Shape 21">
            <a:extLst>
              <a:ext uri="{FF2B5EF4-FFF2-40B4-BE49-F238E27FC236}">
                <a16:creationId xmlns:a16="http://schemas.microsoft.com/office/drawing/2014/main" id="{6AC394FC-D4B3-7C04-F81A-48FEE6DD6912}"/>
              </a:ext>
            </a:extLst>
          </p:cNvPr>
          <p:cNvSpPr>
            <a:spLocks/>
          </p:cNvSpPr>
          <p:nvPr/>
        </p:nvSpPr>
        <p:spPr bwMode="auto">
          <a:xfrm>
            <a:off x="7186145" y="2454783"/>
            <a:ext cx="577033" cy="581649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1" y="27"/>
              </a:cxn>
              <a:cxn ang="0">
                <a:pos x="30" y="17"/>
              </a:cxn>
              <a:cxn ang="0">
                <a:pos x="9" y="37"/>
              </a:cxn>
              <a:cxn ang="0">
                <a:pos x="9" y="48"/>
              </a:cxn>
              <a:cxn ang="0">
                <a:pos x="20" y="48"/>
              </a:cxn>
              <a:cxn ang="0">
                <a:pos x="41" y="27"/>
              </a:cxn>
              <a:cxn ang="0">
                <a:pos x="21" y="43"/>
              </a:cxn>
              <a:cxn ang="0">
                <a:pos x="19" y="44"/>
              </a:cxn>
              <a:cxn ang="0">
                <a:pos x="17" y="44"/>
              </a:cxn>
              <a:cxn ang="0">
                <a:pos x="17" y="41"/>
              </a:cxn>
              <a:cxn ang="0">
                <a:pos x="13" y="41"/>
              </a:cxn>
              <a:cxn ang="0">
                <a:pos x="13" y="39"/>
              </a:cxn>
              <a:cxn ang="0">
                <a:pos x="15" y="37"/>
              </a:cxn>
              <a:cxn ang="0">
                <a:pos x="21" y="43"/>
              </a:cxn>
              <a:cxn ang="0">
                <a:pos x="31" y="23"/>
              </a:cxn>
              <a:cxn ang="0">
                <a:pos x="20" y="34"/>
              </a:cxn>
              <a:cxn ang="0">
                <a:pos x="19" y="34"/>
              </a:cxn>
              <a:cxn ang="0">
                <a:pos x="19" y="33"/>
              </a:cxn>
              <a:cxn ang="0">
                <a:pos x="30" y="22"/>
              </a:cxn>
              <a:cxn ang="0">
                <a:pos x="31" y="22"/>
              </a:cxn>
              <a:cxn ang="0">
                <a:pos x="31" y="23"/>
              </a:cxn>
              <a:cxn ang="0">
                <a:pos x="47" y="22"/>
              </a:cxn>
              <a:cxn ang="0">
                <a:pos x="47" y="16"/>
              </a:cxn>
              <a:cxn ang="0">
                <a:pos x="41" y="11"/>
              </a:cxn>
              <a:cxn ang="0">
                <a:pos x="36" y="11"/>
              </a:cxn>
              <a:cxn ang="0">
                <a:pos x="33" y="14"/>
              </a:cxn>
              <a:cxn ang="0">
                <a:pos x="43" y="25"/>
              </a:cxn>
              <a:cxn ang="0">
                <a:pos x="47" y="22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1" y="27"/>
                </a:moveTo>
                <a:cubicBezTo>
                  <a:pt x="30" y="17"/>
                  <a:pt x="30" y="17"/>
                  <a:pt x="30" y="1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8"/>
                  <a:pt x="9" y="48"/>
                  <a:pt x="9" y="48"/>
                </a:cubicBezTo>
                <a:cubicBezTo>
                  <a:pt x="20" y="48"/>
                  <a:pt x="20" y="48"/>
                  <a:pt x="20" y="48"/>
                </a:cubicBezTo>
                <a:lnTo>
                  <a:pt x="41" y="27"/>
                </a:lnTo>
                <a:close/>
                <a:moveTo>
                  <a:pt x="21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1"/>
                  <a:pt x="17" y="41"/>
                  <a:pt x="17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5" y="37"/>
                  <a:pt x="15" y="37"/>
                </a:cubicBezTo>
                <a:lnTo>
                  <a:pt x="21" y="43"/>
                </a:lnTo>
                <a:close/>
                <a:moveTo>
                  <a:pt x="31" y="23"/>
                </a:move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5"/>
                  <a:pt x="19" y="34"/>
                </a:cubicBezTo>
                <a:cubicBezTo>
                  <a:pt x="18" y="34"/>
                  <a:pt x="18" y="33"/>
                  <a:pt x="19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2"/>
                  <a:pt x="31" y="23"/>
                  <a:pt x="31" y="23"/>
                </a:cubicBezTo>
                <a:close/>
                <a:moveTo>
                  <a:pt x="47" y="22"/>
                </a:moveTo>
                <a:cubicBezTo>
                  <a:pt x="48" y="20"/>
                  <a:pt x="48" y="18"/>
                  <a:pt x="47" y="16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9"/>
                  <a:pt x="37" y="9"/>
                  <a:pt x="36" y="11"/>
                </a:cubicBezTo>
                <a:cubicBezTo>
                  <a:pt x="33" y="14"/>
                  <a:pt x="33" y="14"/>
                  <a:pt x="33" y="14"/>
                </a:cubicBezTo>
                <a:cubicBezTo>
                  <a:pt x="43" y="25"/>
                  <a:pt x="43" y="25"/>
                  <a:pt x="43" y="25"/>
                </a:cubicBezTo>
                <a:lnTo>
                  <a:pt x="47" y="22"/>
                </a:ln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B8136EE-8F38-967D-40A9-62B6C5AF5072}"/>
              </a:ext>
            </a:extLst>
          </p:cNvPr>
          <p:cNvSpPr/>
          <p:nvPr/>
        </p:nvSpPr>
        <p:spPr>
          <a:xfrm>
            <a:off x="6803860" y="3384902"/>
            <a:ext cx="1335653" cy="3366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文字添加</a:t>
            </a:r>
          </a:p>
        </p:txBody>
      </p:sp>
      <p:cxnSp>
        <p:nvCxnSpPr>
          <p:cNvPr id="12" name="Straight Connector 23">
            <a:extLst>
              <a:ext uri="{FF2B5EF4-FFF2-40B4-BE49-F238E27FC236}">
                <a16:creationId xmlns:a16="http://schemas.microsoft.com/office/drawing/2014/main" id="{82EFAD96-C7F4-72B3-3FBA-16806D5EB5AB}"/>
              </a:ext>
            </a:extLst>
          </p:cNvPr>
          <p:cNvCxnSpPr/>
          <p:nvPr/>
        </p:nvCxnSpPr>
        <p:spPr>
          <a:xfrm rot="5400000">
            <a:off x="9821573" y="4080369"/>
            <a:ext cx="515164" cy="24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4" name="Rectangle: Rounded Corners 25">
            <a:extLst>
              <a:ext uri="{FF2B5EF4-FFF2-40B4-BE49-F238E27FC236}">
                <a16:creationId xmlns:a16="http://schemas.microsoft.com/office/drawing/2014/main" id="{D6035D6F-CA16-46E7-E5E5-22F9F94D0905}"/>
              </a:ext>
            </a:extLst>
          </p:cNvPr>
          <p:cNvSpPr/>
          <p:nvPr/>
        </p:nvSpPr>
        <p:spPr>
          <a:xfrm rot="10800000">
            <a:off x="9105454" y="1956948"/>
            <a:ext cx="1947406" cy="1606202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sz="1013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Rectangle: Rounded Corners 26">
            <a:extLst>
              <a:ext uri="{FF2B5EF4-FFF2-40B4-BE49-F238E27FC236}">
                <a16:creationId xmlns:a16="http://schemas.microsoft.com/office/drawing/2014/main" id="{0ED630FB-9500-64D5-9155-8E9E710AC584}"/>
              </a:ext>
            </a:extLst>
          </p:cNvPr>
          <p:cNvSpPr/>
          <p:nvPr/>
        </p:nvSpPr>
        <p:spPr>
          <a:xfrm rot="10800000" flipV="1">
            <a:off x="9360769" y="3285151"/>
            <a:ext cx="1335652" cy="531143"/>
          </a:xfrm>
          <a:prstGeom prst="roundRect">
            <a:avLst>
              <a:gd name="adj" fmla="val 50000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: Shape 28">
            <a:extLst>
              <a:ext uri="{FF2B5EF4-FFF2-40B4-BE49-F238E27FC236}">
                <a16:creationId xmlns:a16="http://schemas.microsoft.com/office/drawing/2014/main" id="{CF578C33-A4AE-A091-9D32-581D86E03CD0}"/>
              </a:ext>
            </a:extLst>
          </p:cNvPr>
          <p:cNvSpPr>
            <a:spLocks/>
          </p:cNvSpPr>
          <p:nvPr/>
        </p:nvSpPr>
        <p:spPr bwMode="auto">
          <a:xfrm>
            <a:off x="9752558" y="2499596"/>
            <a:ext cx="653197" cy="520903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E9F4B5-2A18-7B7D-CB88-CEB0DCEF6595}"/>
              </a:ext>
            </a:extLst>
          </p:cNvPr>
          <p:cNvSpPr/>
          <p:nvPr/>
        </p:nvSpPr>
        <p:spPr>
          <a:xfrm>
            <a:off x="9357795" y="3384902"/>
            <a:ext cx="1335653" cy="3366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文字添加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34977FB-CB9E-5085-C04A-2A7C234AD60C}"/>
              </a:ext>
            </a:extLst>
          </p:cNvPr>
          <p:cNvSpPr/>
          <p:nvPr/>
        </p:nvSpPr>
        <p:spPr>
          <a:xfrm>
            <a:off x="1019175" y="4555367"/>
            <a:ext cx="2323492" cy="897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64C1097-CD3C-FE11-0C5E-016168A261C1}"/>
              </a:ext>
            </a:extLst>
          </p:cNvPr>
          <p:cNvSpPr/>
          <p:nvPr/>
        </p:nvSpPr>
        <p:spPr>
          <a:xfrm>
            <a:off x="3644581" y="4555367"/>
            <a:ext cx="2323492" cy="116954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 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C58D7E6-FB63-5173-39CC-289AC2420827}"/>
              </a:ext>
            </a:extLst>
          </p:cNvPr>
          <p:cNvSpPr/>
          <p:nvPr/>
        </p:nvSpPr>
        <p:spPr>
          <a:xfrm>
            <a:off x="6309940" y="4555367"/>
            <a:ext cx="2323492" cy="897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8A53752-1583-1DF6-67EE-BE5DC30AD342}"/>
              </a:ext>
            </a:extLst>
          </p:cNvPr>
          <p:cNvSpPr/>
          <p:nvPr/>
        </p:nvSpPr>
        <p:spPr>
          <a:xfrm>
            <a:off x="8975299" y="4555367"/>
            <a:ext cx="2323492" cy="897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30667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心得感悟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E0EF9461-3A99-99A9-DC79-EB17AAC57527}"/>
              </a:ext>
            </a:extLst>
          </p:cNvPr>
          <p:cNvCxnSpPr/>
          <p:nvPr/>
        </p:nvCxnSpPr>
        <p:spPr>
          <a:xfrm>
            <a:off x="2191941" y="251106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20CF3CF-DCC2-66CA-53BF-1A0BC0F9DA83}"/>
              </a:ext>
            </a:extLst>
          </p:cNvPr>
          <p:cNvCxnSpPr/>
          <p:nvPr/>
        </p:nvCxnSpPr>
        <p:spPr>
          <a:xfrm>
            <a:off x="2683396" y="197411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id="{85FCF139-A66A-DA17-9ED5-2C8C421424CD}"/>
              </a:ext>
            </a:extLst>
          </p:cNvPr>
          <p:cNvSpPr/>
          <p:nvPr/>
        </p:nvSpPr>
        <p:spPr>
          <a:xfrm rot="5400000">
            <a:off x="1013976" y="1918648"/>
            <a:ext cx="1184832" cy="1184832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726B98DF-E273-9EB5-526E-EC07EB530C6C}"/>
              </a:ext>
            </a:extLst>
          </p:cNvPr>
          <p:cNvSpPr/>
          <p:nvPr/>
        </p:nvSpPr>
        <p:spPr>
          <a:xfrm rot="5400000">
            <a:off x="1119721" y="2024394"/>
            <a:ext cx="973337" cy="973338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8" name="任意多边形 104">
            <a:extLst>
              <a:ext uri="{FF2B5EF4-FFF2-40B4-BE49-F238E27FC236}">
                <a16:creationId xmlns:a16="http://schemas.microsoft.com/office/drawing/2014/main" id="{107804A7-C859-57FF-41D8-BB15F7C30EAF}"/>
              </a:ext>
            </a:extLst>
          </p:cNvPr>
          <p:cNvSpPr/>
          <p:nvPr/>
        </p:nvSpPr>
        <p:spPr>
          <a:xfrm>
            <a:off x="1377254" y="2283002"/>
            <a:ext cx="458276" cy="456123"/>
          </a:xfrm>
          <a:custGeom>
            <a:avLst/>
            <a:gdLst>
              <a:gd name="connsiteX0" fmla="*/ 256117 w 338138"/>
              <a:gd name="connsiteY0" fmla="*/ 200025 h 336550"/>
              <a:gd name="connsiteX1" fmla="*/ 257440 w 338138"/>
              <a:gd name="connsiteY1" fmla="*/ 201324 h 336550"/>
              <a:gd name="connsiteX2" fmla="*/ 258763 w 338138"/>
              <a:gd name="connsiteY2" fmla="*/ 202623 h 336550"/>
              <a:gd name="connsiteX3" fmla="*/ 258763 w 338138"/>
              <a:gd name="connsiteY3" fmla="*/ 203922 h 336550"/>
              <a:gd name="connsiteX4" fmla="*/ 258763 w 338138"/>
              <a:gd name="connsiteY4" fmla="*/ 205221 h 336550"/>
              <a:gd name="connsiteX5" fmla="*/ 258763 w 338138"/>
              <a:gd name="connsiteY5" fmla="*/ 206520 h 336550"/>
              <a:gd name="connsiteX6" fmla="*/ 257440 w 338138"/>
              <a:gd name="connsiteY6" fmla="*/ 207819 h 336550"/>
              <a:gd name="connsiteX7" fmla="*/ 254794 w 338138"/>
              <a:gd name="connsiteY7" fmla="*/ 216911 h 336550"/>
              <a:gd name="connsiteX8" fmla="*/ 246857 w 338138"/>
              <a:gd name="connsiteY8" fmla="*/ 233796 h 336550"/>
              <a:gd name="connsiteX9" fmla="*/ 245534 w 338138"/>
              <a:gd name="connsiteY9" fmla="*/ 240290 h 336550"/>
              <a:gd name="connsiteX10" fmla="*/ 241565 w 338138"/>
              <a:gd name="connsiteY10" fmla="*/ 242888 h 336550"/>
              <a:gd name="connsiteX11" fmla="*/ 237596 w 338138"/>
              <a:gd name="connsiteY11" fmla="*/ 241589 h 336550"/>
              <a:gd name="connsiteX12" fmla="*/ 236273 w 338138"/>
              <a:gd name="connsiteY12" fmla="*/ 238992 h 336550"/>
              <a:gd name="connsiteX13" fmla="*/ 234950 w 338138"/>
              <a:gd name="connsiteY13" fmla="*/ 237693 h 336550"/>
              <a:gd name="connsiteX14" fmla="*/ 236273 w 338138"/>
              <a:gd name="connsiteY14" fmla="*/ 235095 h 336550"/>
              <a:gd name="connsiteX15" fmla="*/ 236273 w 338138"/>
              <a:gd name="connsiteY15" fmla="*/ 233796 h 336550"/>
              <a:gd name="connsiteX16" fmla="*/ 238919 w 338138"/>
              <a:gd name="connsiteY16" fmla="*/ 226003 h 336550"/>
              <a:gd name="connsiteX17" fmla="*/ 238919 w 338138"/>
              <a:gd name="connsiteY17" fmla="*/ 218210 h 336550"/>
              <a:gd name="connsiteX18" fmla="*/ 238919 w 338138"/>
              <a:gd name="connsiteY18" fmla="*/ 216911 h 336550"/>
              <a:gd name="connsiteX19" fmla="*/ 240242 w 338138"/>
              <a:gd name="connsiteY19" fmla="*/ 215612 h 336550"/>
              <a:gd name="connsiteX20" fmla="*/ 240242 w 338138"/>
              <a:gd name="connsiteY20" fmla="*/ 214313 h 336550"/>
              <a:gd name="connsiteX21" fmla="*/ 246857 w 338138"/>
              <a:gd name="connsiteY21" fmla="*/ 210416 h 336550"/>
              <a:gd name="connsiteX22" fmla="*/ 253471 w 338138"/>
              <a:gd name="connsiteY22" fmla="*/ 202623 h 336550"/>
              <a:gd name="connsiteX23" fmla="*/ 253471 w 338138"/>
              <a:gd name="connsiteY23" fmla="*/ 201324 h 336550"/>
              <a:gd name="connsiteX24" fmla="*/ 256117 w 338138"/>
              <a:gd name="connsiteY24" fmla="*/ 200025 h 336550"/>
              <a:gd name="connsiteX25" fmla="*/ 300038 w 338138"/>
              <a:gd name="connsiteY25" fmla="*/ 171450 h 336550"/>
              <a:gd name="connsiteX26" fmla="*/ 301625 w 338138"/>
              <a:gd name="connsiteY26" fmla="*/ 171450 h 336550"/>
              <a:gd name="connsiteX27" fmla="*/ 298450 w 338138"/>
              <a:gd name="connsiteY27" fmla="*/ 176213 h 336550"/>
              <a:gd name="connsiteX28" fmla="*/ 296863 w 338138"/>
              <a:gd name="connsiteY28" fmla="*/ 177800 h 336550"/>
              <a:gd name="connsiteX29" fmla="*/ 295275 w 338138"/>
              <a:gd name="connsiteY29" fmla="*/ 177800 h 336550"/>
              <a:gd name="connsiteX30" fmla="*/ 295275 w 338138"/>
              <a:gd name="connsiteY30" fmla="*/ 176213 h 336550"/>
              <a:gd name="connsiteX31" fmla="*/ 296863 w 338138"/>
              <a:gd name="connsiteY31" fmla="*/ 174625 h 336550"/>
              <a:gd name="connsiteX32" fmla="*/ 298450 w 338138"/>
              <a:gd name="connsiteY32" fmla="*/ 173038 h 336550"/>
              <a:gd name="connsiteX33" fmla="*/ 293688 w 338138"/>
              <a:gd name="connsiteY33" fmla="*/ 171450 h 336550"/>
              <a:gd name="connsiteX34" fmla="*/ 296863 w 338138"/>
              <a:gd name="connsiteY34" fmla="*/ 171450 h 336550"/>
              <a:gd name="connsiteX35" fmla="*/ 293688 w 338138"/>
              <a:gd name="connsiteY35" fmla="*/ 174625 h 336550"/>
              <a:gd name="connsiteX36" fmla="*/ 292100 w 338138"/>
              <a:gd name="connsiteY36" fmla="*/ 174625 h 336550"/>
              <a:gd name="connsiteX37" fmla="*/ 292100 w 338138"/>
              <a:gd name="connsiteY37" fmla="*/ 173038 h 336550"/>
              <a:gd name="connsiteX38" fmla="*/ 303946 w 338138"/>
              <a:gd name="connsiteY38" fmla="*/ 169998 h 336550"/>
              <a:gd name="connsiteX39" fmla="*/ 303457 w 338138"/>
              <a:gd name="connsiteY39" fmla="*/ 173083 h 336550"/>
              <a:gd name="connsiteX40" fmla="*/ 303213 w 338138"/>
              <a:gd name="connsiteY40" fmla="*/ 174625 h 336550"/>
              <a:gd name="connsiteX41" fmla="*/ 303213 w 338138"/>
              <a:gd name="connsiteY41" fmla="*/ 173288 h 336550"/>
              <a:gd name="connsiteX42" fmla="*/ 303213 w 338138"/>
              <a:gd name="connsiteY42" fmla="*/ 171952 h 336550"/>
              <a:gd name="connsiteX43" fmla="*/ 303213 w 338138"/>
              <a:gd name="connsiteY43" fmla="*/ 170615 h 336550"/>
              <a:gd name="connsiteX44" fmla="*/ 288926 w 338138"/>
              <a:gd name="connsiteY44" fmla="*/ 169862 h 336550"/>
              <a:gd name="connsiteX45" fmla="*/ 290513 w 338138"/>
              <a:gd name="connsiteY45" fmla="*/ 169862 h 336550"/>
              <a:gd name="connsiteX46" fmla="*/ 293688 w 338138"/>
              <a:gd name="connsiteY46" fmla="*/ 169862 h 336550"/>
              <a:gd name="connsiteX47" fmla="*/ 293688 w 338138"/>
              <a:gd name="connsiteY47" fmla="*/ 170656 h 336550"/>
              <a:gd name="connsiteX48" fmla="*/ 292101 w 338138"/>
              <a:gd name="connsiteY48" fmla="*/ 171450 h 336550"/>
              <a:gd name="connsiteX49" fmla="*/ 290513 w 338138"/>
              <a:gd name="connsiteY49" fmla="*/ 171450 h 336550"/>
              <a:gd name="connsiteX50" fmla="*/ 288926 w 338138"/>
              <a:gd name="connsiteY50" fmla="*/ 171450 h 336550"/>
              <a:gd name="connsiteX51" fmla="*/ 287338 w 338138"/>
              <a:gd name="connsiteY51" fmla="*/ 170656 h 336550"/>
              <a:gd name="connsiteX52" fmla="*/ 288926 w 338138"/>
              <a:gd name="connsiteY52" fmla="*/ 169862 h 336550"/>
              <a:gd name="connsiteX53" fmla="*/ 304800 w 338138"/>
              <a:gd name="connsiteY53" fmla="*/ 164600 h 336550"/>
              <a:gd name="connsiteX54" fmla="*/ 304800 w 338138"/>
              <a:gd name="connsiteY54" fmla="*/ 165267 h 336550"/>
              <a:gd name="connsiteX55" fmla="*/ 304800 w 338138"/>
              <a:gd name="connsiteY55" fmla="*/ 166604 h 336550"/>
              <a:gd name="connsiteX56" fmla="*/ 304800 w 338138"/>
              <a:gd name="connsiteY56" fmla="*/ 167941 h 336550"/>
              <a:gd name="connsiteX57" fmla="*/ 304800 w 338138"/>
              <a:gd name="connsiteY57" fmla="*/ 169278 h 336550"/>
              <a:gd name="connsiteX58" fmla="*/ 303946 w 338138"/>
              <a:gd name="connsiteY58" fmla="*/ 169998 h 336550"/>
              <a:gd name="connsiteX59" fmla="*/ 301626 w 338138"/>
              <a:gd name="connsiteY59" fmla="*/ 149225 h 336550"/>
              <a:gd name="connsiteX60" fmla="*/ 303213 w 338138"/>
              <a:gd name="connsiteY60" fmla="*/ 149225 h 336550"/>
              <a:gd name="connsiteX61" fmla="*/ 304800 w 338138"/>
              <a:gd name="connsiteY61" fmla="*/ 150562 h 336550"/>
              <a:gd name="connsiteX62" fmla="*/ 304800 w 338138"/>
              <a:gd name="connsiteY62" fmla="*/ 151899 h 336550"/>
              <a:gd name="connsiteX63" fmla="*/ 304800 w 338138"/>
              <a:gd name="connsiteY63" fmla="*/ 154573 h 336550"/>
              <a:gd name="connsiteX64" fmla="*/ 305656 w 338138"/>
              <a:gd name="connsiteY64" fmla="*/ 153133 h 336550"/>
              <a:gd name="connsiteX65" fmla="*/ 306128 w 338138"/>
              <a:gd name="connsiteY65" fmla="*/ 156215 h 336550"/>
              <a:gd name="connsiteX66" fmla="*/ 304800 w 338138"/>
              <a:gd name="connsiteY66" fmla="*/ 164600 h 336550"/>
              <a:gd name="connsiteX67" fmla="*/ 304800 w 338138"/>
              <a:gd name="connsiteY67" fmla="*/ 162594 h 336550"/>
              <a:gd name="connsiteX68" fmla="*/ 304800 w 338138"/>
              <a:gd name="connsiteY68" fmla="*/ 161257 h 336550"/>
              <a:gd name="connsiteX69" fmla="*/ 304800 w 338138"/>
              <a:gd name="connsiteY69" fmla="*/ 159920 h 336550"/>
              <a:gd name="connsiteX70" fmla="*/ 304800 w 338138"/>
              <a:gd name="connsiteY70" fmla="*/ 158583 h 336550"/>
              <a:gd name="connsiteX71" fmla="*/ 303213 w 338138"/>
              <a:gd name="connsiteY71" fmla="*/ 158583 h 336550"/>
              <a:gd name="connsiteX72" fmla="*/ 303213 w 338138"/>
              <a:gd name="connsiteY72" fmla="*/ 157246 h 336550"/>
              <a:gd name="connsiteX73" fmla="*/ 303213 w 338138"/>
              <a:gd name="connsiteY73" fmla="*/ 155909 h 336550"/>
              <a:gd name="connsiteX74" fmla="*/ 303213 w 338138"/>
              <a:gd name="connsiteY74" fmla="*/ 154573 h 336550"/>
              <a:gd name="connsiteX75" fmla="*/ 301625 w 338138"/>
              <a:gd name="connsiteY75" fmla="*/ 154573 h 336550"/>
              <a:gd name="connsiteX76" fmla="*/ 301625 w 338138"/>
              <a:gd name="connsiteY76" fmla="*/ 153236 h 336550"/>
              <a:gd name="connsiteX77" fmla="*/ 301625 w 338138"/>
              <a:gd name="connsiteY77" fmla="*/ 151899 h 336550"/>
              <a:gd name="connsiteX78" fmla="*/ 301625 w 338138"/>
              <a:gd name="connsiteY78" fmla="*/ 150812 h 336550"/>
              <a:gd name="connsiteX79" fmla="*/ 301626 w 338138"/>
              <a:gd name="connsiteY79" fmla="*/ 150813 h 336550"/>
              <a:gd name="connsiteX80" fmla="*/ 301626 w 338138"/>
              <a:gd name="connsiteY80" fmla="*/ 149226 h 336550"/>
              <a:gd name="connsiteX81" fmla="*/ 298450 w 338138"/>
              <a:gd name="connsiteY81" fmla="*/ 147637 h 336550"/>
              <a:gd name="connsiteX82" fmla="*/ 298450 w 338138"/>
              <a:gd name="connsiteY82" fmla="*/ 148907 h 336550"/>
              <a:gd name="connsiteX83" fmla="*/ 298450 w 338138"/>
              <a:gd name="connsiteY83" fmla="*/ 150177 h 336550"/>
              <a:gd name="connsiteX84" fmla="*/ 297180 w 338138"/>
              <a:gd name="connsiteY84" fmla="*/ 150177 h 336550"/>
              <a:gd name="connsiteX85" fmla="*/ 295910 w 338138"/>
              <a:gd name="connsiteY85" fmla="*/ 150177 h 336550"/>
              <a:gd name="connsiteX86" fmla="*/ 294640 w 338138"/>
              <a:gd name="connsiteY86" fmla="*/ 150177 h 336550"/>
              <a:gd name="connsiteX87" fmla="*/ 294640 w 338138"/>
              <a:gd name="connsiteY87" fmla="*/ 152717 h 336550"/>
              <a:gd name="connsiteX88" fmla="*/ 294640 w 338138"/>
              <a:gd name="connsiteY88" fmla="*/ 153987 h 336550"/>
              <a:gd name="connsiteX89" fmla="*/ 295910 w 338138"/>
              <a:gd name="connsiteY89" fmla="*/ 155257 h 336550"/>
              <a:gd name="connsiteX90" fmla="*/ 295910 w 338138"/>
              <a:gd name="connsiteY90" fmla="*/ 153987 h 336550"/>
              <a:gd name="connsiteX91" fmla="*/ 297180 w 338138"/>
              <a:gd name="connsiteY91" fmla="*/ 152717 h 336550"/>
              <a:gd name="connsiteX92" fmla="*/ 297180 w 338138"/>
              <a:gd name="connsiteY92" fmla="*/ 153987 h 336550"/>
              <a:gd name="connsiteX93" fmla="*/ 295910 w 338138"/>
              <a:gd name="connsiteY93" fmla="*/ 156527 h 336550"/>
              <a:gd name="connsiteX94" fmla="*/ 295910 w 338138"/>
              <a:gd name="connsiteY94" fmla="*/ 157797 h 336550"/>
              <a:gd name="connsiteX95" fmla="*/ 297180 w 338138"/>
              <a:gd name="connsiteY95" fmla="*/ 160337 h 336550"/>
              <a:gd name="connsiteX96" fmla="*/ 297180 w 338138"/>
              <a:gd name="connsiteY96" fmla="*/ 162877 h 336550"/>
              <a:gd name="connsiteX97" fmla="*/ 295910 w 338138"/>
              <a:gd name="connsiteY97" fmla="*/ 164147 h 336550"/>
              <a:gd name="connsiteX98" fmla="*/ 294640 w 338138"/>
              <a:gd name="connsiteY98" fmla="*/ 162877 h 336550"/>
              <a:gd name="connsiteX99" fmla="*/ 294640 w 338138"/>
              <a:gd name="connsiteY99" fmla="*/ 165417 h 336550"/>
              <a:gd name="connsiteX100" fmla="*/ 293370 w 338138"/>
              <a:gd name="connsiteY100" fmla="*/ 166687 h 336550"/>
              <a:gd name="connsiteX101" fmla="*/ 293370 w 338138"/>
              <a:gd name="connsiteY101" fmla="*/ 165417 h 336550"/>
              <a:gd name="connsiteX102" fmla="*/ 293370 w 338138"/>
              <a:gd name="connsiteY102" fmla="*/ 162877 h 336550"/>
              <a:gd name="connsiteX103" fmla="*/ 293370 w 338138"/>
              <a:gd name="connsiteY103" fmla="*/ 161607 h 336550"/>
              <a:gd name="connsiteX104" fmla="*/ 292100 w 338138"/>
              <a:gd name="connsiteY104" fmla="*/ 159067 h 336550"/>
              <a:gd name="connsiteX105" fmla="*/ 293370 w 338138"/>
              <a:gd name="connsiteY105" fmla="*/ 157797 h 336550"/>
              <a:gd name="connsiteX106" fmla="*/ 293370 w 338138"/>
              <a:gd name="connsiteY106" fmla="*/ 155257 h 336550"/>
              <a:gd name="connsiteX107" fmla="*/ 293370 w 338138"/>
              <a:gd name="connsiteY107" fmla="*/ 153987 h 336550"/>
              <a:gd name="connsiteX108" fmla="*/ 293370 w 338138"/>
              <a:gd name="connsiteY108" fmla="*/ 151447 h 336550"/>
              <a:gd name="connsiteX109" fmla="*/ 293370 w 338138"/>
              <a:gd name="connsiteY109" fmla="*/ 148907 h 336550"/>
              <a:gd name="connsiteX110" fmla="*/ 294640 w 338138"/>
              <a:gd name="connsiteY110" fmla="*/ 148907 h 336550"/>
              <a:gd name="connsiteX111" fmla="*/ 298450 w 338138"/>
              <a:gd name="connsiteY111" fmla="*/ 147637 h 336550"/>
              <a:gd name="connsiteX112" fmla="*/ 300038 w 338138"/>
              <a:gd name="connsiteY112" fmla="*/ 139700 h 336550"/>
              <a:gd name="connsiteX113" fmla="*/ 301626 w 338138"/>
              <a:gd name="connsiteY113" fmla="*/ 139700 h 336550"/>
              <a:gd name="connsiteX114" fmla="*/ 301626 w 338138"/>
              <a:gd name="connsiteY114" fmla="*/ 141288 h 336550"/>
              <a:gd name="connsiteX115" fmla="*/ 301626 w 338138"/>
              <a:gd name="connsiteY115" fmla="*/ 142875 h 336550"/>
              <a:gd name="connsiteX116" fmla="*/ 301626 w 338138"/>
              <a:gd name="connsiteY116" fmla="*/ 146051 h 336550"/>
              <a:gd name="connsiteX117" fmla="*/ 301626 w 338138"/>
              <a:gd name="connsiteY117" fmla="*/ 147638 h 336550"/>
              <a:gd name="connsiteX118" fmla="*/ 301626 w 338138"/>
              <a:gd name="connsiteY118" fmla="*/ 149225 h 336550"/>
              <a:gd name="connsiteX119" fmla="*/ 301625 w 338138"/>
              <a:gd name="connsiteY119" fmla="*/ 149225 h 336550"/>
              <a:gd name="connsiteX120" fmla="*/ 301625 w 338138"/>
              <a:gd name="connsiteY120" fmla="*/ 150562 h 336550"/>
              <a:gd name="connsiteX121" fmla="*/ 301625 w 338138"/>
              <a:gd name="connsiteY121" fmla="*/ 150812 h 336550"/>
              <a:gd name="connsiteX122" fmla="*/ 300038 w 338138"/>
              <a:gd name="connsiteY122" fmla="*/ 149226 h 336550"/>
              <a:gd name="connsiteX123" fmla="*/ 300038 w 338138"/>
              <a:gd name="connsiteY123" fmla="*/ 147638 h 336550"/>
              <a:gd name="connsiteX124" fmla="*/ 300038 w 338138"/>
              <a:gd name="connsiteY124" fmla="*/ 144463 h 336550"/>
              <a:gd name="connsiteX125" fmla="*/ 300038 w 338138"/>
              <a:gd name="connsiteY125" fmla="*/ 141288 h 336550"/>
              <a:gd name="connsiteX126" fmla="*/ 287338 w 338138"/>
              <a:gd name="connsiteY126" fmla="*/ 131762 h 336550"/>
              <a:gd name="connsiteX127" fmla="*/ 292101 w 338138"/>
              <a:gd name="connsiteY127" fmla="*/ 134484 h 336550"/>
              <a:gd name="connsiteX128" fmla="*/ 292101 w 338138"/>
              <a:gd name="connsiteY128" fmla="*/ 135844 h 336550"/>
              <a:gd name="connsiteX129" fmla="*/ 290513 w 338138"/>
              <a:gd name="connsiteY129" fmla="*/ 138566 h 336550"/>
              <a:gd name="connsiteX130" fmla="*/ 290513 w 338138"/>
              <a:gd name="connsiteY130" fmla="*/ 139927 h 336550"/>
              <a:gd name="connsiteX131" fmla="*/ 290513 w 338138"/>
              <a:gd name="connsiteY131" fmla="*/ 142648 h 336550"/>
              <a:gd name="connsiteX132" fmla="*/ 292101 w 338138"/>
              <a:gd name="connsiteY132" fmla="*/ 144009 h 336550"/>
              <a:gd name="connsiteX133" fmla="*/ 293688 w 338138"/>
              <a:gd name="connsiteY133" fmla="*/ 145369 h 336550"/>
              <a:gd name="connsiteX134" fmla="*/ 292101 w 338138"/>
              <a:gd name="connsiteY134" fmla="*/ 146730 h 336550"/>
              <a:gd name="connsiteX135" fmla="*/ 292101 w 338138"/>
              <a:gd name="connsiteY135" fmla="*/ 148091 h 336550"/>
              <a:gd name="connsiteX136" fmla="*/ 290513 w 338138"/>
              <a:gd name="connsiteY136" fmla="*/ 150812 h 336550"/>
              <a:gd name="connsiteX137" fmla="*/ 290513 w 338138"/>
              <a:gd name="connsiteY137" fmla="*/ 152173 h 336550"/>
              <a:gd name="connsiteX138" fmla="*/ 290513 w 338138"/>
              <a:gd name="connsiteY138" fmla="*/ 153534 h 336550"/>
              <a:gd name="connsiteX139" fmla="*/ 290513 w 338138"/>
              <a:gd name="connsiteY139" fmla="*/ 154894 h 336550"/>
              <a:gd name="connsiteX140" fmla="*/ 290513 w 338138"/>
              <a:gd name="connsiteY140" fmla="*/ 157616 h 336550"/>
              <a:gd name="connsiteX141" fmla="*/ 288925 w 338138"/>
              <a:gd name="connsiteY141" fmla="*/ 160337 h 336550"/>
              <a:gd name="connsiteX142" fmla="*/ 287338 w 338138"/>
              <a:gd name="connsiteY142" fmla="*/ 160337 h 336550"/>
              <a:gd name="connsiteX143" fmla="*/ 285750 w 338138"/>
              <a:gd name="connsiteY143" fmla="*/ 137205 h 336550"/>
              <a:gd name="connsiteX144" fmla="*/ 285750 w 338138"/>
              <a:gd name="connsiteY144" fmla="*/ 135844 h 336550"/>
              <a:gd name="connsiteX145" fmla="*/ 285750 w 338138"/>
              <a:gd name="connsiteY145" fmla="*/ 133123 h 336550"/>
              <a:gd name="connsiteX146" fmla="*/ 287338 w 338138"/>
              <a:gd name="connsiteY146" fmla="*/ 131762 h 336550"/>
              <a:gd name="connsiteX147" fmla="*/ 296863 w 338138"/>
              <a:gd name="connsiteY147" fmla="*/ 123825 h 336550"/>
              <a:gd name="connsiteX148" fmla="*/ 298451 w 338138"/>
              <a:gd name="connsiteY148" fmla="*/ 127000 h 336550"/>
              <a:gd name="connsiteX149" fmla="*/ 300038 w 338138"/>
              <a:gd name="connsiteY149" fmla="*/ 130175 h 336550"/>
              <a:gd name="connsiteX150" fmla="*/ 298451 w 338138"/>
              <a:gd name="connsiteY150" fmla="*/ 130175 h 336550"/>
              <a:gd name="connsiteX151" fmla="*/ 298451 w 338138"/>
              <a:gd name="connsiteY151" fmla="*/ 133350 h 336550"/>
              <a:gd name="connsiteX152" fmla="*/ 296863 w 338138"/>
              <a:gd name="connsiteY152" fmla="*/ 131763 h 336550"/>
              <a:gd name="connsiteX153" fmla="*/ 296863 w 338138"/>
              <a:gd name="connsiteY153" fmla="*/ 130175 h 336550"/>
              <a:gd name="connsiteX154" fmla="*/ 295276 w 338138"/>
              <a:gd name="connsiteY154" fmla="*/ 128588 h 336550"/>
              <a:gd name="connsiteX155" fmla="*/ 293688 w 338138"/>
              <a:gd name="connsiteY155" fmla="*/ 130175 h 336550"/>
              <a:gd name="connsiteX156" fmla="*/ 293688 w 338138"/>
              <a:gd name="connsiteY156" fmla="*/ 128588 h 336550"/>
              <a:gd name="connsiteX157" fmla="*/ 293688 w 338138"/>
              <a:gd name="connsiteY157" fmla="*/ 125413 h 336550"/>
              <a:gd name="connsiteX158" fmla="*/ 296863 w 338138"/>
              <a:gd name="connsiteY158" fmla="*/ 125413 h 336550"/>
              <a:gd name="connsiteX159" fmla="*/ 292100 w 338138"/>
              <a:gd name="connsiteY159" fmla="*/ 117475 h 336550"/>
              <a:gd name="connsiteX160" fmla="*/ 293688 w 338138"/>
              <a:gd name="connsiteY160" fmla="*/ 117475 h 336550"/>
              <a:gd name="connsiteX161" fmla="*/ 293688 w 338138"/>
              <a:gd name="connsiteY161" fmla="*/ 119063 h 336550"/>
              <a:gd name="connsiteX162" fmla="*/ 293688 w 338138"/>
              <a:gd name="connsiteY162" fmla="*/ 120650 h 336550"/>
              <a:gd name="connsiteX163" fmla="*/ 285750 w 338138"/>
              <a:gd name="connsiteY163" fmla="*/ 101600 h 336550"/>
              <a:gd name="connsiteX164" fmla="*/ 287338 w 338138"/>
              <a:gd name="connsiteY164" fmla="*/ 101600 h 336550"/>
              <a:gd name="connsiteX165" fmla="*/ 287338 w 338138"/>
              <a:gd name="connsiteY165" fmla="*/ 104775 h 336550"/>
              <a:gd name="connsiteX166" fmla="*/ 288925 w 338138"/>
              <a:gd name="connsiteY166" fmla="*/ 107950 h 336550"/>
              <a:gd name="connsiteX167" fmla="*/ 290513 w 338138"/>
              <a:gd name="connsiteY167" fmla="*/ 109538 h 336550"/>
              <a:gd name="connsiteX168" fmla="*/ 292101 w 338138"/>
              <a:gd name="connsiteY168" fmla="*/ 111125 h 336550"/>
              <a:gd name="connsiteX169" fmla="*/ 293688 w 338138"/>
              <a:gd name="connsiteY169" fmla="*/ 111125 h 336550"/>
              <a:gd name="connsiteX170" fmla="*/ 293688 w 338138"/>
              <a:gd name="connsiteY170" fmla="*/ 114300 h 336550"/>
              <a:gd name="connsiteX171" fmla="*/ 293688 w 338138"/>
              <a:gd name="connsiteY171" fmla="*/ 115887 h 336550"/>
              <a:gd name="connsiteX172" fmla="*/ 295276 w 338138"/>
              <a:gd name="connsiteY172" fmla="*/ 117475 h 336550"/>
              <a:gd name="connsiteX173" fmla="*/ 295276 w 338138"/>
              <a:gd name="connsiteY173" fmla="*/ 119062 h 336550"/>
              <a:gd name="connsiteX174" fmla="*/ 295276 w 338138"/>
              <a:gd name="connsiteY174" fmla="*/ 120650 h 336550"/>
              <a:gd name="connsiteX175" fmla="*/ 295276 w 338138"/>
              <a:gd name="connsiteY175" fmla="*/ 122237 h 336550"/>
              <a:gd name="connsiteX176" fmla="*/ 293688 w 338138"/>
              <a:gd name="connsiteY176" fmla="*/ 117475 h 336550"/>
              <a:gd name="connsiteX177" fmla="*/ 293688 w 338138"/>
              <a:gd name="connsiteY177" fmla="*/ 115888 h 336550"/>
              <a:gd name="connsiteX178" fmla="*/ 292101 w 338138"/>
              <a:gd name="connsiteY178" fmla="*/ 114300 h 336550"/>
              <a:gd name="connsiteX179" fmla="*/ 290513 w 338138"/>
              <a:gd name="connsiteY179" fmla="*/ 114300 h 336550"/>
              <a:gd name="connsiteX180" fmla="*/ 290513 w 338138"/>
              <a:gd name="connsiteY180" fmla="*/ 115888 h 336550"/>
              <a:gd name="connsiteX181" fmla="*/ 290513 w 338138"/>
              <a:gd name="connsiteY181" fmla="*/ 117475 h 336550"/>
              <a:gd name="connsiteX182" fmla="*/ 288925 w 338138"/>
              <a:gd name="connsiteY182" fmla="*/ 117475 h 336550"/>
              <a:gd name="connsiteX183" fmla="*/ 288925 w 338138"/>
              <a:gd name="connsiteY183" fmla="*/ 115888 h 336550"/>
              <a:gd name="connsiteX184" fmla="*/ 288925 w 338138"/>
              <a:gd name="connsiteY184" fmla="*/ 112713 h 336550"/>
              <a:gd name="connsiteX185" fmla="*/ 287338 w 338138"/>
              <a:gd name="connsiteY185" fmla="*/ 109538 h 336550"/>
              <a:gd name="connsiteX186" fmla="*/ 285750 w 338138"/>
              <a:gd name="connsiteY186" fmla="*/ 107950 h 336550"/>
              <a:gd name="connsiteX187" fmla="*/ 285750 w 338138"/>
              <a:gd name="connsiteY187" fmla="*/ 106363 h 336550"/>
              <a:gd name="connsiteX188" fmla="*/ 285750 w 338138"/>
              <a:gd name="connsiteY188" fmla="*/ 103188 h 336550"/>
              <a:gd name="connsiteX189" fmla="*/ 203200 w 338138"/>
              <a:gd name="connsiteY189" fmla="*/ 85725 h 336550"/>
              <a:gd name="connsiteX190" fmla="*/ 207963 w 338138"/>
              <a:gd name="connsiteY190" fmla="*/ 85725 h 336550"/>
              <a:gd name="connsiteX191" fmla="*/ 204391 w 338138"/>
              <a:gd name="connsiteY191" fmla="*/ 87842 h 336550"/>
              <a:gd name="connsiteX192" fmla="*/ 203200 w 338138"/>
              <a:gd name="connsiteY192" fmla="*/ 87842 h 336550"/>
              <a:gd name="connsiteX193" fmla="*/ 203200 w 338138"/>
              <a:gd name="connsiteY193" fmla="*/ 85725 h 336550"/>
              <a:gd name="connsiteX194" fmla="*/ 188913 w 338138"/>
              <a:gd name="connsiteY194" fmla="*/ 83476 h 336550"/>
              <a:gd name="connsiteX195" fmla="*/ 192088 w 338138"/>
              <a:gd name="connsiteY195" fmla="*/ 84667 h 336550"/>
              <a:gd name="connsiteX196" fmla="*/ 190501 w 338138"/>
              <a:gd name="connsiteY196" fmla="*/ 85725 h 336550"/>
              <a:gd name="connsiteX197" fmla="*/ 185738 w 338138"/>
              <a:gd name="connsiteY197" fmla="*/ 84667 h 336550"/>
              <a:gd name="connsiteX198" fmla="*/ 188913 w 338138"/>
              <a:gd name="connsiteY198" fmla="*/ 83476 h 336550"/>
              <a:gd name="connsiteX199" fmla="*/ 161925 w 338138"/>
              <a:gd name="connsiteY199" fmla="*/ 77787 h 336550"/>
              <a:gd name="connsiteX200" fmla="*/ 163248 w 338138"/>
              <a:gd name="connsiteY200" fmla="*/ 77787 h 336550"/>
              <a:gd name="connsiteX201" fmla="*/ 168540 w 338138"/>
              <a:gd name="connsiteY201" fmla="*/ 82550 h 336550"/>
              <a:gd name="connsiteX202" fmla="*/ 167217 w 338138"/>
              <a:gd name="connsiteY202" fmla="*/ 82550 h 336550"/>
              <a:gd name="connsiteX203" fmla="*/ 167217 w 338138"/>
              <a:gd name="connsiteY203" fmla="*/ 81359 h 336550"/>
              <a:gd name="connsiteX204" fmla="*/ 161925 w 338138"/>
              <a:gd name="connsiteY204" fmla="*/ 78978 h 336550"/>
              <a:gd name="connsiteX205" fmla="*/ 161925 w 338138"/>
              <a:gd name="connsiteY205" fmla="*/ 77787 h 336550"/>
              <a:gd name="connsiteX206" fmla="*/ 158751 w 338138"/>
              <a:gd name="connsiteY206" fmla="*/ 73554 h 336550"/>
              <a:gd name="connsiteX207" fmla="*/ 155575 w 338138"/>
              <a:gd name="connsiteY207" fmla="*/ 77787 h 336550"/>
              <a:gd name="connsiteX208" fmla="*/ 153988 w 338138"/>
              <a:gd name="connsiteY208" fmla="*/ 76729 h 336550"/>
              <a:gd name="connsiteX209" fmla="*/ 158751 w 338138"/>
              <a:gd name="connsiteY209" fmla="*/ 73554 h 336550"/>
              <a:gd name="connsiteX210" fmla="*/ 140098 w 338138"/>
              <a:gd name="connsiteY210" fmla="*/ 48759 h 336550"/>
              <a:gd name="connsiteX211" fmla="*/ 142876 w 338138"/>
              <a:gd name="connsiteY211" fmla="*/ 48759 h 336550"/>
              <a:gd name="connsiteX212" fmla="*/ 131763 w 338138"/>
              <a:gd name="connsiteY212" fmla="*/ 55563 h 336550"/>
              <a:gd name="connsiteX213" fmla="*/ 140098 w 338138"/>
              <a:gd name="connsiteY213" fmla="*/ 48759 h 336550"/>
              <a:gd name="connsiteX214" fmla="*/ 148273 w 338138"/>
              <a:gd name="connsiteY214" fmla="*/ 42598 h 336550"/>
              <a:gd name="connsiteX215" fmla="*/ 150813 w 338138"/>
              <a:gd name="connsiteY215" fmla="*/ 42598 h 336550"/>
              <a:gd name="connsiteX216" fmla="*/ 149543 w 338138"/>
              <a:gd name="connsiteY216" fmla="*/ 43921 h 336550"/>
              <a:gd name="connsiteX217" fmla="*/ 148273 w 338138"/>
              <a:gd name="connsiteY217" fmla="*/ 51859 h 336550"/>
              <a:gd name="connsiteX218" fmla="*/ 150813 w 338138"/>
              <a:gd name="connsiteY218" fmla="*/ 50536 h 336550"/>
              <a:gd name="connsiteX219" fmla="*/ 148273 w 338138"/>
              <a:gd name="connsiteY219" fmla="*/ 53181 h 336550"/>
              <a:gd name="connsiteX220" fmla="*/ 149543 w 338138"/>
              <a:gd name="connsiteY220" fmla="*/ 54504 h 336550"/>
              <a:gd name="connsiteX221" fmla="*/ 141923 w 338138"/>
              <a:gd name="connsiteY221" fmla="*/ 55827 h 336550"/>
              <a:gd name="connsiteX222" fmla="*/ 138113 w 338138"/>
              <a:gd name="connsiteY222" fmla="*/ 57150 h 336550"/>
              <a:gd name="connsiteX223" fmla="*/ 140653 w 338138"/>
              <a:gd name="connsiteY223" fmla="*/ 55827 h 336550"/>
              <a:gd name="connsiteX224" fmla="*/ 141923 w 338138"/>
              <a:gd name="connsiteY224" fmla="*/ 53181 h 336550"/>
              <a:gd name="connsiteX225" fmla="*/ 139383 w 338138"/>
              <a:gd name="connsiteY225" fmla="*/ 53181 h 336550"/>
              <a:gd name="connsiteX226" fmla="*/ 141923 w 338138"/>
              <a:gd name="connsiteY226" fmla="*/ 51859 h 336550"/>
              <a:gd name="connsiteX227" fmla="*/ 145733 w 338138"/>
              <a:gd name="connsiteY227" fmla="*/ 49213 h 336550"/>
              <a:gd name="connsiteX228" fmla="*/ 144463 w 338138"/>
              <a:gd name="connsiteY228" fmla="*/ 47890 h 336550"/>
              <a:gd name="connsiteX229" fmla="*/ 144463 w 338138"/>
              <a:gd name="connsiteY229" fmla="*/ 45244 h 336550"/>
              <a:gd name="connsiteX230" fmla="*/ 143193 w 338138"/>
              <a:gd name="connsiteY230" fmla="*/ 45244 h 336550"/>
              <a:gd name="connsiteX231" fmla="*/ 169336 w 338138"/>
              <a:gd name="connsiteY231" fmla="*/ 30162 h 336550"/>
              <a:gd name="connsiteX232" fmla="*/ 33338 w 338138"/>
              <a:gd name="connsiteY232" fmla="*/ 136706 h 336550"/>
              <a:gd name="connsiteX233" fmla="*/ 33338 w 338138"/>
              <a:gd name="connsiteY233" fmla="*/ 138022 h 336550"/>
              <a:gd name="connsiteX234" fmla="*/ 33338 w 338138"/>
              <a:gd name="connsiteY234" fmla="*/ 139337 h 336550"/>
              <a:gd name="connsiteX235" fmla="*/ 33338 w 338138"/>
              <a:gd name="connsiteY235" fmla="*/ 140652 h 336550"/>
              <a:gd name="connsiteX236" fmla="*/ 34658 w 338138"/>
              <a:gd name="connsiteY236" fmla="*/ 139337 h 336550"/>
              <a:gd name="connsiteX237" fmla="*/ 35979 w 338138"/>
              <a:gd name="connsiteY237" fmla="*/ 139337 h 336550"/>
              <a:gd name="connsiteX238" fmla="*/ 35979 w 338138"/>
              <a:gd name="connsiteY238" fmla="*/ 140652 h 336550"/>
              <a:gd name="connsiteX239" fmla="*/ 43901 w 338138"/>
              <a:gd name="connsiteY239" fmla="*/ 153806 h 336550"/>
              <a:gd name="connsiteX240" fmla="*/ 45221 w 338138"/>
              <a:gd name="connsiteY240" fmla="*/ 169590 h 336550"/>
              <a:gd name="connsiteX241" fmla="*/ 49182 w 338138"/>
              <a:gd name="connsiteY241" fmla="*/ 166959 h 336550"/>
              <a:gd name="connsiteX242" fmla="*/ 50503 w 338138"/>
              <a:gd name="connsiteY242" fmla="*/ 170905 h 336550"/>
              <a:gd name="connsiteX243" fmla="*/ 50503 w 338138"/>
              <a:gd name="connsiteY243" fmla="*/ 168275 h 336550"/>
              <a:gd name="connsiteX244" fmla="*/ 55784 w 338138"/>
              <a:gd name="connsiteY244" fmla="*/ 174852 h 336550"/>
              <a:gd name="connsiteX245" fmla="*/ 57105 w 338138"/>
              <a:gd name="connsiteY245" fmla="*/ 174852 h 336550"/>
              <a:gd name="connsiteX246" fmla="*/ 57105 w 338138"/>
              <a:gd name="connsiteY246" fmla="*/ 173536 h 336550"/>
              <a:gd name="connsiteX247" fmla="*/ 59745 w 338138"/>
              <a:gd name="connsiteY247" fmla="*/ 173536 h 336550"/>
              <a:gd name="connsiteX248" fmla="*/ 61066 w 338138"/>
              <a:gd name="connsiteY248" fmla="*/ 173536 h 336550"/>
              <a:gd name="connsiteX249" fmla="*/ 62386 w 338138"/>
              <a:gd name="connsiteY249" fmla="*/ 173536 h 336550"/>
              <a:gd name="connsiteX250" fmla="*/ 63706 w 338138"/>
              <a:gd name="connsiteY250" fmla="*/ 173536 h 336550"/>
              <a:gd name="connsiteX251" fmla="*/ 65027 w 338138"/>
              <a:gd name="connsiteY251" fmla="*/ 173536 h 336550"/>
              <a:gd name="connsiteX252" fmla="*/ 65027 w 338138"/>
              <a:gd name="connsiteY252" fmla="*/ 174852 h 336550"/>
              <a:gd name="connsiteX253" fmla="*/ 68988 w 338138"/>
              <a:gd name="connsiteY253" fmla="*/ 177482 h 336550"/>
              <a:gd name="connsiteX254" fmla="*/ 72949 w 338138"/>
              <a:gd name="connsiteY254" fmla="*/ 180113 h 336550"/>
              <a:gd name="connsiteX255" fmla="*/ 74269 w 338138"/>
              <a:gd name="connsiteY255" fmla="*/ 182744 h 336550"/>
              <a:gd name="connsiteX256" fmla="*/ 74269 w 338138"/>
              <a:gd name="connsiteY256" fmla="*/ 185374 h 336550"/>
              <a:gd name="connsiteX257" fmla="*/ 74269 w 338138"/>
              <a:gd name="connsiteY257" fmla="*/ 189320 h 336550"/>
              <a:gd name="connsiteX258" fmla="*/ 71629 w 338138"/>
              <a:gd name="connsiteY258" fmla="*/ 194582 h 336550"/>
              <a:gd name="connsiteX259" fmla="*/ 71629 w 338138"/>
              <a:gd name="connsiteY259" fmla="*/ 195897 h 336550"/>
              <a:gd name="connsiteX260" fmla="*/ 63706 w 338138"/>
              <a:gd name="connsiteY260" fmla="*/ 219574 h 336550"/>
              <a:gd name="connsiteX261" fmla="*/ 66347 w 338138"/>
              <a:gd name="connsiteY261" fmla="*/ 236673 h 336550"/>
              <a:gd name="connsiteX262" fmla="*/ 66347 w 338138"/>
              <a:gd name="connsiteY262" fmla="*/ 239304 h 336550"/>
              <a:gd name="connsiteX263" fmla="*/ 65027 w 338138"/>
              <a:gd name="connsiteY263" fmla="*/ 245881 h 336550"/>
              <a:gd name="connsiteX264" fmla="*/ 62386 w 338138"/>
              <a:gd name="connsiteY264" fmla="*/ 244565 h 336550"/>
              <a:gd name="connsiteX265" fmla="*/ 65027 w 338138"/>
              <a:gd name="connsiteY265" fmla="*/ 253773 h 336550"/>
              <a:gd name="connsiteX266" fmla="*/ 62386 w 338138"/>
              <a:gd name="connsiteY266" fmla="*/ 255088 h 336550"/>
              <a:gd name="connsiteX267" fmla="*/ 63706 w 338138"/>
              <a:gd name="connsiteY267" fmla="*/ 257719 h 336550"/>
              <a:gd name="connsiteX268" fmla="*/ 66347 w 338138"/>
              <a:gd name="connsiteY268" fmla="*/ 260350 h 336550"/>
              <a:gd name="connsiteX269" fmla="*/ 66347 w 338138"/>
              <a:gd name="connsiteY269" fmla="*/ 261665 h 336550"/>
              <a:gd name="connsiteX270" fmla="*/ 67668 w 338138"/>
              <a:gd name="connsiteY270" fmla="*/ 261665 h 336550"/>
              <a:gd name="connsiteX271" fmla="*/ 87473 w 338138"/>
              <a:gd name="connsiteY271" fmla="*/ 280080 h 336550"/>
              <a:gd name="connsiteX272" fmla="*/ 88794 w 338138"/>
              <a:gd name="connsiteY272" fmla="*/ 280080 h 336550"/>
              <a:gd name="connsiteX273" fmla="*/ 88794 w 338138"/>
              <a:gd name="connsiteY273" fmla="*/ 281395 h 336550"/>
              <a:gd name="connsiteX274" fmla="*/ 90114 w 338138"/>
              <a:gd name="connsiteY274" fmla="*/ 281395 h 336550"/>
              <a:gd name="connsiteX275" fmla="*/ 169336 w 338138"/>
              <a:gd name="connsiteY275" fmla="*/ 306387 h 336550"/>
              <a:gd name="connsiteX276" fmla="*/ 307976 w 338138"/>
              <a:gd name="connsiteY276" fmla="*/ 168275 h 336550"/>
              <a:gd name="connsiteX277" fmla="*/ 306128 w 338138"/>
              <a:gd name="connsiteY277" fmla="*/ 156215 h 336550"/>
              <a:gd name="connsiteX278" fmla="*/ 306388 w 338138"/>
              <a:gd name="connsiteY278" fmla="*/ 154573 h 336550"/>
              <a:gd name="connsiteX279" fmla="*/ 306388 w 338138"/>
              <a:gd name="connsiteY279" fmla="*/ 151899 h 336550"/>
              <a:gd name="connsiteX280" fmla="*/ 305656 w 338138"/>
              <a:gd name="connsiteY280" fmla="*/ 153133 h 336550"/>
              <a:gd name="connsiteX281" fmla="*/ 301374 w 338138"/>
              <a:gd name="connsiteY281" fmla="*/ 125197 h 336550"/>
              <a:gd name="connsiteX282" fmla="*/ 282889 w 338138"/>
              <a:gd name="connsiteY282" fmla="*/ 88038 h 336550"/>
              <a:gd name="connsiteX283" fmla="*/ 282889 w 338138"/>
              <a:gd name="connsiteY283" fmla="*/ 109084 h 336550"/>
              <a:gd name="connsiteX284" fmla="*/ 281569 w 338138"/>
              <a:gd name="connsiteY284" fmla="*/ 113030 h 336550"/>
              <a:gd name="connsiteX285" fmla="*/ 278928 w 338138"/>
              <a:gd name="connsiteY285" fmla="*/ 115660 h 336550"/>
              <a:gd name="connsiteX286" fmla="*/ 278928 w 338138"/>
              <a:gd name="connsiteY286" fmla="*/ 113030 h 336550"/>
              <a:gd name="connsiteX287" fmla="*/ 277608 w 338138"/>
              <a:gd name="connsiteY287" fmla="*/ 109084 h 336550"/>
              <a:gd name="connsiteX288" fmla="*/ 274967 w 338138"/>
              <a:gd name="connsiteY288" fmla="*/ 106453 h 336550"/>
              <a:gd name="connsiteX289" fmla="*/ 253841 w 338138"/>
              <a:gd name="connsiteY289" fmla="*/ 101192 h 336550"/>
              <a:gd name="connsiteX290" fmla="*/ 249880 w 338138"/>
              <a:gd name="connsiteY290" fmla="*/ 99876 h 336550"/>
              <a:gd name="connsiteX291" fmla="*/ 240637 w 338138"/>
              <a:gd name="connsiteY291" fmla="*/ 97245 h 336550"/>
              <a:gd name="connsiteX292" fmla="*/ 245919 w 338138"/>
              <a:gd name="connsiteY292" fmla="*/ 106453 h 336550"/>
              <a:gd name="connsiteX293" fmla="*/ 247239 w 338138"/>
              <a:gd name="connsiteY293" fmla="*/ 103822 h 336550"/>
              <a:gd name="connsiteX294" fmla="*/ 248559 w 338138"/>
              <a:gd name="connsiteY294" fmla="*/ 106453 h 336550"/>
              <a:gd name="connsiteX295" fmla="*/ 256482 w 338138"/>
              <a:gd name="connsiteY295" fmla="*/ 105138 h 336550"/>
              <a:gd name="connsiteX296" fmla="*/ 268365 w 338138"/>
              <a:gd name="connsiteY296" fmla="*/ 124868 h 336550"/>
              <a:gd name="connsiteX297" fmla="*/ 259122 w 338138"/>
              <a:gd name="connsiteY297" fmla="*/ 132760 h 336550"/>
              <a:gd name="connsiteX298" fmla="*/ 236676 w 338138"/>
              <a:gd name="connsiteY298" fmla="*/ 128814 h 336550"/>
              <a:gd name="connsiteX299" fmla="*/ 235356 w 338138"/>
              <a:gd name="connsiteY299" fmla="*/ 126183 h 336550"/>
              <a:gd name="connsiteX300" fmla="*/ 234035 w 338138"/>
              <a:gd name="connsiteY300" fmla="*/ 123553 h 336550"/>
              <a:gd name="connsiteX301" fmla="*/ 223472 w 338138"/>
              <a:gd name="connsiteY301" fmla="*/ 110399 h 336550"/>
              <a:gd name="connsiteX302" fmla="*/ 220831 w 338138"/>
              <a:gd name="connsiteY302" fmla="*/ 107768 h 336550"/>
              <a:gd name="connsiteX303" fmla="*/ 218191 w 338138"/>
              <a:gd name="connsiteY303" fmla="*/ 105138 h 336550"/>
              <a:gd name="connsiteX304" fmla="*/ 215550 w 338138"/>
              <a:gd name="connsiteY304" fmla="*/ 102507 h 336550"/>
              <a:gd name="connsiteX305" fmla="*/ 210268 w 338138"/>
              <a:gd name="connsiteY305" fmla="*/ 98561 h 336550"/>
              <a:gd name="connsiteX306" fmla="*/ 210268 w 338138"/>
              <a:gd name="connsiteY306" fmla="*/ 99876 h 336550"/>
              <a:gd name="connsiteX307" fmla="*/ 212909 w 338138"/>
              <a:gd name="connsiteY307" fmla="*/ 103822 h 336550"/>
              <a:gd name="connsiteX308" fmla="*/ 215550 w 338138"/>
              <a:gd name="connsiteY308" fmla="*/ 106453 h 336550"/>
              <a:gd name="connsiteX309" fmla="*/ 216870 w 338138"/>
              <a:gd name="connsiteY309" fmla="*/ 109084 h 336550"/>
              <a:gd name="connsiteX310" fmla="*/ 224793 w 338138"/>
              <a:gd name="connsiteY310" fmla="*/ 122237 h 336550"/>
              <a:gd name="connsiteX311" fmla="*/ 231394 w 338138"/>
              <a:gd name="connsiteY311" fmla="*/ 131445 h 336550"/>
              <a:gd name="connsiteX312" fmla="*/ 234035 w 338138"/>
              <a:gd name="connsiteY312" fmla="*/ 134075 h 336550"/>
              <a:gd name="connsiteX313" fmla="*/ 236676 w 338138"/>
              <a:gd name="connsiteY313" fmla="*/ 138022 h 336550"/>
              <a:gd name="connsiteX314" fmla="*/ 240637 w 338138"/>
              <a:gd name="connsiteY314" fmla="*/ 140652 h 336550"/>
              <a:gd name="connsiteX315" fmla="*/ 244598 w 338138"/>
              <a:gd name="connsiteY315" fmla="*/ 143283 h 336550"/>
              <a:gd name="connsiteX316" fmla="*/ 245919 w 338138"/>
              <a:gd name="connsiteY316" fmla="*/ 143283 h 336550"/>
              <a:gd name="connsiteX317" fmla="*/ 248559 w 338138"/>
              <a:gd name="connsiteY317" fmla="*/ 143283 h 336550"/>
              <a:gd name="connsiteX318" fmla="*/ 260443 w 338138"/>
              <a:gd name="connsiteY318" fmla="*/ 140652 h 336550"/>
              <a:gd name="connsiteX319" fmla="*/ 259122 w 338138"/>
              <a:gd name="connsiteY319" fmla="*/ 147229 h 336550"/>
              <a:gd name="connsiteX320" fmla="*/ 257802 w 338138"/>
              <a:gd name="connsiteY320" fmla="*/ 151175 h 336550"/>
              <a:gd name="connsiteX321" fmla="*/ 255161 w 338138"/>
              <a:gd name="connsiteY321" fmla="*/ 159067 h 336550"/>
              <a:gd name="connsiteX322" fmla="*/ 253841 w 338138"/>
              <a:gd name="connsiteY322" fmla="*/ 161698 h 336550"/>
              <a:gd name="connsiteX323" fmla="*/ 232715 w 338138"/>
              <a:gd name="connsiteY323" fmla="*/ 190636 h 336550"/>
              <a:gd name="connsiteX324" fmla="*/ 234035 w 338138"/>
              <a:gd name="connsiteY324" fmla="*/ 191951 h 336550"/>
              <a:gd name="connsiteX325" fmla="*/ 228754 w 338138"/>
              <a:gd name="connsiteY325" fmla="*/ 212997 h 336550"/>
              <a:gd name="connsiteX326" fmla="*/ 227433 w 338138"/>
              <a:gd name="connsiteY326" fmla="*/ 215628 h 336550"/>
              <a:gd name="connsiteX327" fmla="*/ 218191 w 338138"/>
              <a:gd name="connsiteY327" fmla="*/ 235358 h 336550"/>
              <a:gd name="connsiteX328" fmla="*/ 212909 w 338138"/>
              <a:gd name="connsiteY328" fmla="*/ 239304 h 336550"/>
              <a:gd name="connsiteX329" fmla="*/ 211589 w 338138"/>
              <a:gd name="connsiteY329" fmla="*/ 241935 h 336550"/>
              <a:gd name="connsiteX330" fmla="*/ 210268 w 338138"/>
              <a:gd name="connsiteY330" fmla="*/ 245881 h 336550"/>
              <a:gd name="connsiteX331" fmla="*/ 207628 w 338138"/>
              <a:gd name="connsiteY331" fmla="*/ 248512 h 336550"/>
              <a:gd name="connsiteX332" fmla="*/ 203667 w 338138"/>
              <a:gd name="connsiteY332" fmla="*/ 253773 h 336550"/>
              <a:gd name="connsiteX333" fmla="*/ 191783 w 338138"/>
              <a:gd name="connsiteY333" fmla="*/ 259034 h 336550"/>
              <a:gd name="connsiteX334" fmla="*/ 185181 w 338138"/>
              <a:gd name="connsiteY334" fmla="*/ 259034 h 336550"/>
              <a:gd name="connsiteX335" fmla="*/ 183861 w 338138"/>
              <a:gd name="connsiteY335" fmla="*/ 260350 h 336550"/>
              <a:gd name="connsiteX336" fmla="*/ 183861 w 338138"/>
              <a:gd name="connsiteY336" fmla="*/ 261665 h 336550"/>
              <a:gd name="connsiteX337" fmla="*/ 181220 w 338138"/>
              <a:gd name="connsiteY337" fmla="*/ 261665 h 336550"/>
              <a:gd name="connsiteX338" fmla="*/ 178579 w 338138"/>
              <a:gd name="connsiteY338" fmla="*/ 260350 h 336550"/>
              <a:gd name="connsiteX339" fmla="*/ 177259 w 338138"/>
              <a:gd name="connsiteY339" fmla="*/ 259034 h 336550"/>
              <a:gd name="connsiteX340" fmla="*/ 175938 w 338138"/>
              <a:gd name="connsiteY340" fmla="*/ 257719 h 336550"/>
              <a:gd name="connsiteX341" fmla="*/ 175938 w 338138"/>
              <a:gd name="connsiteY341" fmla="*/ 256404 h 336550"/>
              <a:gd name="connsiteX342" fmla="*/ 175938 w 338138"/>
              <a:gd name="connsiteY342" fmla="*/ 255088 h 336550"/>
              <a:gd name="connsiteX343" fmla="*/ 175938 w 338138"/>
              <a:gd name="connsiteY343" fmla="*/ 253773 h 336550"/>
              <a:gd name="connsiteX344" fmla="*/ 174618 w 338138"/>
              <a:gd name="connsiteY344" fmla="*/ 251142 h 336550"/>
              <a:gd name="connsiteX345" fmla="*/ 173298 w 338138"/>
              <a:gd name="connsiteY345" fmla="*/ 248512 h 336550"/>
              <a:gd name="connsiteX346" fmla="*/ 171977 w 338138"/>
              <a:gd name="connsiteY346" fmla="*/ 245881 h 336550"/>
              <a:gd name="connsiteX347" fmla="*/ 170657 w 338138"/>
              <a:gd name="connsiteY347" fmla="*/ 245881 h 336550"/>
              <a:gd name="connsiteX348" fmla="*/ 170657 w 338138"/>
              <a:gd name="connsiteY348" fmla="*/ 244565 h 336550"/>
              <a:gd name="connsiteX349" fmla="*/ 169336 w 338138"/>
              <a:gd name="connsiteY349" fmla="*/ 243250 h 336550"/>
              <a:gd name="connsiteX350" fmla="*/ 169336 w 338138"/>
              <a:gd name="connsiteY350" fmla="*/ 241935 h 336550"/>
              <a:gd name="connsiteX351" fmla="*/ 160094 w 338138"/>
              <a:gd name="connsiteY351" fmla="*/ 219574 h 336550"/>
              <a:gd name="connsiteX352" fmla="*/ 164055 w 338138"/>
              <a:gd name="connsiteY352" fmla="*/ 205105 h 336550"/>
              <a:gd name="connsiteX353" fmla="*/ 165375 w 338138"/>
              <a:gd name="connsiteY353" fmla="*/ 202474 h 336550"/>
              <a:gd name="connsiteX354" fmla="*/ 165375 w 338138"/>
              <a:gd name="connsiteY354" fmla="*/ 198528 h 336550"/>
              <a:gd name="connsiteX355" fmla="*/ 164055 w 338138"/>
              <a:gd name="connsiteY355" fmla="*/ 194582 h 336550"/>
              <a:gd name="connsiteX356" fmla="*/ 160094 w 338138"/>
              <a:gd name="connsiteY356" fmla="*/ 185374 h 336550"/>
              <a:gd name="connsiteX357" fmla="*/ 157453 w 338138"/>
              <a:gd name="connsiteY357" fmla="*/ 182744 h 336550"/>
              <a:gd name="connsiteX358" fmla="*/ 156133 w 338138"/>
              <a:gd name="connsiteY358" fmla="*/ 180113 h 336550"/>
              <a:gd name="connsiteX359" fmla="*/ 152172 w 338138"/>
              <a:gd name="connsiteY359" fmla="*/ 164329 h 336550"/>
              <a:gd name="connsiteX360" fmla="*/ 148210 w 338138"/>
              <a:gd name="connsiteY360" fmla="*/ 160383 h 336550"/>
              <a:gd name="connsiteX361" fmla="*/ 144249 w 338138"/>
              <a:gd name="connsiteY361" fmla="*/ 160383 h 336550"/>
              <a:gd name="connsiteX362" fmla="*/ 142929 w 338138"/>
              <a:gd name="connsiteY362" fmla="*/ 159067 h 336550"/>
              <a:gd name="connsiteX363" fmla="*/ 141609 w 338138"/>
              <a:gd name="connsiteY363" fmla="*/ 157752 h 336550"/>
              <a:gd name="connsiteX364" fmla="*/ 141609 w 338138"/>
              <a:gd name="connsiteY364" fmla="*/ 156437 h 336550"/>
              <a:gd name="connsiteX365" fmla="*/ 136327 w 338138"/>
              <a:gd name="connsiteY365" fmla="*/ 155121 h 336550"/>
              <a:gd name="connsiteX366" fmla="*/ 133686 w 338138"/>
              <a:gd name="connsiteY366" fmla="*/ 156437 h 336550"/>
              <a:gd name="connsiteX367" fmla="*/ 131046 w 338138"/>
              <a:gd name="connsiteY367" fmla="*/ 156437 h 336550"/>
              <a:gd name="connsiteX368" fmla="*/ 92755 w 338138"/>
              <a:gd name="connsiteY368" fmla="*/ 145914 h 336550"/>
              <a:gd name="connsiteX369" fmla="*/ 91434 w 338138"/>
              <a:gd name="connsiteY369" fmla="*/ 143283 h 336550"/>
              <a:gd name="connsiteX370" fmla="*/ 88794 w 338138"/>
              <a:gd name="connsiteY370" fmla="*/ 140652 h 336550"/>
              <a:gd name="connsiteX371" fmla="*/ 88794 w 338138"/>
              <a:gd name="connsiteY371" fmla="*/ 139337 h 336550"/>
              <a:gd name="connsiteX372" fmla="*/ 87473 w 338138"/>
              <a:gd name="connsiteY372" fmla="*/ 139337 h 336550"/>
              <a:gd name="connsiteX373" fmla="*/ 88794 w 338138"/>
              <a:gd name="connsiteY373" fmla="*/ 136706 h 336550"/>
              <a:gd name="connsiteX374" fmla="*/ 88794 w 338138"/>
              <a:gd name="connsiteY374" fmla="*/ 134075 h 336550"/>
              <a:gd name="connsiteX375" fmla="*/ 88794 w 338138"/>
              <a:gd name="connsiteY375" fmla="*/ 132760 h 336550"/>
              <a:gd name="connsiteX376" fmla="*/ 88794 w 338138"/>
              <a:gd name="connsiteY376" fmla="*/ 131445 h 336550"/>
              <a:gd name="connsiteX377" fmla="*/ 101997 w 338138"/>
              <a:gd name="connsiteY377" fmla="*/ 103822 h 336550"/>
              <a:gd name="connsiteX378" fmla="*/ 105958 w 338138"/>
              <a:gd name="connsiteY378" fmla="*/ 101192 h 336550"/>
              <a:gd name="connsiteX379" fmla="*/ 113881 w 338138"/>
              <a:gd name="connsiteY379" fmla="*/ 95930 h 336550"/>
              <a:gd name="connsiteX380" fmla="*/ 115201 w 338138"/>
              <a:gd name="connsiteY380" fmla="*/ 93299 h 336550"/>
              <a:gd name="connsiteX381" fmla="*/ 125764 w 338138"/>
              <a:gd name="connsiteY381" fmla="*/ 84092 h 336550"/>
              <a:gd name="connsiteX382" fmla="*/ 144249 w 338138"/>
              <a:gd name="connsiteY382" fmla="*/ 81461 h 336550"/>
              <a:gd name="connsiteX383" fmla="*/ 148210 w 338138"/>
              <a:gd name="connsiteY383" fmla="*/ 81461 h 336550"/>
              <a:gd name="connsiteX384" fmla="*/ 161414 w 338138"/>
              <a:gd name="connsiteY384" fmla="*/ 82777 h 336550"/>
              <a:gd name="connsiteX385" fmla="*/ 168016 w 338138"/>
              <a:gd name="connsiteY385" fmla="*/ 91984 h 336550"/>
              <a:gd name="connsiteX386" fmla="*/ 170657 w 338138"/>
              <a:gd name="connsiteY386" fmla="*/ 91984 h 336550"/>
              <a:gd name="connsiteX387" fmla="*/ 174618 w 338138"/>
              <a:gd name="connsiteY387" fmla="*/ 93299 h 336550"/>
              <a:gd name="connsiteX388" fmla="*/ 175938 w 338138"/>
              <a:gd name="connsiteY388" fmla="*/ 94615 h 336550"/>
              <a:gd name="connsiteX389" fmla="*/ 179899 w 338138"/>
              <a:gd name="connsiteY389" fmla="*/ 95930 h 336550"/>
              <a:gd name="connsiteX390" fmla="*/ 179899 w 338138"/>
              <a:gd name="connsiteY390" fmla="*/ 94615 h 336550"/>
              <a:gd name="connsiteX391" fmla="*/ 179899 w 338138"/>
              <a:gd name="connsiteY391" fmla="*/ 91984 h 336550"/>
              <a:gd name="connsiteX392" fmla="*/ 181220 w 338138"/>
              <a:gd name="connsiteY392" fmla="*/ 90669 h 336550"/>
              <a:gd name="connsiteX393" fmla="*/ 183861 w 338138"/>
              <a:gd name="connsiteY393" fmla="*/ 90669 h 336550"/>
              <a:gd name="connsiteX394" fmla="*/ 186501 w 338138"/>
              <a:gd name="connsiteY394" fmla="*/ 90669 h 336550"/>
              <a:gd name="connsiteX395" fmla="*/ 198385 w 338138"/>
              <a:gd name="connsiteY395" fmla="*/ 94615 h 336550"/>
              <a:gd name="connsiteX396" fmla="*/ 211589 w 338138"/>
              <a:gd name="connsiteY396" fmla="*/ 84092 h 336550"/>
              <a:gd name="connsiteX397" fmla="*/ 189142 w 338138"/>
              <a:gd name="connsiteY397" fmla="*/ 74884 h 336550"/>
              <a:gd name="connsiteX398" fmla="*/ 187822 w 338138"/>
              <a:gd name="connsiteY398" fmla="*/ 76200 h 336550"/>
              <a:gd name="connsiteX399" fmla="*/ 187822 w 338138"/>
              <a:gd name="connsiteY399" fmla="*/ 78830 h 336550"/>
              <a:gd name="connsiteX400" fmla="*/ 186501 w 338138"/>
              <a:gd name="connsiteY400" fmla="*/ 82777 h 336550"/>
              <a:gd name="connsiteX401" fmla="*/ 183861 w 338138"/>
              <a:gd name="connsiteY401" fmla="*/ 81461 h 336550"/>
              <a:gd name="connsiteX402" fmla="*/ 165375 w 338138"/>
              <a:gd name="connsiteY402" fmla="*/ 65677 h 336550"/>
              <a:gd name="connsiteX403" fmla="*/ 178579 w 338138"/>
              <a:gd name="connsiteY403" fmla="*/ 81461 h 336550"/>
              <a:gd name="connsiteX404" fmla="*/ 173298 w 338138"/>
              <a:gd name="connsiteY404" fmla="*/ 82777 h 336550"/>
              <a:gd name="connsiteX405" fmla="*/ 158773 w 338138"/>
              <a:gd name="connsiteY405" fmla="*/ 68308 h 336550"/>
              <a:gd name="connsiteX406" fmla="*/ 156133 w 338138"/>
              <a:gd name="connsiteY406" fmla="*/ 68308 h 336550"/>
              <a:gd name="connsiteX407" fmla="*/ 152172 w 338138"/>
              <a:gd name="connsiteY407" fmla="*/ 69623 h 336550"/>
              <a:gd name="connsiteX408" fmla="*/ 148210 w 338138"/>
              <a:gd name="connsiteY408" fmla="*/ 70938 h 336550"/>
              <a:gd name="connsiteX409" fmla="*/ 145570 w 338138"/>
              <a:gd name="connsiteY409" fmla="*/ 73569 h 336550"/>
              <a:gd name="connsiteX410" fmla="*/ 142929 w 338138"/>
              <a:gd name="connsiteY410" fmla="*/ 74884 h 336550"/>
              <a:gd name="connsiteX411" fmla="*/ 137647 w 338138"/>
              <a:gd name="connsiteY411" fmla="*/ 78830 h 336550"/>
              <a:gd name="connsiteX412" fmla="*/ 119162 w 338138"/>
              <a:gd name="connsiteY412" fmla="*/ 78830 h 336550"/>
              <a:gd name="connsiteX413" fmla="*/ 119162 w 338138"/>
              <a:gd name="connsiteY413" fmla="*/ 73569 h 336550"/>
              <a:gd name="connsiteX414" fmla="*/ 138968 w 338138"/>
              <a:gd name="connsiteY414" fmla="*/ 66992 h 336550"/>
              <a:gd name="connsiteX415" fmla="*/ 138968 w 338138"/>
              <a:gd name="connsiteY415" fmla="*/ 60415 h 336550"/>
              <a:gd name="connsiteX416" fmla="*/ 142929 w 338138"/>
              <a:gd name="connsiteY416" fmla="*/ 60415 h 336550"/>
              <a:gd name="connsiteX417" fmla="*/ 158773 w 338138"/>
              <a:gd name="connsiteY417" fmla="*/ 52523 h 336550"/>
              <a:gd name="connsiteX418" fmla="*/ 161414 w 338138"/>
              <a:gd name="connsiteY418" fmla="*/ 52523 h 336550"/>
              <a:gd name="connsiteX419" fmla="*/ 164055 w 338138"/>
              <a:gd name="connsiteY419" fmla="*/ 47262 h 336550"/>
              <a:gd name="connsiteX420" fmla="*/ 164055 w 338138"/>
              <a:gd name="connsiteY420" fmla="*/ 49893 h 336550"/>
              <a:gd name="connsiteX421" fmla="*/ 165375 w 338138"/>
              <a:gd name="connsiteY421" fmla="*/ 51208 h 336550"/>
              <a:gd name="connsiteX422" fmla="*/ 164055 w 338138"/>
              <a:gd name="connsiteY422" fmla="*/ 51208 h 336550"/>
              <a:gd name="connsiteX423" fmla="*/ 177259 w 338138"/>
              <a:gd name="connsiteY423" fmla="*/ 45947 h 336550"/>
              <a:gd name="connsiteX424" fmla="*/ 178579 w 338138"/>
              <a:gd name="connsiteY424" fmla="*/ 47262 h 336550"/>
              <a:gd name="connsiteX425" fmla="*/ 179899 w 338138"/>
              <a:gd name="connsiteY425" fmla="*/ 43316 h 336550"/>
              <a:gd name="connsiteX426" fmla="*/ 183861 w 338138"/>
              <a:gd name="connsiteY426" fmla="*/ 42000 h 336550"/>
              <a:gd name="connsiteX427" fmla="*/ 185181 w 338138"/>
              <a:gd name="connsiteY427" fmla="*/ 40685 h 336550"/>
              <a:gd name="connsiteX428" fmla="*/ 181220 w 338138"/>
              <a:gd name="connsiteY428" fmla="*/ 42000 h 336550"/>
              <a:gd name="connsiteX429" fmla="*/ 177259 w 338138"/>
              <a:gd name="connsiteY429" fmla="*/ 43316 h 336550"/>
              <a:gd name="connsiteX430" fmla="*/ 178579 w 338138"/>
              <a:gd name="connsiteY430" fmla="*/ 39370 h 336550"/>
              <a:gd name="connsiteX431" fmla="*/ 174618 w 338138"/>
              <a:gd name="connsiteY431" fmla="*/ 40685 h 336550"/>
              <a:gd name="connsiteX432" fmla="*/ 171977 w 338138"/>
              <a:gd name="connsiteY432" fmla="*/ 43316 h 336550"/>
              <a:gd name="connsiteX433" fmla="*/ 168016 w 338138"/>
              <a:gd name="connsiteY433" fmla="*/ 51208 h 336550"/>
              <a:gd name="connsiteX434" fmla="*/ 165375 w 338138"/>
              <a:gd name="connsiteY434" fmla="*/ 48577 h 336550"/>
              <a:gd name="connsiteX435" fmla="*/ 164055 w 338138"/>
              <a:gd name="connsiteY435" fmla="*/ 47262 h 336550"/>
              <a:gd name="connsiteX436" fmla="*/ 160094 w 338138"/>
              <a:gd name="connsiteY436" fmla="*/ 45947 h 336550"/>
              <a:gd name="connsiteX437" fmla="*/ 165375 w 338138"/>
              <a:gd name="connsiteY437" fmla="*/ 40685 h 336550"/>
              <a:gd name="connsiteX438" fmla="*/ 168016 w 338138"/>
              <a:gd name="connsiteY438" fmla="*/ 39370 h 336550"/>
              <a:gd name="connsiteX439" fmla="*/ 170657 w 338138"/>
              <a:gd name="connsiteY439" fmla="*/ 38054 h 336550"/>
              <a:gd name="connsiteX440" fmla="*/ 187822 w 338138"/>
              <a:gd name="connsiteY440" fmla="*/ 35424 h 336550"/>
              <a:gd name="connsiteX441" fmla="*/ 183861 w 338138"/>
              <a:gd name="connsiteY441" fmla="*/ 36739 h 336550"/>
              <a:gd name="connsiteX442" fmla="*/ 187822 w 338138"/>
              <a:gd name="connsiteY442" fmla="*/ 36739 h 336550"/>
              <a:gd name="connsiteX443" fmla="*/ 190463 w 338138"/>
              <a:gd name="connsiteY443" fmla="*/ 34108 h 336550"/>
              <a:gd name="connsiteX444" fmla="*/ 187822 w 338138"/>
              <a:gd name="connsiteY444" fmla="*/ 34108 h 336550"/>
              <a:gd name="connsiteX445" fmla="*/ 190463 w 338138"/>
              <a:gd name="connsiteY445" fmla="*/ 32793 h 336550"/>
              <a:gd name="connsiteX446" fmla="*/ 187822 w 338138"/>
              <a:gd name="connsiteY446" fmla="*/ 32793 h 336550"/>
              <a:gd name="connsiteX447" fmla="*/ 189915 w 338138"/>
              <a:gd name="connsiteY447" fmla="*/ 31750 h 336550"/>
              <a:gd name="connsiteX448" fmla="*/ 190463 w 338138"/>
              <a:gd name="connsiteY448" fmla="*/ 31477 h 336550"/>
              <a:gd name="connsiteX449" fmla="*/ 169336 w 338138"/>
              <a:gd name="connsiteY449" fmla="*/ 30162 h 336550"/>
              <a:gd name="connsiteX450" fmla="*/ 169069 w 338138"/>
              <a:gd name="connsiteY450" fmla="*/ 0 h 336550"/>
              <a:gd name="connsiteX451" fmla="*/ 338138 w 338138"/>
              <a:gd name="connsiteY451" fmla="*/ 168275 h 336550"/>
              <a:gd name="connsiteX452" fmla="*/ 169069 w 338138"/>
              <a:gd name="connsiteY452" fmla="*/ 336550 h 336550"/>
              <a:gd name="connsiteX453" fmla="*/ 0 w 338138"/>
              <a:gd name="connsiteY453" fmla="*/ 168275 h 336550"/>
              <a:gd name="connsiteX454" fmla="*/ 169069 w 338138"/>
              <a:gd name="connsiteY45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</a:cxnLst>
            <a:rect l="l" t="t" r="r" b="b"/>
            <a:pathLst>
              <a:path w="338138" h="336550">
                <a:moveTo>
                  <a:pt x="256117" y="200025"/>
                </a:moveTo>
                <a:cubicBezTo>
                  <a:pt x="256117" y="200025"/>
                  <a:pt x="256117" y="200025"/>
                  <a:pt x="257440" y="201324"/>
                </a:cubicBezTo>
                <a:cubicBezTo>
                  <a:pt x="257440" y="201324"/>
                  <a:pt x="257440" y="201324"/>
                  <a:pt x="258763" y="202623"/>
                </a:cubicBezTo>
                <a:cubicBezTo>
                  <a:pt x="258763" y="203922"/>
                  <a:pt x="258763" y="203922"/>
                  <a:pt x="258763" y="203922"/>
                </a:cubicBezTo>
                <a:lnTo>
                  <a:pt x="258763" y="205221"/>
                </a:lnTo>
                <a:cubicBezTo>
                  <a:pt x="258763" y="205221"/>
                  <a:pt x="258763" y="205221"/>
                  <a:pt x="258763" y="206520"/>
                </a:cubicBezTo>
                <a:cubicBezTo>
                  <a:pt x="258763" y="206520"/>
                  <a:pt x="258763" y="206520"/>
                  <a:pt x="257440" y="207819"/>
                </a:cubicBezTo>
                <a:cubicBezTo>
                  <a:pt x="257440" y="207819"/>
                  <a:pt x="257440" y="207819"/>
                  <a:pt x="254794" y="216911"/>
                </a:cubicBezTo>
                <a:cubicBezTo>
                  <a:pt x="254794" y="216911"/>
                  <a:pt x="254794" y="216911"/>
                  <a:pt x="246857" y="233796"/>
                </a:cubicBezTo>
                <a:cubicBezTo>
                  <a:pt x="246857" y="233796"/>
                  <a:pt x="246857" y="233796"/>
                  <a:pt x="245534" y="240290"/>
                </a:cubicBezTo>
                <a:cubicBezTo>
                  <a:pt x="245534" y="240290"/>
                  <a:pt x="245534" y="240290"/>
                  <a:pt x="241565" y="242888"/>
                </a:cubicBezTo>
                <a:cubicBezTo>
                  <a:pt x="241565" y="242888"/>
                  <a:pt x="241565" y="242888"/>
                  <a:pt x="237596" y="241589"/>
                </a:cubicBezTo>
                <a:cubicBezTo>
                  <a:pt x="237596" y="241589"/>
                  <a:pt x="237596" y="241589"/>
                  <a:pt x="236273" y="238992"/>
                </a:cubicBezTo>
                <a:cubicBezTo>
                  <a:pt x="236273" y="238992"/>
                  <a:pt x="236273" y="238992"/>
                  <a:pt x="234950" y="237693"/>
                </a:cubicBezTo>
                <a:cubicBezTo>
                  <a:pt x="234950" y="237693"/>
                  <a:pt x="234950" y="237693"/>
                  <a:pt x="236273" y="235095"/>
                </a:cubicBezTo>
                <a:cubicBezTo>
                  <a:pt x="236273" y="235095"/>
                  <a:pt x="236273" y="235095"/>
                  <a:pt x="236273" y="233796"/>
                </a:cubicBezTo>
                <a:cubicBezTo>
                  <a:pt x="236273" y="233796"/>
                  <a:pt x="236273" y="233796"/>
                  <a:pt x="238919" y="226003"/>
                </a:cubicBezTo>
                <a:cubicBezTo>
                  <a:pt x="238919" y="226003"/>
                  <a:pt x="238919" y="226003"/>
                  <a:pt x="238919" y="218210"/>
                </a:cubicBezTo>
                <a:cubicBezTo>
                  <a:pt x="238919" y="218210"/>
                  <a:pt x="238919" y="218210"/>
                  <a:pt x="238919" y="216911"/>
                </a:cubicBezTo>
                <a:cubicBezTo>
                  <a:pt x="238919" y="216911"/>
                  <a:pt x="238919" y="216911"/>
                  <a:pt x="240242" y="215612"/>
                </a:cubicBezTo>
                <a:cubicBezTo>
                  <a:pt x="240242" y="215612"/>
                  <a:pt x="240242" y="215612"/>
                  <a:pt x="240242" y="214313"/>
                </a:cubicBezTo>
                <a:cubicBezTo>
                  <a:pt x="240242" y="214313"/>
                  <a:pt x="240242" y="214313"/>
                  <a:pt x="246857" y="210416"/>
                </a:cubicBezTo>
                <a:cubicBezTo>
                  <a:pt x="246857" y="210416"/>
                  <a:pt x="246857" y="210416"/>
                  <a:pt x="253471" y="202623"/>
                </a:cubicBezTo>
                <a:cubicBezTo>
                  <a:pt x="253471" y="202623"/>
                  <a:pt x="253471" y="202623"/>
                  <a:pt x="253471" y="201324"/>
                </a:cubicBezTo>
                <a:cubicBezTo>
                  <a:pt x="253471" y="201324"/>
                  <a:pt x="253471" y="201324"/>
                  <a:pt x="256117" y="200025"/>
                </a:cubicBezTo>
                <a:close/>
                <a:moveTo>
                  <a:pt x="300038" y="171450"/>
                </a:moveTo>
                <a:lnTo>
                  <a:pt x="301625" y="171450"/>
                </a:lnTo>
                <a:lnTo>
                  <a:pt x="298450" y="176213"/>
                </a:lnTo>
                <a:lnTo>
                  <a:pt x="296863" y="177800"/>
                </a:lnTo>
                <a:lnTo>
                  <a:pt x="295275" y="177800"/>
                </a:lnTo>
                <a:lnTo>
                  <a:pt x="295275" y="176213"/>
                </a:lnTo>
                <a:lnTo>
                  <a:pt x="296863" y="174625"/>
                </a:lnTo>
                <a:lnTo>
                  <a:pt x="298450" y="173038"/>
                </a:lnTo>
                <a:close/>
                <a:moveTo>
                  <a:pt x="293688" y="171450"/>
                </a:moveTo>
                <a:lnTo>
                  <a:pt x="296863" y="171450"/>
                </a:lnTo>
                <a:lnTo>
                  <a:pt x="293688" y="174625"/>
                </a:lnTo>
                <a:lnTo>
                  <a:pt x="292100" y="174625"/>
                </a:lnTo>
                <a:lnTo>
                  <a:pt x="292100" y="173038"/>
                </a:lnTo>
                <a:close/>
                <a:moveTo>
                  <a:pt x="303946" y="169998"/>
                </a:moveTo>
                <a:lnTo>
                  <a:pt x="303457" y="173083"/>
                </a:lnTo>
                <a:lnTo>
                  <a:pt x="303213" y="174625"/>
                </a:lnTo>
                <a:cubicBezTo>
                  <a:pt x="303213" y="174625"/>
                  <a:pt x="303213" y="174625"/>
                  <a:pt x="303213" y="173288"/>
                </a:cubicBezTo>
                <a:cubicBezTo>
                  <a:pt x="303213" y="173288"/>
                  <a:pt x="303213" y="173288"/>
                  <a:pt x="303213" y="171952"/>
                </a:cubicBezTo>
                <a:cubicBezTo>
                  <a:pt x="303213" y="171952"/>
                  <a:pt x="303213" y="171952"/>
                  <a:pt x="303213" y="170615"/>
                </a:cubicBezTo>
                <a:close/>
                <a:moveTo>
                  <a:pt x="288926" y="169862"/>
                </a:moveTo>
                <a:cubicBezTo>
                  <a:pt x="288926" y="169862"/>
                  <a:pt x="288926" y="169862"/>
                  <a:pt x="290513" y="169862"/>
                </a:cubicBezTo>
                <a:cubicBezTo>
                  <a:pt x="290513" y="169862"/>
                  <a:pt x="290513" y="169862"/>
                  <a:pt x="293688" y="169862"/>
                </a:cubicBezTo>
                <a:cubicBezTo>
                  <a:pt x="293688" y="169862"/>
                  <a:pt x="293688" y="169862"/>
                  <a:pt x="293688" y="170656"/>
                </a:cubicBezTo>
                <a:cubicBezTo>
                  <a:pt x="293688" y="170656"/>
                  <a:pt x="293688" y="170656"/>
                  <a:pt x="292101" y="171450"/>
                </a:cubicBezTo>
                <a:cubicBezTo>
                  <a:pt x="292101" y="171450"/>
                  <a:pt x="292101" y="171450"/>
                  <a:pt x="290513" y="171450"/>
                </a:cubicBezTo>
                <a:cubicBezTo>
                  <a:pt x="290513" y="171450"/>
                  <a:pt x="290513" y="171450"/>
                  <a:pt x="288926" y="171450"/>
                </a:cubicBezTo>
                <a:cubicBezTo>
                  <a:pt x="288926" y="171450"/>
                  <a:pt x="288926" y="171450"/>
                  <a:pt x="287338" y="170656"/>
                </a:cubicBezTo>
                <a:cubicBezTo>
                  <a:pt x="287338" y="170656"/>
                  <a:pt x="287338" y="170656"/>
                  <a:pt x="288926" y="169862"/>
                </a:cubicBezTo>
                <a:close/>
                <a:moveTo>
                  <a:pt x="304800" y="164600"/>
                </a:moveTo>
                <a:lnTo>
                  <a:pt x="304800" y="165267"/>
                </a:lnTo>
                <a:cubicBezTo>
                  <a:pt x="304800" y="166604"/>
                  <a:pt x="304800" y="166604"/>
                  <a:pt x="304800" y="166604"/>
                </a:cubicBezTo>
                <a:cubicBezTo>
                  <a:pt x="304800" y="167941"/>
                  <a:pt x="304800" y="167941"/>
                  <a:pt x="304800" y="167941"/>
                </a:cubicBezTo>
                <a:cubicBezTo>
                  <a:pt x="304800" y="169278"/>
                  <a:pt x="304800" y="169278"/>
                  <a:pt x="304800" y="169278"/>
                </a:cubicBezTo>
                <a:lnTo>
                  <a:pt x="303946" y="169998"/>
                </a:lnTo>
                <a:close/>
                <a:moveTo>
                  <a:pt x="301626" y="149225"/>
                </a:moveTo>
                <a:lnTo>
                  <a:pt x="303213" y="149225"/>
                </a:lnTo>
                <a:cubicBezTo>
                  <a:pt x="303213" y="149225"/>
                  <a:pt x="303213" y="149225"/>
                  <a:pt x="304800" y="150562"/>
                </a:cubicBezTo>
                <a:cubicBezTo>
                  <a:pt x="304800" y="150562"/>
                  <a:pt x="304800" y="150562"/>
                  <a:pt x="304800" y="151899"/>
                </a:cubicBezTo>
                <a:cubicBezTo>
                  <a:pt x="304800" y="151899"/>
                  <a:pt x="304800" y="151899"/>
                  <a:pt x="304800" y="154573"/>
                </a:cubicBezTo>
                <a:lnTo>
                  <a:pt x="305656" y="153133"/>
                </a:lnTo>
                <a:lnTo>
                  <a:pt x="306128" y="156215"/>
                </a:lnTo>
                <a:lnTo>
                  <a:pt x="304800" y="164600"/>
                </a:lnTo>
                <a:lnTo>
                  <a:pt x="304800" y="162594"/>
                </a:lnTo>
                <a:cubicBezTo>
                  <a:pt x="304800" y="162594"/>
                  <a:pt x="304800" y="162594"/>
                  <a:pt x="304800" y="161257"/>
                </a:cubicBezTo>
                <a:cubicBezTo>
                  <a:pt x="304800" y="161257"/>
                  <a:pt x="304800" y="161257"/>
                  <a:pt x="304800" y="159920"/>
                </a:cubicBezTo>
                <a:cubicBezTo>
                  <a:pt x="304800" y="159920"/>
                  <a:pt x="304800" y="159920"/>
                  <a:pt x="304800" y="158583"/>
                </a:cubicBezTo>
                <a:cubicBezTo>
                  <a:pt x="304800" y="158583"/>
                  <a:pt x="304800" y="158583"/>
                  <a:pt x="303213" y="158583"/>
                </a:cubicBezTo>
                <a:cubicBezTo>
                  <a:pt x="303213" y="158583"/>
                  <a:pt x="303213" y="158583"/>
                  <a:pt x="303213" y="157246"/>
                </a:cubicBezTo>
                <a:cubicBezTo>
                  <a:pt x="303213" y="157246"/>
                  <a:pt x="303213" y="157246"/>
                  <a:pt x="303213" y="155909"/>
                </a:cubicBezTo>
                <a:cubicBezTo>
                  <a:pt x="303213" y="155909"/>
                  <a:pt x="303213" y="155909"/>
                  <a:pt x="303213" y="154573"/>
                </a:cubicBezTo>
                <a:cubicBezTo>
                  <a:pt x="303213" y="154573"/>
                  <a:pt x="303213" y="154573"/>
                  <a:pt x="301625" y="154573"/>
                </a:cubicBezTo>
                <a:cubicBezTo>
                  <a:pt x="301625" y="154573"/>
                  <a:pt x="301625" y="154573"/>
                  <a:pt x="301625" y="153236"/>
                </a:cubicBezTo>
                <a:cubicBezTo>
                  <a:pt x="301625" y="153236"/>
                  <a:pt x="301625" y="153236"/>
                  <a:pt x="301625" y="151899"/>
                </a:cubicBezTo>
                <a:lnTo>
                  <a:pt x="301625" y="150812"/>
                </a:lnTo>
                <a:lnTo>
                  <a:pt x="301626" y="150813"/>
                </a:lnTo>
                <a:lnTo>
                  <a:pt x="301626" y="149226"/>
                </a:lnTo>
                <a:close/>
                <a:moveTo>
                  <a:pt x="298450" y="147637"/>
                </a:moveTo>
                <a:cubicBezTo>
                  <a:pt x="298450" y="147637"/>
                  <a:pt x="298450" y="147637"/>
                  <a:pt x="298450" y="148907"/>
                </a:cubicBezTo>
                <a:cubicBezTo>
                  <a:pt x="298450" y="148907"/>
                  <a:pt x="298450" y="148907"/>
                  <a:pt x="298450" y="150177"/>
                </a:cubicBezTo>
                <a:cubicBezTo>
                  <a:pt x="298450" y="150177"/>
                  <a:pt x="298450" y="150177"/>
                  <a:pt x="297180" y="150177"/>
                </a:cubicBezTo>
                <a:cubicBezTo>
                  <a:pt x="297180" y="150177"/>
                  <a:pt x="297180" y="150177"/>
                  <a:pt x="295910" y="150177"/>
                </a:cubicBezTo>
                <a:lnTo>
                  <a:pt x="294640" y="150177"/>
                </a:lnTo>
                <a:cubicBezTo>
                  <a:pt x="294640" y="150177"/>
                  <a:pt x="294640" y="150177"/>
                  <a:pt x="294640" y="152717"/>
                </a:cubicBezTo>
                <a:cubicBezTo>
                  <a:pt x="294640" y="152717"/>
                  <a:pt x="294640" y="152717"/>
                  <a:pt x="294640" y="153987"/>
                </a:cubicBezTo>
                <a:cubicBezTo>
                  <a:pt x="294640" y="153987"/>
                  <a:pt x="294640" y="153987"/>
                  <a:pt x="295910" y="155257"/>
                </a:cubicBezTo>
                <a:cubicBezTo>
                  <a:pt x="295910" y="155257"/>
                  <a:pt x="295910" y="155257"/>
                  <a:pt x="295910" y="153987"/>
                </a:cubicBezTo>
                <a:cubicBezTo>
                  <a:pt x="295910" y="153987"/>
                  <a:pt x="295910" y="153987"/>
                  <a:pt x="297180" y="152717"/>
                </a:cubicBezTo>
                <a:cubicBezTo>
                  <a:pt x="297180" y="152717"/>
                  <a:pt x="297180" y="152717"/>
                  <a:pt x="297180" y="153987"/>
                </a:cubicBezTo>
                <a:cubicBezTo>
                  <a:pt x="297180" y="153987"/>
                  <a:pt x="297180" y="153987"/>
                  <a:pt x="295910" y="156527"/>
                </a:cubicBezTo>
                <a:cubicBezTo>
                  <a:pt x="295910" y="156527"/>
                  <a:pt x="295910" y="156527"/>
                  <a:pt x="295910" y="157797"/>
                </a:cubicBezTo>
                <a:cubicBezTo>
                  <a:pt x="295910" y="157797"/>
                  <a:pt x="295910" y="157797"/>
                  <a:pt x="297180" y="160337"/>
                </a:cubicBezTo>
                <a:cubicBezTo>
                  <a:pt x="297180" y="160337"/>
                  <a:pt x="297180" y="160337"/>
                  <a:pt x="297180" y="162877"/>
                </a:cubicBezTo>
                <a:cubicBezTo>
                  <a:pt x="297180" y="162877"/>
                  <a:pt x="297180" y="162877"/>
                  <a:pt x="295910" y="164147"/>
                </a:cubicBezTo>
                <a:cubicBezTo>
                  <a:pt x="295910" y="164147"/>
                  <a:pt x="295910" y="164147"/>
                  <a:pt x="294640" y="162877"/>
                </a:cubicBezTo>
                <a:lnTo>
                  <a:pt x="294640" y="165417"/>
                </a:lnTo>
                <a:cubicBezTo>
                  <a:pt x="294640" y="165417"/>
                  <a:pt x="294640" y="165417"/>
                  <a:pt x="293370" y="166687"/>
                </a:cubicBezTo>
                <a:cubicBezTo>
                  <a:pt x="293370" y="166687"/>
                  <a:pt x="293370" y="166687"/>
                  <a:pt x="293370" y="165417"/>
                </a:cubicBezTo>
                <a:cubicBezTo>
                  <a:pt x="293370" y="165417"/>
                  <a:pt x="293370" y="165417"/>
                  <a:pt x="293370" y="162877"/>
                </a:cubicBezTo>
                <a:cubicBezTo>
                  <a:pt x="293370" y="162877"/>
                  <a:pt x="293370" y="162877"/>
                  <a:pt x="293370" y="161607"/>
                </a:cubicBezTo>
                <a:cubicBezTo>
                  <a:pt x="293370" y="161607"/>
                  <a:pt x="293370" y="161607"/>
                  <a:pt x="292100" y="159067"/>
                </a:cubicBezTo>
                <a:cubicBezTo>
                  <a:pt x="292100" y="159067"/>
                  <a:pt x="292100" y="159067"/>
                  <a:pt x="293370" y="157797"/>
                </a:cubicBezTo>
                <a:cubicBezTo>
                  <a:pt x="293370" y="157797"/>
                  <a:pt x="293370" y="157797"/>
                  <a:pt x="293370" y="155257"/>
                </a:cubicBezTo>
                <a:cubicBezTo>
                  <a:pt x="293370" y="155257"/>
                  <a:pt x="293370" y="155257"/>
                  <a:pt x="293370" y="153987"/>
                </a:cubicBezTo>
                <a:cubicBezTo>
                  <a:pt x="293370" y="153987"/>
                  <a:pt x="293370" y="153987"/>
                  <a:pt x="293370" y="151447"/>
                </a:cubicBezTo>
                <a:cubicBezTo>
                  <a:pt x="293370" y="151447"/>
                  <a:pt x="293370" y="151447"/>
                  <a:pt x="293370" y="148907"/>
                </a:cubicBezTo>
                <a:cubicBezTo>
                  <a:pt x="293370" y="148907"/>
                  <a:pt x="293370" y="148907"/>
                  <a:pt x="294640" y="148907"/>
                </a:cubicBezTo>
                <a:cubicBezTo>
                  <a:pt x="295910" y="147637"/>
                  <a:pt x="297180" y="147637"/>
                  <a:pt x="298450" y="147637"/>
                </a:cubicBezTo>
                <a:close/>
                <a:moveTo>
                  <a:pt x="300038" y="139700"/>
                </a:moveTo>
                <a:lnTo>
                  <a:pt x="301626" y="139700"/>
                </a:lnTo>
                <a:lnTo>
                  <a:pt x="301626" y="141288"/>
                </a:lnTo>
                <a:lnTo>
                  <a:pt x="301626" y="142875"/>
                </a:lnTo>
                <a:lnTo>
                  <a:pt x="301626" y="146051"/>
                </a:lnTo>
                <a:lnTo>
                  <a:pt x="301626" y="147638"/>
                </a:lnTo>
                <a:lnTo>
                  <a:pt x="301626" y="149225"/>
                </a:lnTo>
                <a:lnTo>
                  <a:pt x="301625" y="149225"/>
                </a:lnTo>
                <a:cubicBezTo>
                  <a:pt x="301625" y="150562"/>
                  <a:pt x="301625" y="150562"/>
                  <a:pt x="301625" y="150562"/>
                </a:cubicBezTo>
                <a:lnTo>
                  <a:pt x="301625" y="150812"/>
                </a:lnTo>
                <a:lnTo>
                  <a:pt x="300038" y="149226"/>
                </a:lnTo>
                <a:lnTo>
                  <a:pt x="300038" y="147638"/>
                </a:lnTo>
                <a:lnTo>
                  <a:pt x="300038" y="144463"/>
                </a:lnTo>
                <a:lnTo>
                  <a:pt x="300038" y="141288"/>
                </a:lnTo>
                <a:close/>
                <a:moveTo>
                  <a:pt x="287338" y="131762"/>
                </a:moveTo>
                <a:cubicBezTo>
                  <a:pt x="287338" y="131762"/>
                  <a:pt x="287338" y="131762"/>
                  <a:pt x="292101" y="134484"/>
                </a:cubicBezTo>
                <a:cubicBezTo>
                  <a:pt x="292101" y="134484"/>
                  <a:pt x="292101" y="134484"/>
                  <a:pt x="292101" y="135844"/>
                </a:cubicBezTo>
                <a:cubicBezTo>
                  <a:pt x="292101" y="135844"/>
                  <a:pt x="292101" y="135844"/>
                  <a:pt x="290513" y="138566"/>
                </a:cubicBezTo>
                <a:cubicBezTo>
                  <a:pt x="290513" y="138566"/>
                  <a:pt x="290513" y="138566"/>
                  <a:pt x="290513" y="139927"/>
                </a:cubicBezTo>
                <a:cubicBezTo>
                  <a:pt x="290513" y="139927"/>
                  <a:pt x="290513" y="139927"/>
                  <a:pt x="290513" y="142648"/>
                </a:cubicBezTo>
                <a:cubicBezTo>
                  <a:pt x="290513" y="142648"/>
                  <a:pt x="290513" y="142648"/>
                  <a:pt x="292101" y="144009"/>
                </a:cubicBezTo>
                <a:cubicBezTo>
                  <a:pt x="292101" y="144009"/>
                  <a:pt x="292101" y="144009"/>
                  <a:pt x="293688" y="145369"/>
                </a:cubicBezTo>
                <a:cubicBezTo>
                  <a:pt x="293688" y="145369"/>
                  <a:pt x="293688" y="145369"/>
                  <a:pt x="292101" y="146730"/>
                </a:cubicBezTo>
                <a:cubicBezTo>
                  <a:pt x="292101" y="146730"/>
                  <a:pt x="292101" y="146730"/>
                  <a:pt x="292101" y="148091"/>
                </a:cubicBezTo>
                <a:cubicBezTo>
                  <a:pt x="292101" y="148091"/>
                  <a:pt x="292101" y="148091"/>
                  <a:pt x="290513" y="150812"/>
                </a:cubicBezTo>
                <a:cubicBezTo>
                  <a:pt x="290513" y="150812"/>
                  <a:pt x="290513" y="150812"/>
                  <a:pt x="290513" y="152173"/>
                </a:cubicBezTo>
                <a:cubicBezTo>
                  <a:pt x="290513" y="152173"/>
                  <a:pt x="290513" y="152173"/>
                  <a:pt x="290513" y="153534"/>
                </a:cubicBezTo>
                <a:cubicBezTo>
                  <a:pt x="290513" y="153534"/>
                  <a:pt x="290513" y="153534"/>
                  <a:pt x="290513" y="154894"/>
                </a:cubicBezTo>
                <a:cubicBezTo>
                  <a:pt x="290513" y="154894"/>
                  <a:pt x="290513" y="156255"/>
                  <a:pt x="290513" y="157616"/>
                </a:cubicBezTo>
                <a:cubicBezTo>
                  <a:pt x="290513" y="157616"/>
                  <a:pt x="290513" y="157616"/>
                  <a:pt x="288925" y="160337"/>
                </a:cubicBezTo>
                <a:cubicBezTo>
                  <a:pt x="288925" y="160337"/>
                  <a:pt x="288925" y="160337"/>
                  <a:pt x="287338" y="160337"/>
                </a:cubicBezTo>
                <a:cubicBezTo>
                  <a:pt x="287338" y="152173"/>
                  <a:pt x="285750" y="144009"/>
                  <a:pt x="285750" y="137205"/>
                </a:cubicBezTo>
                <a:cubicBezTo>
                  <a:pt x="285750" y="137205"/>
                  <a:pt x="285750" y="137205"/>
                  <a:pt x="285750" y="135844"/>
                </a:cubicBezTo>
                <a:cubicBezTo>
                  <a:pt x="285750" y="135844"/>
                  <a:pt x="285750" y="135844"/>
                  <a:pt x="285750" y="133123"/>
                </a:cubicBezTo>
                <a:cubicBezTo>
                  <a:pt x="285750" y="133123"/>
                  <a:pt x="285750" y="133123"/>
                  <a:pt x="287338" y="131762"/>
                </a:cubicBezTo>
                <a:close/>
                <a:moveTo>
                  <a:pt x="296863" y="123825"/>
                </a:moveTo>
                <a:lnTo>
                  <a:pt x="298451" y="127000"/>
                </a:lnTo>
                <a:lnTo>
                  <a:pt x="300038" y="130175"/>
                </a:lnTo>
                <a:lnTo>
                  <a:pt x="298451" y="130175"/>
                </a:lnTo>
                <a:lnTo>
                  <a:pt x="298451" y="133350"/>
                </a:lnTo>
                <a:lnTo>
                  <a:pt x="296863" y="131763"/>
                </a:lnTo>
                <a:lnTo>
                  <a:pt x="296863" y="130175"/>
                </a:lnTo>
                <a:lnTo>
                  <a:pt x="295276" y="128588"/>
                </a:lnTo>
                <a:lnTo>
                  <a:pt x="293688" y="130175"/>
                </a:lnTo>
                <a:lnTo>
                  <a:pt x="293688" y="128588"/>
                </a:lnTo>
                <a:lnTo>
                  <a:pt x="293688" y="125413"/>
                </a:lnTo>
                <a:lnTo>
                  <a:pt x="296863" y="125413"/>
                </a:lnTo>
                <a:close/>
                <a:moveTo>
                  <a:pt x="292100" y="117475"/>
                </a:moveTo>
                <a:lnTo>
                  <a:pt x="293688" y="117475"/>
                </a:lnTo>
                <a:lnTo>
                  <a:pt x="293688" y="119063"/>
                </a:lnTo>
                <a:lnTo>
                  <a:pt x="293688" y="120650"/>
                </a:lnTo>
                <a:close/>
                <a:moveTo>
                  <a:pt x="285750" y="101600"/>
                </a:moveTo>
                <a:lnTo>
                  <a:pt x="287338" y="101600"/>
                </a:lnTo>
                <a:lnTo>
                  <a:pt x="287338" y="104775"/>
                </a:lnTo>
                <a:lnTo>
                  <a:pt x="288925" y="107950"/>
                </a:lnTo>
                <a:lnTo>
                  <a:pt x="290513" y="109538"/>
                </a:lnTo>
                <a:lnTo>
                  <a:pt x="292101" y="111125"/>
                </a:lnTo>
                <a:lnTo>
                  <a:pt x="293688" y="111125"/>
                </a:lnTo>
                <a:lnTo>
                  <a:pt x="293688" y="114300"/>
                </a:lnTo>
                <a:lnTo>
                  <a:pt x="293688" y="115887"/>
                </a:lnTo>
                <a:lnTo>
                  <a:pt x="295276" y="117475"/>
                </a:lnTo>
                <a:lnTo>
                  <a:pt x="295276" y="119062"/>
                </a:lnTo>
                <a:lnTo>
                  <a:pt x="295276" y="120650"/>
                </a:lnTo>
                <a:lnTo>
                  <a:pt x="295276" y="122237"/>
                </a:lnTo>
                <a:lnTo>
                  <a:pt x="293688" y="117475"/>
                </a:lnTo>
                <a:lnTo>
                  <a:pt x="293688" y="115888"/>
                </a:lnTo>
                <a:lnTo>
                  <a:pt x="292101" y="114300"/>
                </a:lnTo>
                <a:lnTo>
                  <a:pt x="290513" y="114300"/>
                </a:lnTo>
                <a:lnTo>
                  <a:pt x="290513" y="115888"/>
                </a:lnTo>
                <a:lnTo>
                  <a:pt x="290513" y="117475"/>
                </a:lnTo>
                <a:lnTo>
                  <a:pt x="288925" y="117475"/>
                </a:lnTo>
                <a:lnTo>
                  <a:pt x="288925" y="115888"/>
                </a:lnTo>
                <a:lnTo>
                  <a:pt x="288925" y="112713"/>
                </a:lnTo>
                <a:lnTo>
                  <a:pt x="287338" y="109538"/>
                </a:lnTo>
                <a:lnTo>
                  <a:pt x="285750" y="107950"/>
                </a:lnTo>
                <a:lnTo>
                  <a:pt x="285750" y="106363"/>
                </a:lnTo>
                <a:lnTo>
                  <a:pt x="285750" y="103188"/>
                </a:lnTo>
                <a:close/>
                <a:moveTo>
                  <a:pt x="203200" y="85725"/>
                </a:moveTo>
                <a:cubicBezTo>
                  <a:pt x="204391" y="85725"/>
                  <a:pt x="205582" y="85725"/>
                  <a:pt x="207963" y="85725"/>
                </a:cubicBezTo>
                <a:cubicBezTo>
                  <a:pt x="206772" y="88900"/>
                  <a:pt x="205582" y="86784"/>
                  <a:pt x="204391" y="87842"/>
                </a:cubicBezTo>
                <a:cubicBezTo>
                  <a:pt x="204391" y="87842"/>
                  <a:pt x="204391" y="87842"/>
                  <a:pt x="203200" y="87842"/>
                </a:cubicBezTo>
                <a:cubicBezTo>
                  <a:pt x="203200" y="86784"/>
                  <a:pt x="203200" y="85725"/>
                  <a:pt x="203200" y="85725"/>
                </a:cubicBezTo>
                <a:close/>
                <a:moveTo>
                  <a:pt x="188913" y="83476"/>
                </a:moveTo>
                <a:cubicBezTo>
                  <a:pt x="190501" y="83609"/>
                  <a:pt x="192088" y="84138"/>
                  <a:pt x="192088" y="84667"/>
                </a:cubicBezTo>
                <a:cubicBezTo>
                  <a:pt x="192088" y="84667"/>
                  <a:pt x="192088" y="84667"/>
                  <a:pt x="190501" y="85725"/>
                </a:cubicBezTo>
                <a:cubicBezTo>
                  <a:pt x="187326" y="84667"/>
                  <a:pt x="185738" y="84667"/>
                  <a:pt x="185738" y="84667"/>
                </a:cubicBezTo>
                <a:cubicBezTo>
                  <a:pt x="185738" y="83609"/>
                  <a:pt x="187326" y="83344"/>
                  <a:pt x="188913" y="83476"/>
                </a:cubicBezTo>
                <a:close/>
                <a:moveTo>
                  <a:pt x="161925" y="77787"/>
                </a:moveTo>
                <a:cubicBezTo>
                  <a:pt x="161925" y="77787"/>
                  <a:pt x="161925" y="77787"/>
                  <a:pt x="163248" y="77787"/>
                </a:cubicBezTo>
                <a:cubicBezTo>
                  <a:pt x="165894" y="77787"/>
                  <a:pt x="169863" y="77787"/>
                  <a:pt x="168540" y="82550"/>
                </a:cubicBezTo>
                <a:cubicBezTo>
                  <a:pt x="168540" y="82550"/>
                  <a:pt x="168540" y="82550"/>
                  <a:pt x="167217" y="82550"/>
                </a:cubicBezTo>
                <a:cubicBezTo>
                  <a:pt x="167217" y="82550"/>
                  <a:pt x="167217" y="82550"/>
                  <a:pt x="167217" y="81359"/>
                </a:cubicBezTo>
                <a:lnTo>
                  <a:pt x="161925" y="78978"/>
                </a:lnTo>
                <a:cubicBezTo>
                  <a:pt x="161925" y="78978"/>
                  <a:pt x="161925" y="78978"/>
                  <a:pt x="161925" y="77787"/>
                </a:cubicBezTo>
                <a:close/>
                <a:moveTo>
                  <a:pt x="158751" y="73554"/>
                </a:moveTo>
                <a:cubicBezTo>
                  <a:pt x="161926" y="74612"/>
                  <a:pt x="158751" y="76729"/>
                  <a:pt x="155575" y="77787"/>
                </a:cubicBezTo>
                <a:cubicBezTo>
                  <a:pt x="155575" y="77787"/>
                  <a:pt x="155575" y="77787"/>
                  <a:pt x="153988" y="76729"/>
                </a:cubicBezTo>
                <a:cubicBezTo>
                  <a:pt x="155575" y="74612"/>
                  <a:pt x="155575" y="71437"/>
                  <a:pt x="158751" y="73554"/>
                </a:cubicBezTo>
                <a:close/>
                <a:moveTo>
                  <a:pt x="140098" y="48759"/>
                </a:moveTo>
                <a:cubicBezTo>
                  <a:pt x="141487" y="47625"/>
                  <a:pt x="141487" y="51027"/>
                  <a:pt x="142876" y="48759"/>
                </a:cubicBezTo>
                <a:cubicBezTo>
                  <a:pt x="140098" y="52161"/>
                  <a:pt x="137319" y="55563"/>
                  <a:pt x="131763" y="55563"/>
                </a:cubicBezTo>
                <a:cubicBezTo>
                  <a:pt x="131763" y="52161"/>
                  <a:pt x="137319" y="51027"/>
                  <a:pt x="140098" y="48759"/>
                </a:cubicBezTo>
                <a:close/>
                <a:moveTo>
                  <a:pt x="148273" y="42598"/>
                </a:moveTo>
                <a:lnTo>
                  <a:pt x="150813" y="42598"/>
                </a:lnTo>
                <a:cubicBezTo>
                  <a:pt x="150813" y="42598"/>
                  <a:pt x="150813" y="42598"/>
                  <a:pt x="149543" y="43921"/>
                </a:cubicBezTo>
                <a:cubicBezTo>
                  <a:pt x="147003" y="45244"/>
                  <a:pt x="150813" y="49213"/>
                  <a:pt x="148273" y="51859"/>
                </a:cubicBezTo>
                <a:cubicBezTo>
                  <a:pt x="149543" y="51859"/>
                  <a:pt x="149543" y="50536"/>
                  <a:pt x="150813" y="50536"/>
                </a:cubicBezTo>
                <a:cubicBezTo>
                  <a:pt x="150813" y="51859"/>
                  <a:pt x="149543" y="53181"/>
                  <a:pt x="148273" y="53181"/>
                </a:cubicBezTo>
                <a:cubicBezTo>
                  <a:pt x="148273" y="53181"/>
                  <a:pt x="148273" y="54504"/>
                  <a:pt x="149543" y="54504"/>
                </a:cubicBezTo>
                <a:cubicBezTo>
                  <a:pt x="147003" y="55827"/>
                  <a:pt x="144463" y="55827"/>
                  <a:pt x="141923" y="55827"/>
                </a:cubicBezTo>
                <a:cubicBezTo>
                  <a:pt x="140653" y="57150"/>
                  <a:pt x="139383" y="57150"/>
                  <a:pt x="138113" y="57150"/>
                </a:cubicBezTo>
                <a:cubicBezTo>
                  <a:pt x="138113" y="55827"/>
                  <a:pt x="139383" y="55827"/>
                  <a:pt x="140653" y="55827"/>
                </a:cubicBezTo>
                <a:cubicBezTo>
                  <a:pt x="140653" y="54504"/>
                  <a:pt x="141923" y="54504"/>
                  <a:pt x="141923" y="53181"/>
                </a:cubicBezTo>
                <a:cubicBezTo>
                  <a:pt x="141923" y="53181"/>
                  <a:pt x="141923" y="53181"/>
                  <a:pt x="139383" y="53181"/>
                </a:cubicBezTo>
                <a:cubicBezTo>
                  <a:pt x="140653" y="53181"/>
                  <a:pt x="141923" y="53181"/>
                  <a:pt x="141923" y="51859"/>
                </a:cubicBezTo>
                <a:cubicBezTo>
                  <a:pt x="141923" y="49213"/>
                  <a:pt x="145733" y="51859"/>
                  <a:pt x="145733" y="49213"/>
                </a:cubicBezTo>
                <a:cubicBezTo>
                  <a:pt x="145733" y="47890"/>
                  <a:pt x="144463" y="47890"/>
                  <a:pt x="144463" y="47890"/>
                </a:cubicBezTo>
                <a:cubicBezTo>
                  <a:pt x="144463" y="47890"/>
                  <a:pt x="144463" y="46567"/>
                  <a:pt x="144463" y="45244"/>
                </a:cubicBezTo>
                <a:cubicBezTo>
                  <a:pt x="144463" y="45244"/>
                  <a:pt x="144463" y="46567"/>
                  <a:pt x="143193" y="45244"/>
                </a:cubicBezTo>
                <a:close/>
                <a:moveTo>
                  <a:pt x="169336" y="30162"/>
                </a:moveTo>
                <a:cubicBezTo>
                  <a:pt x="103318" y="30162"/>
                  <a:pt x="47862" y="76200"/>
                  <a:pt x="33338" y="136706"/>
                </a:cubicBezTo>
                <a:cubicBezTo>
                  <a:pt x="33338" y="136706"/>
                  <a:pt x="33338" y="138022"/>
                  <a:pt x="33338" y="138022"/>
                </a:cubicBezTo>
                <a:cubicBezTo>
                  <a:pt x="33338" y="138022"/>
                  <a:pt x="33338" y="139337"/>
                  <a:pt x="33338" y="139337"/>
                </a:cubicBezTo>
                <a:cubicBezTo>
                  <a:pt x="33338" y="139337"/>
                  <a:pt x="33338" y="140652"/>
                  <a:pt x="33338" y="140652"/>
                </a:cubicBezTo>
                <a:cubicBezTo>
                  <a:pt x="33338" y="140652"/>
                  <a:pt x="34658" y="139337"/>
                  <a:pt x="34658" y="139337"/>
                </a:cubicBezTo>
                <a:cubicBezTo>
                  <a:pt x="34658" y="139337"/>
                  <a:pt x="35979" y="139337"/>
                  <a:pt x="35979" y="139337"/>
                </a:cubicBezTo>
                <a:cubicBezTo>
                  <a:pt x="35979" y="139337"/>
                  <a:pt x="35979" y="139337"/>
                  <a:pt x="35979" y="140652"/>
                </a:cubicBezTo>
                <a:cubicBezTo>
                  <a:pt x="35979" y="147229"/>
                  <a:pt x="42580" y="148544"/>
                  <a:pt x="43901" y="153806"/>
                </a:cubicBezTo>
                <a:cubicBezTo>
                  <a:pt x="47862" y="159067"/>
                  <a:pt x="47862" y="164329"/>
                  <a:pt x="45221" y="169590"/>
                </a:cubicBezTo>
                <a:cubicBezTo>
                  <a:pt x="47862" y="169590"/>
                  <a:pt x="46542" y="165644"/>
                  <a:pt x="49182" y="166959"/>
                </a:cubicBezTo>
                <a:cubicBezTo>
                  <a:pt x="50503" y="166959"/>
                  <a:pt x="47862" y="169590"/>
                  <a:pt x="50503" y="170905"/>
                </a:cubicBezTo>
                <a:cubicBezTo>
                  <a:pt x="50503" y="170905"/>
                  <a:pt x="50503" y="170905"/>
                  <a:pt x="50503" y="168275"/>
                </a:cubicBezTo>
                <a:cubicBezTo>
                  <a:pt x="53143" y="166959"/>
                  <a:pt x="55784" y="170905"/>
                  <a:pt x="55784" y="174852"/>
                </a:cubicBezTo>
                <a:cubicBezTo>
                  <a:pt x="55784" y="174852"/>
                  <a:pt x="57105" y="174852"/>
                  <a:pt x="57105" y="174852"/>
                </a:cubicBezTo>
                <a:cubicBezTo>
                  <a:pt x="57105" y="174852"/>
                  <a:pt x="57105" y="173536"/>
                  <a:pt x="57105" y="173536"/>
                </a:cubicBezTo>
                <a:cubicBezTo>
                  <a:pt x="57105" y="173536"/>
                  <a:pt x="58425" y="173536"/>
                  <a:pt x="59745" y="173536"/>
                </a:cubicBezTo>
                <a:cubicBezTo>
                  <a:pt x="61066" y="173536"/>
                  <a:pt x="61066" y="173536"/>
                  <a:pt x="61066" y="173536"/>
                </a:cubicBezTo>
                <a:cubicBezTo>
                  <a:pt x="61066" y="173536"/>
                  <a:pt x="62386" y="173536"/>
                  <a:pt x="62386" y="173536"/>
                </a:cubicBezTo>
                <a:cubicBezTo>
                  <a:pt x="63706" y="173536"/>
                  <a:pt x="63706" y="173536"/>
                  <a:pt x="63706" y="173536"/>
                </a:cubicBezTo>
                <a:cubicBezTo>
                  <a:pt x="63706" y="173536"/>
                  <a:pt x="63706" y="173536"/>
                  <a:pt x="65027" y="173536"/>
                </a:cubicBezTo>
                <a:cubicBezTo>
                  <a:pt x="65027" y="174852"/>
                  <a:pt x="65027" y="174852"/>
                  <a:pt x="65027" y="174852"/>
                </a:cubicBezTo>
                <a:cubicBezTo>
                  <a:pt x="65027" y="174852"/>
                  <a:pt x="66347" y="176167"/>
                  <a:pt x="68988" y="177482"/>
                </a:cubicBezTo>
                <a:cubicBezTo>
                  <a:pt x="70308" y="178798"/>
                  <a:pt x="72949" y="180113"/>
                  <a:pt x="72949" y="180113"/>
                </a:cubicBezTo>
                <a:cubicBezTo>
                  <a:pt x="72949" y="181428"/>
                  <a:pt x="74269" y="181428"/>
                  <a:pt x="74269" y="182744"/>
                </a:cubicBezTo>
                <a:cubicBezTo>
                  <a:pt x="74269" y="182744"/>
                  <a:pt x="74269" y="184059"/>
                  <a:pt x="74269" y="185374"/>
                </a:cubicBezTo>
                <a:cubicBezTo>
                  <a:pt x="74269" y="186690"/>
                  <a:pt x="74269" y="188005"/>
                  <a:pt x="74269" y="189320"/>
                </a:cubicBezTo>
                <a:cubicBezTo>
                  <a:pt x="74269" y="190636"/>
                  <a:pt x="72949" y="191951"/>
                  <a:pt x="71629" y="194582"/>
                </a:cubicBezTo>
                <a:cubicBezTo>
                  <a:pt x="71629" y="194582"/>
                  <a:pt x="71629" y="195897"/>
                  <a:pt x="71629" y="195897"/>
                </a:cubicBezTo>
                <a:cubicBezTo>
                  <a:pt x="68988" y="205105"/>
                  <a:pt x="65027" y="211682"/>
                  <a:pt x="63706" y="219574"/>
                </a:cubicBezTo>
                <a:cubicBezTo>
                  <a:pt x="62386" y="224835"/>
                  <a:pt x="66347" y="230097"/>
                  <a:pt x="66347" y="236673"/>
                </a:cubicBezTo>
                <a:cubicBezTo>
                  <a:pt x="66347" y="236673"/>
                  <a:pt x="66347" y="237989"/>
                  <a:pt x="66347" y="239304"/>
                </a:cubicBezTo>
                <a:cubicBezTo>
                  <a:pt x="66347" y="240619"/>
                  <a:pt x="66347" y="243250"/>
                  <a:pt x="65027" y="245881"/>
                </a:cubicBezTo>
                <a:cubicBezTo>
                  <a:pt x="63706" y="244565"/>
                  <a:pt x="63706" y="244565"/>
                  <a:pt x="62386" y="244565"/>
                </a:cubicBezTo>
                <a:cubicBezTo>
                  <a:pt x="63706" y="247196"/>
                  <a:pt x="66347" y="249827"/>
                  <a:pt x="65027" y="253773"/>
                </a:cubicBezTo>
                <a:cubicBezTo>
                  <a:pt x="65027" y="255088"/>
                  <a:pt x="63706" y="255088"/>
                  <a:pt x="62386" y="255088"/>
                </a:cubicBezTo>
                <a:cubicBezTo>
                  <a:pt x="63706" y="256404"/>
                  <a:pt x="63706" y="256404"/>
                  <a:pt x="63706" y="257719"/>
                </a:cubicBezTo>
                <a:cubicBezTo>
                  <a:pt x="63706" y="259034"/>
                  <a:pt x="65027" y="259034"/>
                  <a:pt x="66347" y="260350"/>
                </a:cubicBezTo>
                <a:cubicBezTo>
                  <a:pt x="66347" y="260350"/>
                  <a:pt x="66347" y="261665"/>
                  <a:pt x="66347" y="261665"/>
                </a:cubicBezTo>
                <a:cubicBezTo>
                  <a:pt x="66347" y="261665"/>
                  <a:pt x="66347" y="261665"/>
                  <a:pt x="67668" y="261665"/>
                </a:cubicBezTo>
                <a:cubicBezTo>
                  <a:pt x="72949" y="268242"/>
                  <a:pt x="79551" y="274819"/>
                  <a:pt x="87473" y="280080"/>
                </a:cubicBezTo>
                <a:cubicBezTo>
                  <a:pt x="87473" y="280080"/>
                  <a:pt x="88794" y="280080"/>
                  <a:pt x="88794" y="280080"/>
                </a:cubicBezTo>
                <a:cubicBezTo>
                  <a:pt x="88794" y="280080"/>
                  <a:pt x="88794" y="280080"/>
                  <a:pt x="88794" y="281395"/>
                </a:cubicBezTo>
                <a:cubicBezTo>
                  <a:pt x="88794" y="281395"/>
                  <a:pt x="90114" y="281395"/>
                  <a:pt x="90114" y="281395"/>
                </a:cubicBezTo>
                <a:cubicBezTo>
                  <a:pt x="112560" y="297180"/>
                  <a:pt x="140288" y="306387"/>
                  <a:pt x="169336" y="306387"/>
                </a:cubicBezTo>
                <a:cubicBezTo>
                  <a:pt x="245919" y="306387"/>
                  <a:pt x="307976" y="244565"/>
                  <a:pt x="307976" y="168275"/>
                </a:cubicBezTo>
                <a:lnTo>
                  <a:pt x="306128" y="156215"/>
                </a:lnTo>
                <a:lnTo>
                  <a:pt x="306388" y="154573"/>
                </a:lnTo>
                <a:lnTo>
                  <a:pt x="306388" y="151899"/>
                </a:lnTo>
                <a:lnTo>
                  <a:pt x="305656" y="153133"/>
                </a:lnTo>
                <a:lnTo>
                  <a:pt x="301374" y="125197"/>
                </a:lnTo>
                <a:cubicBezTo>
                  <a:pt x="297083" y="111715"/>
                  <a:pt x="290811" y="99219"/>
                  <a:pt x="282889" y="88038"/>
                </a:cubicBezTo>
                <a:cubicBezTo>
                  <a:pt x="284209" y="94615"/>
                  <a:pt x="284209" y="102507"/>
                  <a:pt x="282889" y="109084"/>
                </a:cubicBezTo>
                <a:cubicBezTo>
                  <a:pt x="281569" y="110399"/>
                  <a:pt x="281569" y="111714"/>
                  <a:pt x="281569" y="113030"/>
                </a:cubicBezTo>
                <a:cubicBezTo>
                  <a:pt x="280248" y="113030"/>
                  <a:pt x="280248" y="114345"/>
                  <a:pt x="278928" y="115660"/>
                </a:cubicBezTo>
                <a:cubicBezTo>
                  <a:pt x="278928" y="114345"/>
                  <a:pt x="278928" y="113030"/>
                  <a:pt x="278928" y="113030"/>
                </a:cubicBezTo>
                <a:cubicBezTo>
                  <a:pt x="278928" y="111714"/>
                  <a:pt x="278928" y="110399"/>
                  <a:pt x="277608" y="109084"/>
                </a:cubicBezTo>
                <a:cubicBezTo>
                  <a:pt x="277608" y="107768"/>
                  <a:pt x="276287" y="106453"/>
                  <a:pt x="274967" y="106453"/>
                </a:cubicBezTo>
                <a:cubicBezTo>
                  <a:pt x="267045" y="107768"/>
                  <a:pt x="260443" y="105138"/>
                  <a:pt x="253841" y="101192"/>
                </a:cubicBezTo>
                <a:cubicBezTo>
                  <a:pt x="252520" y="101192"/>
                  <a:pt x="251200" y="101192"/>
                  <a:pt x="249880" y="99876"/>
                </a:cubicBezTo>
                <a:cubicBezTo>
                  <a:pt x="245919" y="98561"/>
                  <a:pt x="243278" y="97245"/>
                  <a:pt x="240637" y="97245"/>
                </a:cubicBezTo>
                <a:cubicBezTo>
                  <a:pt x="243278" y="99876"/>
                  <a:pt x="244598" y="102507"/>
                  <a:pt x="245919" y="106453"/>
                </a:cubicBezTo>
                <a:cubicBezTo>
                  <a:pt x="245919" y="105138"/>
                  <a:pt x="247239" y="105138"/>
                  <a:pt x="247239" y="103822"/>
                </a:cubicBezTo>
                <a:cubicBezTo>
                  <a:pt x="247239" y="105138"/>
                  <a:pt x="248559" y="105138"/>
                  <a:pt x="248559" y="106453"/>
                </a:cubicBezTo>
                <a:cubicBezTo>
                  <a:pt x="249880" y="110399"/>
                  <a:pt x="256482" y="110399"/>
                  <a:pt x="256482" y="105138"/>
                </a:cubicBezTo>
                <a:cubicBezTo>
                  <a:pt x="263083" y="110399"/>
                  <a:pt x="269685" y="115660"/>
                  <a:pt x="268365" y="124868"/>
                </a:cubicBezTo>
                <a:cubicBezTo>
                  <a:pt x="267045" y="128814"/>
                  <a:pt x="263083" y="131445"/>
                  <a:pt x="259122" y="132760"/>
                </a:cubicBezTo>
                <a:cubicBezTo>
                  <a:pt x="251200" y="135391"/>
                  <a:pt x="237996" y="140652"/>
                  <a:pt x="236676" y="128814"/>
                </a:cubicBezTo>
                <a:cubicBezTo>
                  <a:pt x="236676" y="128814"/>
                  <a:pt x="235356" y="127499"/>
                  <a:pt x="235356" y="126183"/>
                </a:cubicBezTo>
                <a:cubicBezTo>
                  <a:pt x="234035" y="124868"/>
                  <a:pt x="234035" y="124868"/>
                  <a:pt x="234035" y="123553"/>
                </a:cubicBezTo>
                <a:cubicBezTo>
                  <a:pt x="230074" y="119607"/>
                  <a:pt x="226113" y="115660"/>
                  <a:pt x="223472" y="110399"/>
                </a:cubicBezTo>
                <a:cubicBezTo>
                  <a:pt x="222152" y="109084"/>
                  <a:pt x="220831" y="109084"/>
                  <a:pt x="220831" y="107768"/>
                </a:cubicBezTo>
                <a:cubicBezTo>
                  <a:pt x="219511" y="106453"/>
                  <a:pt x="219511" y="106453"/>
                  <a:pt x="218191" y="105138"/>
                </a:cubicBezTo>
                <a:cubicBezTo>
                  <a:pt x="218191" y="103822"/>
                  <a:pt x="216870" y="103822"/>
                  <a:pt x="215550" y="102507"/>
                </a:cubicBezTo>
                <a:cubicBezTo>
                  <a:pt x="212909" y="103822"/>
                  <a:pt x="214230" y="97245"/>
                  <a:pt x="210268" y="98561"/>
                </a:cubicBezTo>
                <a:cubicBezTo>
                  <a:pt x="208948" y="99876"/>
                  <a:pt x="208948" y="99876"/>
                  <a:pt x="210268" y="99876"/>
                </a:cubicBezTo>
                <a:cubicBezTo>
                  <a:pt x="211589" y="102507"/>
                  <a:pt x="211589" y="102507"/>
                  <a:pt x="212909" y="103822"/>
                </a:cubicBezTo>
                <a:cubicBezTo>
                  <a:pt x="214230" y="105138"/>
                  <a:pt x="214230" y="105138"/>
                  <a:pt x="215550" y="106453"/>
                </a:cubicBezTo>
                <a:cubicBezTo>
                  <a:pt x="215550" y="107768"/>
                  <a:pt x="216870" y="107768"/>
                  <a:pt x="216870" y="109084"/>
                </a:cubicBezTo>
                <a:cubicBezTo>
                  <a:pt x="219511" y="113030"/>
                  <a:pt x="223472" y="116976"/>
                  <a:pt x="224793" y="122237"/>
                </a:cubicBezTo>
                <a:cubicBezTo>
                  <a:pt x="227433" y="124868"/>
                  <a:pt x="230074" y="128814"/>
                  <a:pt x="231394" y="131445"/>
                </a:cubicBezTo>
                <a:cubicBezTo>
                  <a:pt x="232715" y="132760"/>
                  <a:pt x="234035" y="134075"/>
                  <a:pt x="234035" y="134075"/>
                </a:cubicBezTo>
                <a:cubicBezTo>
                  <a:pt x="235356" y="135391"/>
                  <a:pt x="236676" y="138022"/>
                  <a:pt x="236676" y="138022"/>
                </a:cubicBezTo>
                <a:cubicBezTo>
                  <a:pt x="237996" y="139337"/>
                  <a:pt x="237996" y="139337"/>
                  <a:pt x="240637" y="140652"/>
                </a:cubicBezTo>
                <a:cubicBezTo>
                  <a:pt x="241957" y="141968"/>
                  <a:pt x="244598" y="143283"/>
                  <a:pt x="244598" y="143283"/>
                </a:cubicBezTo>
                <a:cubicBezTo>
                  <a:pt x="244598" y="143283"/>
                  <a:pt x="245919" y="143283"/>
                  <a:pt x="245919" y="143283"/>
                </a:cubicBezTo>
                <a:cubicBezTo>
                  <a:pt x="247239" y="143283"/>
                  <a:pt x="247239" y="143283"/>
                  <a:pt x="248559" y="143283"/>
                </a:cubicBezTo>
                <a:cubicBezTo>
                  <a:pt x="252520" y="143283"/>
                  <a:pt x="256482" y="143283"/>
                  <a:pt x="260443" y="140652"/>
                </a:cubicBezTo>
                <a:cubicBezTo>
                  <a:pt x="260443" y="143283"/>
                  <a:pt x="260443" y="145914"/>
                  <a:pt x="259122" y="147229"/>
                </a:cubicBezTo>
                <a:cubicBezTo>
                  <a:pt x="259122" y="148544"/>
                  <a:pt x="259122" y="149860"/>
                  <a:pt x="257802" y="151175"/>
                </a:cubicBezTo>
                <a:cubicBezTo>
                  <a:pt x="257802" y="153806"/>
                  <a:pt x="256482" y="156437"/>
                  <a:pt x="255161" y="159067"/>
                </a:cubicBezTo>
                <a:cubicBezTo>
                  <a:pt x="255161" y="160383"/>
                  <a:pt x="253841" y="160383"/>
                  <a:pt x="253841" y="161698"/>
                </a:cubicBezTo>
                <a:cubicBezTo>
                  <a:pt x="240637" y="168275"/>
                  <a:pt x="228754" y="176167"/>
                  <a:pt x="232715" y="190636"/>
                </a:cubicBezTo>
                <a:cubicBezTo>
                  <a:pt x="232715" y="190636"/>
                  <a:pt x="234035" y="191951"/>
                  <a:pt x="234035" y="191951"/>
                </a:cubicBezTo>
                <a:cubicBezTo>
                  <a:pt x="234035" y="199843"/>
                  <a:pt x="232715" y="206420"/>
                  <a:pt x="228754" y="212997"/>
                </a:cubicBezTo>
                <a:cubicBezTo>
                  <a:pt x="228754" y="214312"/>
                  <a:pt x="227433" y="215628"/>
                  <a:pt x="227433" y="215628"/>
                </a:cubicBezTo>
                <a:cubicBezTo>
                  <a:pt x="222152" y="222204"/>
                  <a:pt x="219511" y="228781"/>
                  <a:pt x="218191" y="235358"/>
                </a:cubicBezTo>
                <a:cubicBezTo>
                  <a:pt x="218191" y="236673"/>
                  <a:pt x="214230" y="236673"/>
                  <a:pt x="212909" y="239304"/>
                </a:cubicBezTo>
                <a:cubicBezTo>
                  <a:pt x="212909" y="239304"/>
                  <a:pt x="212909" y="240619"/>
                  <a:pt x="211589" y="241935"/>
                </a:cubicBezTo>
                <a:cubicBezTo>
                  <a:pt x="211589" y="243250"/>
                  <a:pt x="210268" y="245881"/>
                  <a:pt x="210268" y="245881"/>
                </a:cubicBezTo>
                <a:cubicBezTo>
                  <a:pt x="208948" y="247196"/>
                  <a:pt x="207628" y="248512"/>
                  <a:pt x="207628" y="248512"/>
                </a:cubicBezTo>
                <a:cubicBezTo>
                  <a:pt x="206307" y="249827"/>
                  <a:pt x="204987" y="251142"/>
                  <a:pt x="203667" y="253773"/>
                </a:cubicBezTo>
                <a:cubicBezTo>
                  <a:pt x="199705" y="255088"/>
                  <a:pt x="195744" y="256404"/>
                  <a:pt x="191783" y="259034"/>
                </a:cubicBezTo>
                <a:cubicBezTo>
                  <a:pt x="189142" y="259034"/>
                  <a:pt x="185181" y="259034"/>
                  <a:pt x="185181" y="259034"/>
                </a:cubicBezTo>
                <a:cubicBezTo>
                  <a:pt x="185181" y="260350"/>
                  <a:pt x="185181" y="260350"/>
                  <a:pt x="183861" y="260350"/>
                </a:cubicBezTo>
                <a:cubicBezTo>
                  <a:pt x="183861" y="260350"/>
                  <a:pt x="183861" y="260350"/>
                  <a:pt x="183861" y="261665"/>
                </a:cubicBezTo>
                <a:cubicBezTo>
                  <a:pt x="182540" y="261665"/>
                  <a:pt x="182540" y="261665"/>
                  <a:pt x="181220" y="261665"/>
                </a:cubicBezTo>
                <a:cubicBezTo>
                  <a:pt x="179899" y="261665"/>
                  <a:pt x="178579" y="260350"/>
                  <a:pt x="178579" y="260350"/>
                </a:cubicBezTo>
                <a:cubicBezTo>
                  <a:pt x="178579" y="260350"/>
                  <a:pt x="177259" y="260350"/>
                  <a:pt x="177259" y="259034"/>
                </a:cubicBezTo>
                <a:cubicBezTo>
                  <a:pt x="177259" y="259034"/>
                  <a:pt x="175938" y="257719"/>
                  <a:pt x="175938" y="257719"/>
                </a:cubicBezTo>
                <a:cubicBezTo>
                  <a:pt x="175938" y="257719"/>
                  <a:pt x="175938" y="256404"/>
                  <a:pt x="175938" y="256404"/>
                </a:cubicBezTo>
                <a:cubicBezTo>
                  <a:pt x="175938" y="256404"/>
                  <a:pt x="175938" y="256404"/>
                  <a:pt x="175938" y="255088"/>
                </a:cubicBezTo>
                <a:cubicBezTo>
                  <a:pt x="175938" y="255088"/>
                  <a:pt x="175938" y="255088"/>
                  <a:pt x="175938" y="253773"/>
                </a:cubicBezTo>
                <a:cubicBezTo>
                  <a:pt x="175938" y="252458"/>
                  <a:pt x="175938" y="251142"/>
                  <a:pt x="174618" y="251142"/>
                </a:cubicBezTo>
                <a:cubicBezTo>
                  <a:pt x="174618" y="249827"/>
                  <a:pt x="173298" y="248512"/>
                  <a:pt x="173298" y="248512"/>
                </a:cubicBezTo>
                <a:cubicBezTo>
                  <a:pt x="171977" y="247196"/>
                  <a:pt x="171977" y="245881"/>
                  <a:pt x="171977" y="245881"/>
                </a:cubicBezTo>
                <a:cubicBezTo>
                  <a:pt x="171977" y="245881"/>
                  <a:pt x="171977" y="245881"/>
                  <a:pt x="170657" y="245881"/>
                </a:cubicBezTo>
                <a:cubicBezTo>
                  <a:pt x="170657" y="245881"/>
                  <a:pt x="170657" y="244565"/>
                  <a:pt x="170657" y="244565"/>
                </a:cubicBezTo>
                <a:cubicBezTo>
                  <a:pt x="170657" y="244565"/>
                  <a:pt x="169336" y="243250"/>
                  <a:pt x="169336" y="243250"/>
                </a:cubicBezTo>
                <a:cubicBezTo>
                  <a:pt x="169336" y="243250"/>
                  <a:pt x="169336" y="243250"/>
                  <a:pt x="169336" y="241935"/>
                </a:cubicBezTo>
                <a:cubicBezTo>
                  <a:pt x="168016" y="234043"/>
                  <a:pt x="162735" y="226150"/>
                  <a:pt x="160094" y="219574"/>
                </a:cubicBezTo>
                <a:cubicBezTo>
                  <a:pt x="158773" y="214312"/>
                  <a:pt x="161414" y="209051"/>
                  <a:pt x="164055" y="205105"/>
                </a:cubicBezTo>
                <a:cubicBezTo>
                  <a:pt x="165375" y="203789"/>
                  <a:pt x="165375" y="203789"/>
                  <a:pt x="165375" y="202474"/>
                </a:cubicBezTo>
                <a:cubicBezTo>
                  <a:pt x="165375" y="201159"/>
                  <a:pt x="165375" y="199843"/>
                  <a:pt x="165375" y="198528"/>
                </a:cubicBezTo>
                <a:cubicBezTo>
                  <a:pt x="164055" y="198528"/>
                  <a:pt x="164055" y="195897"/>
                  <a:pt x="164055" y="194582"/>
                </a:cubicBezTo>
                <a:cubicBezTo>
                  <a:pt x="162735" y="191951"/>
                  <a:pt x="161414" y="188005"/>
                  <a:pt x="160094" y="185374"/>
                </a:cubicBezTo>
                <a:cubicBezTo>
                  <a:pt x="160094" y="185374"/>
                  <a:pt x="158773" y="184059"/>
                  <a:pt x="157453" y="182744"/>
                </a:cubicBezTo>
                <a:cubicBezTo>
                  <a:pt x="157453" y="181428"/>
                  <a:pt x="156133" y="181428"/>
                  <a:pt x="156133" y="180113"/>
                </a:cubicBezTo>
                <a:cubicBezTo>
                  <a:pt x="150851" y="176167"/>
                  <a:pt x="154812" y="169590"/>
                  <a:pt x="152172" y="164329"/>
                </a:cubicBezTo>
                <a:cubicBezTo>
                  <a:pt x="150851" y="161698"/>
                  <a:pt x="149531" y="160383"/>
                  <a:pt x="148210" y="160383"/>
                </a:cubicBezTo>
                <a:cubicBezTo>
                  <a:pt x="145570" y="160383"/>
                  <a:pt x="144249" y="160383"/>
                  <a:pt x="144249" y="160383"/>
                </a:cubicBezTo>
                <a:cubicBezTo>
                  <a:pt x="142929" y="160383"/>
                  <a:pt x="142929" y="159067"/>
                  <a:pt x="142929" y="159067"/>
                </a:cubicBezTo>
                <a:cubicBezTo>
                  <a:pt x="142929" y="159067"/>
                  <a:pt x="142929" y="157752"/>
                  <a:pt x="141609" y="157752"/>
                </a:cubicBezTo>
                <a:cubicBezTo>
                  <a:pt x="141609" y="157752"/>
                  <a:pt x="141609" y="156437"/>
                  <a:pt x="141609" y="156437"/>
                </a:cubicBezTo>
                <a:cubicBezTo>
                  <a:pt x="141609" y="156437"/>
                  <a:pt x="138968" y="156437"/>
                  <a:pt x="136327" y="155121"/>
                </a:cubicBezTo>
                <a:cubicBezTo>
                  <a:pt x="136327" y="156437"/>
                  <a:pt x="135007" y="156437"/>
                  <a:pt x="133686" y="156437"/>
                </a:cubicBezTo>
                <a:cubicBezTo>
                  <a:pt x="132366" y="156437"/>
                  <a:pt x="132366" y="156437"/>
                  <a:pt x="131046" y="156437"/>
                </a:cubicBezTo>
                <a:cubicBezTo>
                  <a:pt x="117842" y="163013"/>
                  <a:pt x="98036" y="164329"/>
                  <a:pt x="92755" y="145914"/>
                </a:cubicBezTo>
                <a:cubicBezTo>
                  <a:pt x="92755" y="145914"/>
                  <a:pt x="91434" y="144598"/>
                  <a:pt x="91434" y="143283"/>
                </a:cubicBezTo>
                <a:cubicBezTo>
                  <a:pt x="90114" y="141968"/>
                  <a:pt x="90114" y="140652"/>
                  <a:pt x="88794" y="140652"/>
                </a:cubicBezTo>
                <a:cubicBezTo>
                  <a:pt x="88794" y="140652"/>
                  <a:pt x="88794" y="140652"/>
                  <a:pt x="88794" y="139337"/>
                </a:cubicBezTo>
                <a:cubicBezTo>
                  <a:pt x="87473" y="139337"/>
                  <a:pt x="87473" y="139337"/>
                  <a:pt x="87473" y="139337"/>
                </a:cubicBezTo>
                <a:cubicBezTo>
                  <a:pt x="87473" y="138022"/>
                  <a:pt x="87473" y="138022"/>
                  <a:pt x="88794" y="136706"/>
                </a:cubicBezTo>
                <a:cubicBezTo>
                  <a:pt x="88794" y="136706"/>
                  <a:pt x="88794" y="135391"/>
                  <a:pt x="88794" y="134075"/>
                </a:cubicBezTo>
                <a:cubicBezTo>
                  <a:pt x="88794" y="134075"/>
                  <a:pt x="88794" y="132760"/>
                  <a:pt x="88794" y="132760"/>
                </a:cubicBezTo>
                <a:cubicBezTo>
                  <a:pt x="88794" y="132760"/>
                  <a:pt x="88794" y="131445"/>
                  <a:pt x="88794" y="131445"/>
                </a:cubicBezTo>
                <a:cubicBezTo>
                  <a:pt x="91434" y="120922"/>
                  <a:pt x="94075" y="110399"/>
                  <a:pt x="101997" y="103822"/>
                </a:cubicBezTo>
                <a:cubicBezTo>
                  <a:pt x="103318" y="102507"/>
                  <a:pt x="104638" y="102507"/>
                  <a:pt x="105958" y="101192"/>
                </a:cubicBezTo>
                <a:cubicBezTo>
                  <a:pt x="108599" y="99876"/>
                  <a:pt x="111240" y="98561"/>
                  <a:pt x="113881" y="95930"/>
                </a:cubicBezTo>
                <a:cubicBezTo>
                  <a:pt x="115201" y="94615"/>
                  <a:pt x="115201" y="94615"/>
                  <a:pt x="115201" y="93299"/>
                </a:cubicBezTo>
                <a:cubicBezTo>
                  <a:pt x="117842" y="89353"/>
                  <a:pt x="120483" y="84092"/>
                  <a:pt x="125764" y="84092"/>
                </a:cubicBezTo>
                <a:cubicBezTo>
                  <a:pt x="132366" y="84092"/>
                  <a:pt x="137647" y="84092"/>
                  <a:pt x="144249" y="81461"/>
                </a:cubicBezTo>
                <a:cubicBezTo>
                  <a:pt x="145570" y="81461"/>
                  <a:pt x="146890" y="81461"/>
                  <a:pt x="148210" y="81461"/>
                </a:cubicBezTo>
                <a:cubicBezTo>
                  <a:pt x="152172" y="80146"/>
                  <a:pt x="157453" y="81461"/>
                  <a:pt x="161414" y="82777"/>
                </a:cubicBezTo>
                <a:cubicBezTo>
                  <a:pt x="158773" y="88038"/>
                  <a:pt x="164055" y="91984"/>
                  <a:pt x="168016" y="91984"/>
                </a:cubicBezTo>
                <a:cubicBezTo>
                  <a:pt x="169336" y="91984"/>
                  <a:pt x="170657" y="91984"/>
                  <a:pt x="170657" y="91984"/>
                </a:cubicBezTo>
                <a:cubicBezTo>
                  <a:pt x="171977" y="93299"/>
                  <a:pt x="173298" y="93299"/>
                  <a:pt x="174618" y="93299"/>
                </a:cubicBezTo>
                <a:cubicBezTo>
                  <a:pt x="174618" y="93299"/>
                  <a:pt x="175938" y="94615"/>
                  <a:pt x="175938" y="94615"/>
                </a:cubicBezTo>
                <a:cubicBezTo>
                  <a:pt x="177259" y="95930"/>
                  <a:pt x="178579" y="95930"/>
                  <a:pt x="179899" y="95930"/>
                </a:cubicBezTo>
                <a:cubicBezTo>
                  <a:pt x="179899" y="94615"/>
                  <a:pt x="179899" y="94615"/>
                  <a:pt x="179899" y="94615"/>
                </a:cubicBezTo>
                <a:cubicBezTo>
                  <a:pt x="179899" y="93299"/>
                  <a:pt x="179899" y="93299"/>
                  <a:pt x="179899" y="91984"/>
                </a:cubicBezTo>
                <a:cubicBezTo>
                  <a:pt x="181220" y="91984"/>
                  <a:pt x="181220" y="90669"/>
                  <a:pt x="181220" y="90669"/>
                </a:cubicBezTo>
                <a:cubicBezTo>
                  <a:pt x="182540" y="90669"/>
                  <a:pt x="183861" y="90669"/>
                  <a:pt x="183861" y="90669"/>
                </a:cubicBezTo>
                <a:cubicBezTo>
                  <a:pt x="185181" y="90669"/>
                  <a:pt x="186501" y="90669"/>
                  <a:pt x="186501" y="90669"/>
                </a:cubicBezTo>
                <a:cubicBezTo>
                  <a:pt x="190463" y="91984"/>
                  <a:pt x="194424" y="93299"/>
                  <a:pt x="198385" y="94615"/>
                </a:cubicBezTo>
                <a:cubicBezTo>
                  <a:pt x="206307" y="95930"/>
                  <a:pt x="218191" y="89353"/>
                  <a:pt x="211589" y="84092"/>
                </a:cubicBezTo>
                <a:cubicBezTo>
                  <a:pt x="206307" y="80146"/>
                  <a:pt x="193104" y="85407"/>
                  <a:pt x="189142" y="74884"/>
                </a:cubicBezTo>
                <a:cubicBezTo>
                  <a:pt x="189142" y="74884"/>
                  <a:pt x="187822" y="73569"/>
                  <a:pt x="187822" y="76200"/>
                </a:cubicBezTo>
                <a:cubicBezTo>
                  <a:pt x="186501" y="77515"/>
                  <a:pt x="187822" y="77515"/>
                  <a:pt x="187822" y="78830"/>
                </a:cubicBezTo>
                <a:cubicBezTo>
                  <a:pt x="189142" y="80146"/>
                  <a:pt x="189142" y="80146"/>
                  <a:pt x="186501" y="82777"/>
                </a:cubicBezTo>
                <a:cubicBezTo>
                  <a:pt x="185181" y="82777"/>
                  <a:pt x="183861" y="82777"/>
                  <a:pt x="183861" y="81461"/>
                </a:cubicBezTo>
                <a:cubicBezTo>
                  <a:pt x="178579" y="73569"/>
                  <a:pt x="171977" y="70938"/>
                  <a:pt x="165375" y="65677"/>
                </a:cubicBezTo>
                <a:cubicBezTo>
                  <a:pt x="165375" y="72254"/>
                  <a:pt x="175938" y="76200"/>
                  <a:pt x="178579" y="81461"/>
                </a:cubicBezTo>
                <a:cubicBezTo>
                  <a:pt x="175938" y="78830"/>
                  <a:pt x="173298" y="81461"/>
                  <a:pt x="173298" y="82777"/>
                </a:cubicBezTo>
                <a:cubicBezTo>
                  <a:pt x="170657" y="77515"/>
                  <a:pt x="164055" y="72254"/>
                  <a:pt x="158773" y="68308"/>
                </a:cubicBezTo>
                <a:cubicBezTo>
                  <a:pt x="157453" y="68308"/>
                  <a:pt x="157453" y="68308"/>
                  <a:pt x="156133" y="68308"/>
                </a:cubicBezTo>
                <a:cubicBezTo>
                  <a:pt x="154812" y="68308"/>
                  <a:pt x="153492" y="68308"/>
                  <a:pt x="152172" y="69623"/>
                </a:cubicBezTo>
                <a:cubicBezTo>
                  <a:pt x="150851" y="69623"/>
                  <a:pt x="149531" y="69623"/>
                  <a:pt x="148210" y="70938"/>
                </a:cubicBezTo>
                <a:cubicBezTo>
                  <a:pt x="146890" y="72254"/>
                  <a:pt x="146890" y="72254"/>
                  <a:pt x="145570" y="73569"/>
                </a:cubicBezTo>
                <a:cubicBezTo>
                  <a:pt x="144249" y="73569"/>
                  <a:pt x="144249" y="74884"/>
                  <a:pt x="142929" y="74884"/>
                </a:cubicBezTo>
                <a:cubicBezTo>
                  <a:pt x="140288" y="76200"/>
                  <a:pt x="138968" y="78830"/>
                  <a:pt x="137647" y="78830"/>
                </a:cubicBezTo>
                <a:cubicBezTo>
                  <a:pt x="131046" y="82777"/>
                  <a:pt x="124444" y="82777"/>
                  <a:pt x="119162" y="78830"/>
                </a:cubicBezTo>
                <a:cubicBezTo>
                  <a:pt x="117842" y="77515"/>
                  <a:pt x="119162" y="74884"/>
                  <a:pt x="119162" y="73569"/>
                </a:cubicBezTo>
                <a:cubicBezTo>
                  <a:pt x="120483" y="63046"/>
                  <a:pt x="131046" y="65677"/>
                  <a:pt x="138968" y="66992"/>
                </a:cubicBezTo>
                <a:cubicBezTo>
                  <a:pt x="141609" y="68308"/>
                  <a:pt x="141609" y="63046"/>
                  <a:pt x="138968" y="60415"/>
                </a:cubicBezTo>
                <a:cubicBezTo>
                  <a:pt x="140288" y="60415"/>
                  <a:pt x="141609" y="60415"/>
                  <a:pt x="142929" y="60415"/>
                </a:cubicBezTo>
                <a:cubicBezTo>
                  <a:pt x="148210" y="57785"/>
                  <a:pt x="153492" y="55154"/>
                  <a:pt x="158773" y="52523"/>
                </a:cubicBezTo>
                <a:cubicBezTo>
                  <a:pt x="158773" y="52523"/>
                  <a:pt x="160094" y="52523"/>
                  <a:pt x="161414" y="52523"/>
                </a:cubicBezTo>
                <a:cubicBezTo>
                  <a:pt x="161414" y="51208"/>
                  <a:pt x="161414" y="47262"/>
                  <a:pt x="164055" y="47262"/>
                </a:cubicBezTo>
                <a:cubicBezTo>
                  <a:pt x="164055" y="47262"/>
                  <a:pt x="164055" y="47262"/>
                  <a:pt x="164055" y="49893"/>
                </a:cubicBezTo>
                <a:cubicBezTo>
                  <a:pt x="165375" y="49893"/>
                  <a:pt x="165375" y="49893"/>
                  <a:pt x="165375" y="51208"/>
                </a:cubicBezTo>
                <a:cubicBezTo>
                  <a:pt x="165375" y="52523"/>
                  <a:pt x="164055" y="51208"/>
                  <a:pt x="164055" y="51208"/>
                </a:cubicBezTo>
                <a:cubicBezTo>
                  <a:pt x="168016" y="53839"/>
                  <a:pt x="175938" y="52523"/>
                  <a:pt x="177259" y="45947"/>
                </a:cubicBezTo>
                <a:cubicBezTo>
                  <a:pt x="177259" y="45947"/>
                  <a:pt x="178579" y="45947"/>
                  <a:pt x="178579" y="47262"/>
                </a:cubicBezTo>
                <a:cubicBezTo>
                  <a:pt x="178579" y="45947"/>
                  <a:pt x="178579" y="43316"/>
                  <a:pt x="179899" y="43316"/>
                </a:cubicBezTo>
                <a:cubicBezTo>
                  <a:pt x="181220" y="43316"/>
                  <a:pt x="182540" y="43316"/>
                  <a:pt x="183861" y="42000"/>
                </a:cubicBezTo>
                <a:cubicBezTo>
                  <a:pt x="183861" y="42000"/>
                  <a:pt x="185181" y="42000"/>
                  <a:pt x="185181" y="40685"/>
                </a:cubicBezTo>
                <a:cubicBezTo>
                  <a:pt x="183861" y="40685"/>
                  <a:pt x="182540" y="42000"/>
                  <a:pt x="181220" y="42000"/>
                </a:cubicBezTo>
                <a:cubicBezTo>
                  <a:pt x="179899" y="43316"/>
                  <a:pt x="178579" y="43316"/>
                  <a:pt x="177259" y="43316"/>
                </a:cubicBezTo>
                <a:cubicBezTo>
                  <a:pt x="175938" y="42000"/>
                  <a:pt x="175938" y="39370"/>
                  <a:pt x="178579" y="39370"/>
                </a:cubicBezTo>
                <a:cubicBezTo>
                  <a:pt x="177259" y="39370"/>
                  <a:pt x="175938" y="39370"/>
                  <a:pt x="174618" y="40685"/>
                </a:cubicBezTo>
                <a:cubicBezTo>
                  <a:pt x="173298" y="42000"/>
                  <a:pt x="173298" y="43316"/>
                  <a:pt x="171977" y="43316"/>
                </a:cubicBezTo>
                <a:cubicBezTo>
                  <a:pt x="174618" y="45947"/>
                  <a:pt x="171977" y="51208"/>
                  <a:pt x="168016" y="51208"/>
                </a:cubicBezTo>
                <a:cubicBezTo>
                  <a:pt x="166696" y="49893"/>
                  <a:pt x="166696" y="49893"/>
                  <a:pt x="165375" y="48577"/>
                </a:cubicBezTo>
                <a:cubicBezTo>
                  <a:pt x="165375" y="48577"/>
                  <a:pt x="164055" y="47262"/>
                  <a:pt x="164055" y="47262"/>
                </a:cubicBezTo>
                <a:cubicBezTo>
                  <a:pt x="162735" y="47262"/>
                  <a:pt x="161414" y="45947"/>
                  <a:pt x="160094" y="45947"/>
                </a:cubicBezTo>
                <a:cubicBezTo>
                  <a:pt x="158773" y="44631"/>
                  <a:pt x="162735" y="42000"/>
                  <a:pt x="165375" y="40685"/>
                </a:cubicBezTo>
                <a:cubicBezTo>
                  <a:pt x="166696" y="40685"/>
                  <a:pt x="166696" y="39370"/>
                  <a:pt x="168016" y="39370"/>
                </a:cubicBezTo>
                <a:cubicBezTo>
                  <a:pt x="169336" y="39370"/>
                  <a:pt x="169336" y="38054"/>
                  <a:pt x="170657" y="38054"/>
                </a:cubicBezTo>
                <a:cubicBezTo>
                  <a:pt x="177259" y="36739"/>
                  <a:pt x="181220" y="35424"/>
                  <a:pt x="187822" y="35424"/>
                </a:cubicBezTo>
                <a:cubicBezTo>
                  <a:pt x="186501" y="36739"/>
                  <a:pt x="185181" y="35424"/>
                  <a:pt x="183861" y="36739"/>
                </a:cubicBezTo>
                <a:lnTo>
                  <a:pt x="187822" y="36739"/>
                </a:lnTo>
                <a:cubicBezTo>
                  <a:pt x="187822" y="36739"/>
                  <a:pt x="187822" y="36739"/>
                  <a:pt x="190463" y="34108"/>
                </a:cubicBezTo>
                <a:cubicBezTo>
                  <a:pt x="190463" y="34108"/>
                  <a:pt x="190463" y="34108"/>
                  <a:pt x="187822" y="34108"/>
                </a:cubicBezTo>
                <a:cubicBezTo>
                  <a:pt x="189142" y="34108"/>
                  <a:pt x="190463" y="32793"/>
                  <a:pt x="190463" y="32793"/>
                </a:cubicBezTo>
                <a:cubicBezTo>
                  <a:pt x="189142" y="32793"/>
                  <a:pt x="189142" y="32793"/>
                  <a:pt x="187822" y="32793"/>
                </a:cubicBezTo>
                <a:lnTo>
                  <a:pt x="189915" y="31750"/>
                </a:lnTo>
                <a:lnTo>
                  <a:pt x="190463" y="31477"/>
                </a:lnTo>
                <a:cubicBezTo>
                  <a:pt x="183861" y="30162"/>
                  <a:pt x="177259" y="30162"/>
                  <a:pt x="169336" y="30162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1BE1E61-1EEE-9FE5-76A2-705D6121E7B7}"/>
              </a:ext>
            </a:extLst>
          </p:cNvPr>
          <p:cNvCxnSpPr/>
          <p:nvPr/>
        </p:nvCxnSpPr>
        <p:spPr>
          <a:xfrm>
            <a:off x="2191941" y="471647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0618268-92A6-9DE8-8541-C89506A86150}"/>
              </a:ext>
            </a:extLst>
          </p:cNvPr>
          <p:cNvCxnSpPr/>
          <p:nvPr/>
        </p:nvCxnSpPr>
        <p:spPr>
          <a:xfrm>
            <a:off x="2683396" y="417952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id="{7C455025-ED57-6251-1FE8-FD27945D54B3}"/>
              </a:ext>
            </a:extLst>
          </p:cNvPr>
          <p:cNvSpPr/>
          <p:nvPr/>
        </p:nvSpPr>
        <p:spPr>
          <a:xfrm rot="5400000">
            <a:off x="1013976" y="4124058"/>
            <a:ext cx="1184832" cy="1184832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64ED580F-1BEF-F1E8-3F98-68FF4D0E9E6E}"/>
              </a:ext>
            </a:extLst>
          </p:cNvPr>
          <p:cNvSpPr/>
          <p:nvPr/>
        </p:nvSpPr>
        <p:spPr>
          <a:xfrm rot="5400000">
            <a:off x="1119721" y="4229804"/>
            <a:ext cx="973337" cy="973338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任意多边形 113">
            <a:extLst>
              <a:ext uri="{FF2B5EF4-FFF2-40B4-BE49-F238E27FC236}">
                <a16:creationId xmlns:a16="http://schemas.microsoft.com/office/drawing/2014/main" id="{565D5CBD-696E-EE75-C925-94A9C6822145}"/>
              </a:ext>
            </a:extLst>
          </p:cNvPr>
          <p:cNvSpPr/>
          <p:nvPr/>
        </p:nvSpPr>
        <p:spPr>
          <a:xfrm>
            <a:off x="1377254" y="4488412"/>
            <a:ext cx="458276" cy="456123"/>
          </a:xfrm>
          <a:custGeom>
            <a:avLst/>
            <a:gdLst>
              <a:gd name="connsiteX0" fmla="*/ 256117 w 338138"/>
              <a:gd name="connsiteY0" fmla="*/ 200025 h 336550"/>
              <a:gd name="connsiteX1" fmla="*/ 257440 w 338138"/>
              <a:gd name="connsiteY1" fmla="*/ 201324 h 336550"/>
              <a:gd name="connsiteX2" fmla="*/ 258763 w 338138"/>
              <a:gd name="connsiteY2" fmla="*/ 202623 h 336550"/>
              <a:gd name="connsiteX3" fmla="*/ 258763 w 338138"/>
              <a:gd name="connsiteY3" fmla="*/ 203922 h 336550"/>
              <a:gd name="connsiteX4" fmla="*/ 258763 w 338138"/>
              <a:gd name="connsiteY4" fmla="*/ 205221 h 336550"/>
              <a:gd name="connsiteX5" fmla="*/ 258763 w 338138"/>
              <a:gd name="connsiteY5" fmla="*/ 206520 h 336550"/>
              <a:gd name="connsiteX6" fmla="*/ 257440 w 338138"/>
              <a:gd name="connsiteY6" fmla="*/ 207819 h 336550"/>
              <a:gd name="connsiteX7" fmla="*/ 254794 w 338138"/>
              <a:gd name="connsiteY7" fmla="*/ 216911 h 336550"/>
              <a:gd name="connsiteX8" fmla="*/ 246857 w 338138"/>
              <a:gd name="connsiteY8" fmla="*/ 233796 h 336550"/>
              <a:gd name="connsiteX9" fmla="*/ 245534 w 338138"/>
              <a:gd name="connsiteY9" fmla="*/ 240290 h 336550"/>
              <a:gd name="connsiteX10" fmla="*/ 241565 w 338138"/>
              <a:gd name="connsiteY10" fmla="*/ 242888 h 336550"/>
              <a:gd name="connsiteX11" fmla="*/ 237596 w 338138"/>
              <a:gd name="connsiteY11" fmla="*/ 241589 h 336550"/>
              <a:gd name="connsiteX12" fmla="*/ 236273 w 338138"/>
              <a:gd name="connsiteY12" fmla="*/ 238992 h 336550"/>
              <a:gd name="connsiteX13" fmla="*/ 234950 w 338138"/>
              <a:gd name="connsiteY13" fmla="*/ 237693 h 336550"/>
              <a:gd name="connsiteX14" fmla="*/ 236273 w 338138"/>
              <a:gd name="connsiteY14" fmla="*/ 235095 h 336550"/>
              <a:gd name="connsiteX15" fmla="*/ 236273 w 338138"/>
              <a:gd name="connsiteY15" fmla="*/ 233796 h 336550"/>
              <a:gd name="connsiteX16" fmla="*/ 238919 w 338138"/>
              <a:gd name="connsiteY16" fmla="*/ 226003 h 336550"/>
              <a:gd name="connsiteX17" fmla="*/ 238919 w 338138"/>
              <a:gd name="connsiteY17" fmla="*/ 218210 h 336550"/>
              <a:gd name="connsiteX18" fmla="*/ 238919 w 338138"/>
              <a:gd name="connsiteY18" fmla="*/ 216911 h 336550"/>
              <a:gd name="connsiteX19" fmla="*/ 240242 w 338138"/>
              <a:gd name="connsiteY19" fmla="*/ 215612 h 336550"/>
              <a:gd name="connsiteX20" fmla="*/ 240242 w 338138"/>
              <a:gd name="connsiteY20" fmla="*/ 214313 h 336550"/>
              <a:gd name="connsiteX21" fmla="*/ 246857 w 338138"/>
              <a:gd name="connsiteY21" fmla="*/ 210416 h 336550"/>
              <a:gd name="connsiteX22" fmla="*/ 253471 w 338138"/>
              <a:gd name="connsiteY22" fmla="*/ 202623 h 336550"/>
              <a:gd name="connsiteX23" fmla="*/ 253471 w 338138"/>
              <a:gd name="connsiteY23" fmla="*/ 201324 h 336550"/>
              <a:gd name="connsiteX24" fmla="*/ 256117 w 338138"/>
              <a:gd name="connsiteY24" fmla="*/ 200025 h 336550"/>
              <a:gd name="connsiteX25" fmla="*/ 300038 w 338138"/>
              <a:gd name="connsiteY25" fmla="*/ 171450 h 336550"/>
              <a:gd name="connsiteX26" fmla="*/ 301625 w 338138"/>
              <a:gd name="connsiteY26" fmla="*/ 171450 h 336550"/>
              <a:gd name="connsiteX27" fmla="*/ 298450 w 338138"/>
              <a:gd name="connsiteY27" fmla="*/ 176213 h 336550"/>
              <a:gd name="connsiteX28" fmla="*/ 296863 w 338138"/>
              <a:gd name="connsiteY28" fmla="*/ 177800 h 336550"/>
              <a:gd name="connsiteX29" fmla="*/ 295275 w 338138"/>
              <a:gd name="connsiteY29" fmla="*/ 177800 h 336550"/>
              <a:gd name="connsiteX30" fmla="*/ 295275 w 338138"/>
              <a:gd name="connsiteY30" fmla="*/ 176213 h 336550"/>
              <a:gd name="connsiteX31" fmla="*/ 296863 w 338138"/>
              <a:gd name="connsiteY31" fmla="*/ 174625 h 336550"/>
              <a:gd name="connsiteX32" fmla="*/ 298450 w 338138"/>
              <a:gd name="connsiteY32" fmla="*/ 173038 h 336550"/>
              <a:gd name="connsiteX33" fmla="*/ 293688 w 338138"/>
              <a:gd name="connsiteY33" fmla="*/ 171450 h 336550"/>
              <a:gd name="connsiteX34" fmla="*/ 296863 w 338138"/>
              <a:gd name="connsiteY34" fmla="*/ 171450 h 336550"/>
              <a:gd name="connsiteX35" fmla="*/ 293688 w 338138"/>
              <a:gd name="connsiteY35" fmla="*/ 174625 h 336550"/>
              <a:gd name="connsiteX36" fmla="*/ 292100 w 338138"/>
              <a:gd name="connsiteY36" fmla="*/ 174625 h 336550"/>
              <a:gd name="connsiteX37" fmla="*/ 292100 w 338138"/>
              <a:gd name="connsiteY37" fmla="*/ 173038 h 336550"/>
              <a:gd name="connsiteX38" fmla="*/ 303946 w 338138"/>
              <a:gd name="connsiteY38" fmla="*/ 169998 h 336550"/>
              <a:gd name="connsiteX39" fmla="*/ 303457 w 338138"/>
              <a:gd name="connsiteY39" fmla="*/ 173083 h 336550"/>
              <a:gd name="connsiteX40" fmla="*/ 303213 w 338138"/>
              <a:gd name="connsiteY40" fmla="*/ 174625 h 336550"/>
              <a:gd name="connsiteX41" fmla="*/ 303213 w 338138"/>
              <a:gd name="connsiteY41" fmla="*/ 173288 h 336550"/>
              <a:gd name="connsiteX42" fmla="*/ 303213 w 338138"/>
              <a:gd name="connsiteY42" fmla="*/ 171952 h 336550"/>
              <a:gd name="connsiteX43" fmla="*/ 303213 w 338138"/>
              <a:gd name="connsiteY43" fmla="*/ 170615 h 336550"/>
              <a:gd name="connsiteX44" fmla="*/ 288926 w 338138"/>
              <a:gd name="connsiteY44" fmla="*/ 169862 h 336550"/>
              <a:gd name="connsiteX45" fmla="*/ 290513 w 338138"/>
              <a:gd name="connsiteY45" fmla="*/ 169862 h 336550"/>
              <a:gd name="connsiteX46" fmla="*/ 293688 w 338138"/>
              <a:gd name="connsiteY46" fmla="*/ 169862 h 336550"/>
              <a:gd name="connsiteX47" fmla="*/ 293688 w 338138"/>
              <a:gd name="connsiteY47" fmla="*/ 170656 h 336550"/>
              <a:gd name="connsiteX48" fmla="*/ 292101 w 338138"/>
              <a:gd name="connsiteY48" fmla="*/ 171450 h 336550"/>
              <a:gd name="connsiteX49" fmla="*/ 290513 w 338138"/>
              <a:gd name="connsiteY49" fmla="*/ 171450 h 336550"/>
              <a:gd name="connsiteX50" fmla="*/ 288926 w 338138"/>
              <a:gd name="connsiteY50" fmla="*/ 171450 h 336550"/>
              <a:gd name="connsiteX51" fmla="*/ 287338 w 338138"/>
              <a:gd name="connsiteY51" fmla="*/ 170656 h 336550"/>
              <a:gd name="connsiteX52" fmla="*/ 288926 w 338138"/>
              <a:gd name="connsiteY52" fmla="*/ 169862 h 336550"/>
              <a:gd name="connsiteX53" fmla="*/ 304800 w 338138"/>
              <a:gd name="connsiteY53" fmla="*/ 164600 h 336550"/>
              <a:gd name="connsiteX54" fmla="*/ 304800 w 338138"/>
              <a:gd name="connsiteY54" fmla="*/ 165267 h 336550"/>
              <a:gd name="connsiteX55" fmla="*/ 304800 w 338138"/>
              <a:gd name="connsiteY55" fmla="*/ 166604 h 336550"/>
              <a:gd name="connsiteX56" fmla="*/ 304800 w 338138"/>
              <a:gd name="connsiteY56" fmla="*/ 167941 h 336550"/>
              <a:gd name="connsiteX57" fmla="*/ 304800 w 338138"/>
              <a:gd name="connsiteY57" fmla="*/ 169278 h 336550"/>
              <a:gd name="connsiteX58" fmla="*/ 303946 w 338138"/>
              <a:gd name="connsiteY58" fmla="*/ 169998 h 336550"/>
              <a:gd name="connsiteX59" fmla="*/ 301626 w 338138"/>
              <a:gd name="connsiteY59" fmla="*/ 149225 h 336550"/>
              <a:gd name="connsiteX60" fmla="*/ 303213 w 338138"/>
              <a:gd name="connsiteY60" fmla="*/ 149225 h 336550"/>
              <a:gd name="connsiteX61" fmla="*/ 304800 w 338138"/>
              <a:gd name="connsiteY61" fmla="*/ 150562 h 336550"/>
              <a:gd name="connsiteX62" fmla="*/ 304800 w 338138"/>
              <a:gd name="connsiteY62" fmla="*/ 151899 h 336550"/>
              <a:gd name="connsiteX63" fmla="*/ 304800 w 338138"/>
              <a:gd name="connsiteY63" fmla="*/ 154573 h 336550"/>
              <a:gd name="connsiteX64" fmla="*/ 305656 w 338138"/>
              <a:gd name="connsiteY64" fmla="*/ 153133 h 336550"/>
              <a:gd name="connsiteX65" fmla="*/ 306128 w 338138"/>
              <a:gd name="connsiteY65" fmla="*/ 156215 h 336550"/>
              <a:gd name="connsiteX66" fmla="*/ 304800 w 338138"/>
              <a:gd name="connsiteY66" fmla="*/ 164600 h 336550"/>
              <a:gd name="connsiteX67" fmla="*/ 304800 w 338138"/>
              <a:gd name="connsiteY67" fmla="*/ 162594 h 336550"/>
              <a:gd name="connsiteX68" fmla="*/ 304800 w 338138"/>
              <a:gd name="connsiteY68" fmla="*/ 161257 h 336550"/>
              <a:gd name="connsiteX69" fmla="*/ 304800 w 338138"/>
              <a:gd name="connsiteY69" fmla="*/ 159920 h 336550"/>
              <a:gd name="connsiteX70" fmla="*/ 304800 w 338138"/>
              <a:gd name="connsiteY70" fmla="*/ 158583 h 336550"/>
              <a:gd name="connsiteX71" fmla="*/ 303213 w 338138"/>
              <a:gd name="connsiteY71" fmla="*/ 158583 h 336550"/>
              <a:gd name="connsiteX72" fmla="*/ 303213 w 338138"/>
              <a:gd name="connsiteY72" fmla="*/ 157246 h 336550"/>
              <a:gd name="connsiteX73" fmla="*/ 303213 w 338138"/>
              <a:gd name="connsiteY73" fmla="*/ 155909 h 336550"/>
              <a:gd name="connsiteX74" fmla="*/ 303213 w 338138"/>
              <a:gd name="connsiteY74" fmla="*/ 154573 h 336550"/>
              <a:gd name="connsiteX75" fmla="*/ 301625 w 338138"/>
              <a:gd name="connsiteY75" fmla="*/ 154573 h 336550"/>
              <a:gd name="connsiteX76" fmla="*/ 301625 w 338138"/>
              <a:gd name="connsiteY76" fmla="*/ 153236 h 336550"/>
              <a:gd name="connsiteX77" fmla="*/ 301625 w 338138"/>
              <a:gd name="connsiteY77" fmla="*/ 151899 h 336550"/>
              <a:gd name="connsiteX78" fmla="*/ 301625 w 338138"/>
              <a:gd name="connsiteY78" fmla="*/ 150812 h 336550"/>
              <a:gd name="connsiteX79" fmla="*/ 301626 w 338138"/>
              <a:gd name="connsiteY79" fmla="*/ 150813 h 336550"/>
              <a:gd name="connsiteX80" fmla="*/ 301626 w 338138"/>
              <a:gd name="connsiteY80" fmla="*/ 149226 h 336550"/>
              <a:gd name="connsiteX81" fmla="*/ 298450 w 338138"/>
              <a:gd name="connsiteY81" fmla="*/ 147637 h 336550"/>
              <a:gd name="connsiteX82" fmla="*/ 298450 w 338138"/>
              <a:gd name="connsiteY82" fmla="*/ 148907 h 336550"/>
              <a:gd name="connsiteX83" fmla="*/ 298450 w 338138"/>
              <a:gd name="connsiteY83" fmla="*/ 150177 h 336550"/>
              <a:gd name="connsiteX84" fmla="*/ 297180 w 338138"/>
              <a:gd name="connsiteY84" fmla="*/ 150177 h 336550"/>
              <a:gd name="connsiteX85" fmla="*/ 295910 w 338138"/>
              <a:gd name="connsiteY85" fmla="*/ 150177 h 336550"/>
              <a:gd name="connsiteX86" fmla="*/ 294640 w 338138"/>
              <a:gd name="connsiteY86" fmla="*/ 150177 h 336550"/>
              <a:gd name="connsiteX87" fmla="*/ 294640 w 338138"/>
              <a:gd name="connsiteY87" fmla="*/ 152717 h 336550"/>
              <a:gd name="connsiteX88" fmla="*/ 294640 w 338138"/>
              <a:gd name="connsiteY88" fmla="*/ 153987 h 336550"/>
              <a:gd name="connsiteX89" fmla="*/ 295910 w 338138"/>
              <a:gd name="connsiteY89" fmla="*/ 155257 h 336550"/>
              <a:gd name="connsiteX90" fmla="*/ 295910 w 338138"/>
              <a:gd name="connsiteY90" fmla="*/ 153987 h 336550"/>
              <a:gd name="connsiteX91" fmla="*/ 297180 w 338138"/>
              <a:gd name="connsiteY91" fmla="*/ 152717 h 336550"/>
              <a:gd name="connsiteX92" fmla="*/ 297180 w 338138"/>
              <a:gd name="connsiteY92" fmla="*/ 153987 h 336550"/>
              <a:gd name="connsiteX93" fmla="*/ 295910 w 338138"/>
              <a:gd name="connsiteY93" fmla="*/ 156527 h 336550"/>
              <a:gd name="connsiteX94" fmla="*/ 295910 w 338138"/>
              <a:gd name="connsiteY94" fmla="*/ 157797 h 336550"/>
              <a:gd name="connsiteX95" fmla="*/ 297180 w 338138"/>
              <a:gd name="connsiteY95" fmla="*/ 160337 h 336550"/>
              <a:gd name="connsiteX96" fmla="*/ 297180 w 338138"/>
              <a:gd name="connsiteY96" fmla="*/ 162877 h 336550"/>
              <a:gd name="connsiteX97" fmla="*/ 295910 w 338138"/>
              <a:gd name="connsiteY97" fmla="*/ 164147 h 336550"/>
              <a:gd name="connsiteX98" fmla="*/ 294640 w 338138"/>
              <a:gd name="connsiteY98" fmla="*/ 162877 h 336550"/>
              <a:gd name="connsiteX99" fmla="*/ 294640 w 338138"/>
              <a:gd name="connsiteY99" fmla="*/ 165417 h 336550"/>
              <a:gd name="connsiteX100" fmla="*/ 293370 w 338138"/>
              <a:gd name="connsiteY100" fmla="*/ 166687 h 336550"/>
              <a:gd name="connsiteX101" fmla="*/ 293370 w 338138"/>
              <a:gd name="connsiteY101" fmla="*/ 165417 h 336550"/>
              <a:gd name="connsiteX102" fmla="*/ 293370 w 338138"/>
              <a:gd name="connsiteY102" fmla="*/ 162877 h 336550"/>
              <a:gd name="connsiteX103" fmla="*/ 293370 w 338138"/>
              <a:gd name="connsiteY103" fmla="*/ 161607 h 336550"/>
              <a:gd name="connsiteX104" fmla="*/ 292100 w 338138"/>
              <a:gd name="connsiteY104" fmla="*/ 159067 h 336550"/>
              <a:gd name="connsiteX105" fmla="*/ 293370 w 338138"/>
              <a:gd name="connsiteY105" fmla="*/ 157797 h 336550"/>
              <a:gd name="connsiteX106" fmla="*/ 293370 w 338138"/>
              <a:gd name="connsiteY106" fmla="*/ 155257 h 336550"/>
              <a:gd name="connsiteX107" fmla="*/ 293370 w 338138"/>
              <a:gd name="connsiteY107" fmla="*/ 153987 h 336550"/>
              <a:gd name="connsiteX108" fmla="*/ 293370 w 338138"/>
              <a:gd name="connsiteY108" fmla="*/ 151447 h 336550"/>
              <a:gd name="connsiteX109" fmla="*/ 293370 w 338138"/>
              <a:gd name="connsiteY109" fmla="*/ 148907 h 336550"/>
              <a:gd name="connsiteX110" fmla="*/ 294640 w 338138"/>
              <a:gd name="connsiteY110" fmla="*/ 148907 h 336550"/>
              <a:gd name="connsiteX111" fmla="*/ 298450 w 338138"/>
              <a:gd name="connsiteY111" fmla="*/ 147637 h 336550"/>
              <a:gd name="connsiteX112" fmla="*/ 300038 w 338138"/>
              <a:gd name="connsiteY112" fmla="*/ 139700 h 336550"/>
              <a:gd name="connsiteX113" fmla="*/ 301626 w 338138"/>
              <a:gd name="connsiteY113" fmla="*/ 139700 h 336550"/>
              <a:gd name="connsiteX114" fmla="*/ 301626 w 338138"/>
              <a:gd name="connsiteY114" fmla="*/ 141288 h 336550"/>
              <a:gd name="connsiteX115" fmla="*/ 301626 w 338138"/>
              <a:gd name="connsiteY115" fmla="*/ 142875 h 336550"/>
              <a:gd name="connsiteX116" fmla="*/ 301626 w 338138"/>
              <a:gd name="connsiteY116" fmla="*/ 146051 h 336550"/>
              <a:gd name="connsiteX117" fmla="*/ 301626 w 338138"/>
              <a:gd name="connsiteY117" fmla="*/ 147638 h 336550"/>
              <a:gd name="connsiteX118" fmla="*/ 301626 w 338138"/>
              <a:gd name="connsiteY118" fmla="*/ 149225 h 336550"/>
              <a:gd name="connsiteX119" fmla="*/ 301625 w 338138"/>
              <a:gd name="connsiteY119" fmla="*/ 149225 h 336550"/>
              <a:gd name="connsiteX120" fmla="*/ 301625 w 338138"/>
              <a:gd name="connsiteY120" fmla="*/ 150562 h 336550"/>
              <a:gd name="connsiteX121" fmla="*/ 301625 w 338138"/>
              <a:gd name="connsiteY121" fmla="*/ 150812 h 336550"/>
              <a:gd name="connsiteX122" fmla="*/ 300038 w 338138"/>
              <a:gd name="connsiteY122" fmla="*/ 149226 h 336550"/>
              <a:gd name="connsiteX123" fmla="*/ 300038 w 338138"/>
              <a:gd name="connsiteY123" fmla="*/ 147638 h 336550"/>
              <a:gd name="connsiteX124" fmla="*/ 300038 w 338138"/>
              <a:gd name="connsiteY124" fmla="*/ 144463 h 336550"/>
              <a:gd name="connsiteX125" fmla="*/ 300038 w 338138"/>
              <a:gd name="connsiteY125" fmla="*/ 141288 h 336550"/>
              <a:gd name="connsiteX126" fmla="*/ 287338 w 338138"/>
              <a:gd name="connsiteY126" fmla="*/ 131762 h 336550"/>
              <a:gd name="connsiteX127" fmla="*/ 292101 w 338138"/>
              <a:gd name="connsiteY127" fmla="*/ 134484 h 336550"/>
              <a:gd name="connsiteX128" fmla="*/ 292101 w 338138"/>
              <a:gd name="connsiteY128" fmla="*/ 135844 h 336550"/>
              <a:gd name="connsiteX129" fmla="*/ 290513 w 338138"/>
              <a:gd name="connsiteY129" fmla="*/ 138566 h 336550"/>
              <a:gd name="connsiteX130" fmla="*/ 290513 w 338138"/>
              <a:gd name="connsiteY130" fmla="*/ 139927 h 336550"/>
              <a:gd name="connsiteX131" fmla="*/ 290513 w 338138"/>
              <a:gd name="connsiteY131" fmla="*/ 142648 h 336550"/>
              <a:gd name="connsiteX132" fmla="*/ 292101 w 338138"/>
              <a:gd name="connsiteY132" fmla="*/ 144009 h 336550"/>
              <a:gd name="connsiteX133" fmla="*/ 293688 w 338138"/>
              <a:gd name="connsiteY133" fmla="*/ 145369 h 336550"/>
              <a:gd name="connsiteX134" fmla="*/ 292101 w 338138"/>
              <a:gd name="connsiteY134" fmla="*/ 146730 h 336550"/>
              <a:gd name="connsiteX135" fmla="*/ 292101 w 338138"/>
              <a:gd name="connsiteY135" fmla="*/ 148091 h 336550"/>
              <a:gd name="connsiteX136" fmla="*/ 290513 w 338138"/>
              <a:gd name="connsiteY136" fmla="*/ 150812 h 336550"/>
              <a:gd name="connsiteX137" fmla="*/ 290513 w 338138"/>
              <a:gd name="connsiteY137" fmla="*/ 152173 h 336550"/>
              <a:gd name="connsiteX138" fmla="*/ 290513 w 338138"/>
              <a:gd name="connsiteY138" fmla="*/ 153534 h 336550"/>
              <a:gd name="connsiteX139" fmla="*/ 290513 w 338138"/>
              <a:gd name="connsiteY139" fmla="*/ 154894 h 336550"/>
              <a:gd name="connsiteX140" fmla="*/ 290513 w 338138"/>
              <a:gd name="connsiteY140" fmla="*/ 157616 h 336550"/>
              <a:gd name="connsiteX141" fmla="*/ 288925 w 338138"/>
              <a:gd name="connsiteY141" fmla="*/ 160337 h 336550"/>
              <a:gd name="connsiteX142" fmla="*/ 287338 w 338138"/>
              <a:gd name="connsiteY142" fmla="*/ 160337 h 336550"/>
              <a:gd name="connsiteX143" fmla="*/ 285750 w 338138"/>
              <a:gd name="connsiteY143" fmla="*/ 137205 h 336550"/>
              <a:gd name="connsiteX144" fmla="*/ 285750 w 338138"/>
              <a:gd name="connsiteY144" fmla="*/ 135844 h 336550"/>
              <a:gd name="connsiteX145" fmla="*/ 285750 w 338138"/>
              <a:gd name="connsiteY145" fmla="*/ 133123 h 336550"/>
              <a:gd name="connsiteX146" fmla="*/ 287338 w 338138"/>
              <a:gd name="connsiteY146" fmla="*/ 131762 h 336550"/>
              <a:gd name="connsiteX147" fmla="*/ 296863 w 338138"/>
              <a:gd name="connsiteY147" fmla="*/ 123825 h 336550"/>
              <a:gd name="connsiteX148" fmla="*/ 298451 w 338138"/>
              <a:gd name="connsiteY148" fmla="*/ 127000 h 336550"/>
              <a:gd name="connsiteX149" fmla="*/ 300038 w 338138"/>
              <a:gd name="connsiteY149" fmla="*/ 130175 h 336550"/>
              <a:gd name="connsiteX150" fmla="*/ 298451 w 338138"/>
              <a:gd name="connsiteY150" fmla="*/ 130175 h 336550"/>
              <a:gd name="connsiteX151" fmla="*/ 298451 w 338138"/>
              <a:gd name="connsiteY151" fmla="*/ 133350 h 336550"/>
              <a:gd name="connsiteX152" fmla="*/ 296863 w 338138"/>
              <a:gd name="connsiteY152" fmla="*/ 131763 h 336550"/>
              <a:gd name="connsiteX153" fmla="*/ 296863 w 338138"/>
              <a:gd name="connsiteY153" fmla="*/ 130175 h 336550"/>
              <a:gd name="connsiteX154" fmla="*/ 295276 w 338138"/>
              <a:gd name="connsiteY154" fmla="*/ 128588 h 336550"/>
              <a:gd name="connsiteX155" fmla="*/ 293688 w 338138"/>
              <a:gd name="connsiteY155" fmla="*/ 130175 h 336550"/>
              <a:gd name="connsiteX156" fmla="*/ 293688 w 338138"/>
              <a:gd name="connsiteY156" fmla="*/ 128588 h 336550"/>
              <a:gd name="connsiteX157" fmla="*/ 293688 w 338138"/>
              <a:gd name="connsiteY157" fmla="*/ 125413 h 336550"/>
              <a:gd name="connsiteX158" fmla="*/ 296863 w 338138"/>
              <a:gd name="connsiteY158" fmla="*/ 125413 h 336550"/>
              <a:gd name="connsiteX159" fmla="*/ 292100 w 338138"/>
              <a:gd name="connsiteY159" fmla="*/ 117475 h 336550"/>
              <a:gd name="connsiteX160" fmla="*/ 293688 w 338138"/>
              <a:gd name="connsiteY160" fmla="*/ 117475 h 336550"/>
              <a:gd name="connsiteX161" fmla="*/ 293688 w 338138"/>
              <a:gd name="connsiteY161" fmla="*/ 119063 h 336550"/>
              <a:gd name="connsiteX162" fmla="*/ 293688 w 338138"/>
              <a:gd name="connsiteY162" fmla="*/ 120650 h 336550"/>
              <a:gd name="connsiteX163" fmla="*/ 285750 w 338138"/>
              <a:gd name="connsiteY163" fmla="*/ 101600 h 336550"/>
              <a:gd name="connsiteX164" fmla="*/ 287338 w 338138"/>
              <a:gd name="connsiteY164" fmla="*/ 101600 h 336550"/>
              <a:gd name="connsiteX165" fmla="*/ 287338 w 338138"/>
              <a:gd name="connsiteY165" fmla="*/ 104775 h 336550"/>
              <a:gd name="connsiteX166" fmla="*/ 288925 w 338138"/>
              <a:gd name="connsiteY166" fmla="*/ 107950 h 336550"/>
              <a:gd name="connsiteX167" fmla="*/ 290513 w 338138"/>
              <a:gd name="connsiteY167" fmla="*/ 109538 h 336550"/>
              <a:gd name="connsiteX168" fmla="*/ 292101 w 338138"/>
              <a:gd name="connsiteY168" fmla="*/ 111125 h 336550"/>
              <a:gd name="connsiteX169" fmla="*/ 293688 w 338138"/>
              <a:gd name="connsiteY169" fmla="*/ 111125 h 336550"/>
              <a:gd name="connsiteX170" fmla="*/ 293688 w 338138"/>
              <a:gd name="connsiteY170" fmla="*/ 114300 h 336550"/>
              <a:gd name="connsiteX171" fmla="*/ 293688 w 338138"/>
              <a:gd name="connsiteY171" fmla="*/ 115887 h 336550"/>
              <a:gd name="connsiteX172" fmla="*/ 295276 w 338138"/>
              <a:gd name="connsiteY172" fmla="*/ 117475 h 336550"/>
              <a:gd name="connsiteX173" fmla="*/ 295276 w 338138"/>
              <a:gd name="connsiteY173" fmla="*/ 119062 h 336550"/>
              <a:gd name="connsiteX174" fmla="*/ 295276 w 338138"/>
              <a:gd name="connsiteY174" fmla="*/ 120650 h 336550"/>
              <a:gd name="connsiteX175" fmla="*/ 295276 w 338138"/>
              <a:gd name="connsiteY175" fmla="*/ 122237 h 336550"/>
              <a:gd name="connsiteX176" fmla="*/ 293688 w 338138"/>
              <a:gd name="connsiteY176" fmla="*/ 117475 h 336550"/>
              <a:gd name="connsiteX177" fmla="*/ 293688 w 338138"/>
              <a:gd name="connsiteY177" fmla="*/ 115888 h 336550"/>
              <a:gd name="connsiteX178" fmla="*/ 292101 w 338138"/>
              <a:gd name="connsiteY178" fmla="*/ 114300 h 336550"/>
              <a:gd name="connsiteX179" fmla="*/ 290513 w 338138"/>
              <a:gd name="connsiteY179" fmla="*/ 114300 h 336550"/>
              <a:gd name="connsiteX180" fmla="*/ 290513 w 338138"/>
              <a:gd name="connsiteY180" fmla="*/ 115888 h 336550"/>
              <a:gd name="connsiteX181" fmla="*/ 290513 w 338138"/>
              <a:gd name="connsiteY181" fmla="*/ 117475 h 336550"/>
              <a:gd name="connsiteX182" fmla="*/ 288925 w 338138"/>
              <a:gd name="connsiteY182" fmla="*/ 117475 h 336550"/>
              <a:gd name="connsiteX183" fmla="*/ 288925 w 338138"/>
              <a:gd name="connsiteY183" fmla="*/ 115888 h 336550"/>
              <a:gd name="connsiteX184" fmla="*/ 288925 w 338138"/>
              <a:gd name="connsiteY184" fmla="*/ 112713 h 336550"/>
              <a:gd name="connsiteX185" fmla="*/ 287338 w 338138"/>
              <a:gd name="connsiteY185" fmla="*/ 109538 h 336550"/>
              <a:gd name="connsiteX186" fmla="*/ 285750 w 338138"/>
              <a:gd name="connsiteY186" fmla="*/ 107950 h 336550"/>
              <a:gd name="connsiteX187" fmla="*/ 285750 w 338138"/>
              <a:gd name="connsiteY187" fmla="*/ 106363 h 336550"/>
              <a:gd name="connsiteX188" fmla="*/ 285750 w 338138"/>
              <a:gd name="connsiteY188" fmla="*/ 103188 h 336550"/>
              <a:gd name="connsiteX189" fmla="*/ 203200 w 338138"/>
              <a:gd name="connsiteY189" fmla="*/ 85725 h 336550"/>
              <a:gd name="connsiteX190" fmla="*/ 207963 w 338138"/>
              <a:gd name="connsiteY190" fmla="*/ 85725 h 336550"/>
              <a:gd name="connsiteX191" fmla="*/ 204391 w 338138"/>
              <a:gd name="connsiteY191" fmla="*/ 87842 h 336550"/>
              <a:gd name="connsiteX192" fmla="*/ 203200 w 338138"/>
              <a:gd name="connsiteY192" fmla="*/ 87842 h 336550"/>
              <a:gd name="connsiteX193" fmla="*/ 203200 w 338138"/>
              <a:gd name="connsiteY193" fmla="*/ 85725 h 336550"/>
              <a:gd name="connsiteX194" fmla="*/ 188913 w 338138"/>
              <a:gd name="connsiteY194" fmla="*/ 83476 h 336550"/>
              <a:gd name="connsiteX195" fmla="*/ 192088 w 338138"/>
              <a:gd name="connsiteY195" fmla="*/ 84667 h 336550"/>
              <a:gd name="connsiteX196" fmla="*/ 190501 w 338138"/>
              <a:gd name="connsiteY196" fmla="*/ 85725 h 336550"/>
              <a:gd name="connsiteX197" fmla="*/ 185738 w 338138"/>
              <a:gd name="connsiteY197" fmla="*/ 84667 h 336550"/>
              <a:gd name="connsiteX198" fmla="*/ 188913 w 338138"/>
              <a:gd name="connsiteY198" fmla="*/ 83476 h 336550"/>
              <a:gd name="connsiteX199" fmla="*/ 161925 w 338138"/>
              <a:gd name="connsiteY199" fmla="*/ 77787 h 336550"/>
              <a:gd name="connsiteX200" fmla="*/ 163248 w 338138"/>
              <a:gd name="connsiteY200" fmla="*/ 77787 h 336550"/>
              <a:gd name="connsiteX201" fmla="*/ 168540 w 338138"/>
              <a:gd name="connsiteY201" fmla="*/ 82550 h 336550"/>
              <a:gd name="connsiteX202" fmla="*/ 167217 w 338138"/>
              <a:gd name="connsiteY202" fmla="*/ 82550 h 336550"/>
              <a:gd name="connsiteX203" fmla="*/ 167217 w 338138"/>
              <a:gd name="connsiteY203" fmla="*/ 81359 h 336550"/>
              <a:gd name="connsiteX204" fmla="*/ 161925 w 338138"/>
              <a:gd name="connsiteY204" fmla="*/ 78978 h 336550"/>
              <a:gd name="connsiteX205" fmla="*/ 161925 w 338138"/>
              <a:gd name="connsiteY205" fmla="*/ 77787 h 336550"/>
              <a:gd name="connsiteX206" fmla="*/ 158751 w 338138"/>
              <a:gd name="connsiteY206" fmla="*/ 73554 h 336550"/>
              <a:gd name="connsiteX207" fmla="*/ 155575 w 338138"/>
              <a:gd name="connsiteY207" fmla="*/ 77787 h 336550"/>
              <a:gd name="connsiteX208" fmla="*/ 153988 w 338138"/>
              <a:gd name="connsiteY208" fmla="*/ 76729 h 336550"/>
              <a:gd name="connsiteX209" fmla="*/ 158751 w 338138"/>
              <a:gd name="connsiteY209" fmla="*/ 73554 h 336550"/>
              <a:gd name="connsiteX210" fmla="*/ 140098 w 338138"/>
              <a:gd name="connsiteY210" fmla="*/ 48759 h 336550"/>
              <a:gd name="connsiteX211" fmla="*/ 142876 w 338138"/>
              <a:gd name="connsiteY211" fmla="*/ 48759 h 336550"/>
              <a:gd name="connsiteX212" fmla="*/ 131763 w 338138"/>
              <a:gd name="connsiteY212" fmla="*/ 55563 h 336550"/>
              <a:gd name="connsiteX213" fmla="*/ 140098 w 338138"/>
              <a:gd name="connsiteY213" fmla="*/ 48759 h 336550"/>
              <a:gd name="connsiteX214" fmla="*/ 148273 w 338138"/>
              <a:gd name="connsiteY214" fmla="*/ 42598 h 336550"/>
              <a:gd name="connsiteX215" fmla="*/ 150813 w 338138"/>
              <a:gd name="connsiteY215" fmla="*/ 42598 h 336550"/>
              <a:gd name="connsiteX216" fmla="*/ 149543 w 338138"/>
              <a:gd name="connsiteY216" fmla="*/ 43921 h 336550"/>
              <a:gd name="connsiteX217" fmla="*/ 148273 w 338138"/>
              <a:gd name="connsiteY217" fmla="*/ 51859 h 336550"/>
              <a:gd name="connsiteX218" fmla="*/ 150813 w 338138"/>
              <a:gd name="connsiteY218" fmla="*/ 50536 h 336550"/>
              <a:gd name="connsiteX219" fmla="*/ 148273 w 338138"/>
              <a:gd name="connsiteY219" fmla="*/ 53181 h 336550"/>
              <a:gd name="connsiteX220" fmla="*/ 149543 w 338138"/>
              <a:gd name="connsiteY220" fmla="*/ 54504 h 336550"/>
              <a:gd name="connsiteX221" fmla="*/ 141923 w 338138"/>
              <a:gd name="connsiteY221" fmla="*/ 55827 h 336550"/>
              <a:gd name="connsiteX222" fmla="*/ 138113 w 338138"/>
              <a:gd name="connsiteY222" fmla="*/ 57150 h 336550"/>
              <a:gd name="connsiteX223" fmla="*/ 140653 w 338138"/>
              <a:gd name="connsiteY223" fmla="*/ 55827 h 336550"/>
              <a:gd name="connsiteX224" fmla="*/ 141923 w 338138"/>
              <a:gd name="connsiteY224" fmla="*/ 53181 h 336550"/>
              <a:gd name="connsiteX225" fmla="*/ 139383 w 338138"/>
              <a:gd name="connsiteY225" fmla="*/ 53181 h 336550"/>
              <a:gd name="connsiteX226" fmla="*/ 141923 w 338138"/>
              <a:gd name="connsiteY226" fmla="*/ 51859 h 336550"/>
              <a:gd name="connsiteX227" fmla="*/ 145733 w 338138"/>
              <a:gd name="connsiteY227" fmla="*/ 49213 h 336550"/>
              <a:gd name="connsiteX228" fmla="*/ 144463 w 338138"/>
              <a:gd name="connsiteY228" fmla="*/ 47890 h 336550"/>
              <a:gd name="connsiteX229" fmla="*/ 144463 w 338138"/>
              <a:gd name="connsiteY229" fmla="*/ 45244 h 336550"/>
              <a:gd name="connsiteX230" fmla="*/ 143193 w 338138"/>
              <a:gd name="connsiteY230" fmla="*/ 45244 h 336550"/>
              <a:gd name="connsiteX231" fmla="*/ 169336 w 338138"/>
              <a:gd name="connsiteY231" fmla="*/ 30162 h 336550"/>
              <a:gd name="connsiteX232" fmla="*/ 33338 w 338138"/>
              <a:gd name="connsiteY232" fmla="*/ 136706 h 336550"/>
              <a:gd name="connsiteX233" fmla="*/ 33338 w 338138"/>
              <a:gd name="connsiteY233" fmla="*/ 138022 h 336550"/>
              <a:gd name="connsiteX234" fmla="*/ 33338 w 338138"/>
              <a:gd name="connsiteY234" fmla="*/ 139337 h 336550"/>
              <a:gd name="connsiteX235" fmla="*/ 33338 w 338138"/>
              <a:gd name="connsiteY235" fmla="*/ 140652 h 336550"/>
              <a:gd name="connsiteX236" fmla="*/ 34658 w 338138"/>
              <a:gd name="connsiteY236" fmla="*/ 139337 h 336550"/>
              <a:gd name="connsiteX237" fmla="*/ 35979 w 338138"/>
              <a:gd name="connsiteY237" fmla="*/ 139337 h 336550"/>
              <a:gd name="connsiteX238" fmla="*/ 35979 w 338138"/>
              <a:gd name="connsiteY238" fmla="*/ 140652 h 336550"/>
              <a:gd name="connsiteX239" fmla="*/ 43901 w 338138"/>
              <a:gd name="connsiteY239" fmla="*/ 153806 h 336550"/>
              <a:gd name="connsiteX240" fmla="*/ 45221 w 338138"/>
              <a:gd name="connsiteY240" fmla="*/ 169590 h 336550"/>
              <a:gd name="connsiteX241" fmla="*/ 49182 w 338138"/>
              <a:gd name="connsiteY241" fmla="*/ 166959 h 336550"/>
              <a:gd name="connsiteX242" fmla="*/ 50503 w 338138"/>
              <a:gd name="connsiteY242" fmla="*/ 170905 h 336550"/>
              <a:gd name="connsiteX243" fmla="*/ 50503 w 338138"/>
              <a:gd name="connsiteY243" fmla="*/ 168275 h 336550"/>
              <a:gd name="connsiteX244" fmla="*/ 55784 w 338138"/>
              <a:gd name="connsiteY244" fmla="*/ 174852 h 336550"/>
              <a:gd name="connsiteX245" fmla="*/ 57105 w 338138"/>
              <a:gd name="connsiteY245" fmla="*/ 174852 h 336550"/>
              <a:gd name="connsiteX246" fmla="*/ 57105 w 338138"/>
              <a:gd name="connsiteY246" fmla="*/ 173536 h 336550"/>
              <a:gd name="connsiteX247" fmla="*/ 59745 w 338138"/>
              <a:gd name="connsiteY247" fmla="*/ 173536 h 336550"/>
              <a:gd name="connsiteX248" fmla="*/ 61066 w 338138"/>
              <a:gd name="connsiteY248" fmla="*/ 173536 h 336550"/>
              <a:gd name="connsiteX249" fmla="*/ 62386 w 338138"/>
              <a:gd name="connsiteY249" fmla="*/ 173536 h 336550"/>
              <a:gd name="connsiteX250" fmla="*/ 63706 w 338138"/>
              <a:gd name="connsiteY250" fmla="*/ 173536 h 336550"/>
              <a:gd name="connsiteX251" fmla="*/ 65027 w 338138"/>
              <a:gd name="connsiteY251" fmla="*/ 173536 h 336550"/>
              <a:gd name="connsiteX252" fmla="*/ 65027 w 338138"/>
              <a:gd name="connsiteY252" fmla="*/ 174852 h 336550"/>
              <a:gd name="connsiteX253" fmla="*/ 68988 w 338138"/>
              <a:gd name="connsiteY253" fmla="*/ 177482 h 336550"/>
              <a:gd name="connsiteX254" fmla="*/ 72949 w 338138"/>
              <a:gd name="connsiteY254" fmla="*/ 180113 h 336550"/>
              <a:gd name="connsiteX255" fmla="*/ 74269 w 338138"/>
              <a:gd name="connsiteY255" fmla="*/ 182744 h 336550"/>
              <a:gd name="connsiteX256" fmla="*/ 74269 w 338138"/>
              <a:gd name="connsiteY256" fmla="*/ 185374 h 336550"/>
              <a:gd name="connsiteX257" fmla="*/ 74269 w 338138"/>
              <a:gd name="connsiteY257" fmla="*/ 189320 h 336550"/>
              <a:gd name="connsiteX258" fmla="*/ 71629 w 338138"/>
              <a:gd name="connsiteY258" fmla="*/ 194582 h 336550"/>
              <a:gd name="connsiteX259" fmla="*/ 71629 w 338138"/>
              <a:gd name="connsiteY259" fmla="*/ 195897 h 336550"/>
              <a:gd name="connsiteX260" fmla="*/ 63706 w 338138"/>
              <a:gd name="connsiteY260" fmla="*/ 219574 h 336550"/>
              <a:gd name="connsiteX261" fmla="*/ 66347 w 338138"/>
              <a:gd name="connsiteY261" fmla="*/ 236673 h 336550"/>
              <a:gd name="connsiteX262" fmla="*/ 66347 w 338138"/>
              <a:gd name="connsiteY262" fmla="*/ 239304 h 336550"/>
              <a:gd name="connsiteX263" fmla="*/ 65027 w 338138"/>
              <a:gd name="connsiteY263" fmla="*/ 245881 h 336550"/>
              <a:gd name="connsiteX264" fmla="*/ 62386 w 338138"/>
              <a:gd name="connsiteY264" fmla="*/ 244565 h 336550"/>
              <a:gd name="connsiteX265" fmla="*/ 65027 w 338138"/>
              <a:gd name="connsiteY265" fmla="*/ 253773 h 336550"/>
              <a:gd name="connsiteX266" fmla="*/ 62386 w 338138"/>
              <a:gd name="connsiteY266" fmla="*/ 255088 h 336550"/>
              <a:gd name="connsiteX267" fmla="*/ 63706 w 338138"/>
              <a:gd name="connsiteY267" fmla="*/ 257719 h 336550"/>
              <a:gd name="connsiteX268" fmla="*/ 66347 w 338138"/>
              <a:gd name="connsiteY268" fmla="*/ 260350 h 336550"/>
              <a:gd name="connsiteX269" fmla="*/ 66347 w 338138"/>
              <a:gd name="connsiteY269" fmla="*/ 261665 h 336550"/>
              <a:gd name="connsiteX270" fmla="*/ 67668 w 338138"/>
              <a:gd name="connsiteY270" fmla="*/ 261665 h 336550"/>
              <a:gd name="connsiteX271" fmla="*/ 87473 w 338138"/>
              <a:gd name="connsiteY271" fmla="*/ 280080 h 336550"/>
              <a:gd name="connsiteX272" fmla="*/ 88794 w 338138"/>
              <a:gd name="connsiteY272" fmla="*/ 280080 h 336550"/>
              <a:gd name="connsiteX273" fmla="*/ 88794 w 338138"/>
              <a:gd name="connsiteY273" fmla="*/ 281395 h 336550"/>
              <a:gd name="connsiteX274" fmla="*/ 90114 w 338138"/>
              <a:gd name="connsiteY274" fmla="*/ 281395 h 336550"/>
              <a:gd name="connsiteX275" fmla="*/ 169336 w 338138"/>
              <a:gd name="connsiteY275" fmla="*/ 306387 h 336550"/>
              <a:gd name="connsiteX276" fmla="*/ 307976 w 338138"/>
              <a:gd name="connsiteY276" fmla="*/ 168275 h 336550"/>
              <a:gd name="connsiteX277" fmla="*/ 306128 w 338138"/>
              <a:gd name="connsiteY277" fmla="*/ 156215 h 336550"/>
              <a:gd name="connsiteX278" fmla="*/ 306388 w 338138"/>
              <a:gd name="connsiteY278" fmla="*/ 154573 h 336550"/>
              <a:gd name="connsiteX279" fmla="*/ 306388 w 338138"/>
              <a:gd name="connsiteY279" fmla="*/ 151899 h 336550"/>
              <a:gd name="connsiteX280" fmla="*/ 305656 w 338138"/>
              <a:gd name="connsiteY280" fmla="*/ 153133 h 336550"/>
              <a:gd name="connsiteX281" fmla="*/ 301374 w 338138"/>
              <a:gd name="connsiteY281" fmla="*/ 125197 h 336550"/>
              <a:gd name="connsiteX282" fmla="*/ 282889 w 338138"/>
              <a:gd name="connsiteY282" fmla="*/ 88038 h 336550"/>
              <a:gd name="connsiteX283" fmla="*/ 282889 w 338138"/>
              <a:gd name="connsiteY283" fmla="*/ 109084 h 336550"/>
              <a:gd name="connsiteX284" fmla="*/ 281569 w 338138"/>
              <a:gd name="connsiteY284" fmla="*/ 113030 h 336550"/>
              <a:gd name="connsiteX285" fmla="*/ 278928 w 338138"/>
              <a:gd name="connsiteY285" fmla="*/ 115660 h 336550"/>
              <a:gd name="connsiteX286" fmla="*/ 278928 w 338138"/>
              <a:gd name="connsiteY286" fmla="*/ 113030 h 336550"/>
              <a:gd name="connsiteX287" fmla="*/ 277608 w 338138"/>
              <a:gd name="connsiteY287" fmla="*/ 109084 h 336550"/>
              <a:gd name="connsiteX288" fmla="*/ 274967 w 338138"/>
              <a:gd name="connsiteY288" fmla="*/ 106453 h 336550"/>
              <a:gd name="connsiteX289" fmla="*/ 253841 w 338138"/>
              <a:gd name="connsiteY289" fmla="*/ 101192 h 336550"/>
              <a:gd name="connsiteX290" fmla="*/ 249880 w 338138"/>
              <a:gd name="connsiteY290" fmla="*/ 99876 h 336550"/>
              <a:gd name="connsiteX291" fmla="*/ 240637 w 338138"/>
              <a:gd name="connsiteY291" fmla="*/ 97245 h 336550"/>
              <a:gd name="connsiteX292" fmla="*/ 245919 w 338138"/>
              <a:gd name="connsiteY292" fmla="*/ 106453 h 336550"/>
              <a:gd name="connsiteX293" fmla="*/ 247239 w 338138"/>
              <a:gd name="connsiteY293" fmla="*/ 103822 h 336550"/>
              <a:gd name="connsiteX294" fmla="*/ 248559 w 338138"/>
              <a:gd name="connsiteY294" fmla="*/ 106453 h 336550"/>
              <a:gd name="connsiteX295" fmla="*/ 256482 w 338138"/>
              <a:gd name="connsiteY295" fmla="*/ 105138 h 336550"/>
              <a:gd name="connsiteX296" fmla="*/ 268365 w 338138"/>
              <a:gd name="connsiteY296" fmla="*/ 124868 h 336550"/>
              <a:gd name="connsiteX297" fmla="*/ 259122 w 338138"/>
              <a:gd name="connsiteY297" fmla="*/ 132760 h 336550"/>
              <a:gd name="connsiteX298" fmla="*/ 236676 w 338138"/>
              <a:gd name="connsiteY298" fmla="*/ 128814 h 336550"/>
              <a:gd name="connsiteX299" fmla="*/ 235356 w 338138"/>
              <a:gd name="connsiteY299" fmla="*/ 126183 h 336550"/>
              <a:gd name="connsiteX300" fmla="*/ 234035 w 338138"/>
              <a:gd name="connsiteY300" fmla="*/ 123553 h 336550"/>
              <a:gd name="connsiteX301" fmla="*/ 223472 w 338138"/>
              <a:gd name="connsiteY301" fmla="*/ 110399 h 336550"/>
              <a:gd name="connsiteX302" fmla="*/ 220831 w 338138"/>
              <a:gd name="connsiteY302" fmla="*/ 107768 h 336550"/>
              <a:gd name="connsiteX303" fmla="*/ 218191 w 338138"/>
              <a:gd name="connsiteY303" fmla="*/ 105138 h 336550"/>
              <a:gd name="connsiteX304" fmla="*/ 215550 w 338138"/>
              <a:gd name="connsiteY304" fmla="*/ 102507 h 336550"/>
              <a:gd name="connsiteX305" fmla="*/ 210268 w 338138"/>
              <a:gd name="connsiteY305" fmla="*/ 98561 h 336550"/>
              <a:gd name="connsiteX306" fmla="*/ 210268 w 338138"/>
              <a:gd name="connsiteY306" fmla="*/ 99876 h 336550"/>
              <a:gd name="connsiteX307" fmla="*/ 212909 w 338138"/>
              <a:gd name="connsiteY307" fmla="*/ 103822 h 336550"/>
              <a:gd name="connsiteX308" fmla="*/ 215550 w 338138"/>
              <a:gd name="connsiteY308" fmla="*/ 106453 h 336550"/>
              <a:gd name="connsiteX309" fmla="*/ 216870 w 338138"/>
              <a:gd name="connsiteY309" fmla="*/ 109084 h 336550"/>
              <a:gd name="connsiteX310" fmla="*/ 224793 w 338138"/>
              <a:gd name="connsiteY310" fmla="*/ 122237 h 336550"/>
              <a:gd name="connsiteX311" fmla="*/ 231394 w 338138"/>
              <a:gd name="connsiteY311" fmla="*/ 131445 h 336550"/>
              <a:gd name="connsiteX312" fmla="*/ 234035 w 338138"/>
              <a:gd name="connsiteY312" fmla="*/ 134075 h 336550"/>
              <a:gd name="connsiteX313" fmla="*/ 236676 w 338138"/>
              <a:gd name="connsiteY313" fmla="*/ 138022 h 336550"/>
              <a:gd name="connsiteX314" fmla="*/ 240637 w 338138"/>
              <a:gd name="connsiteY314" fmla="*/ 140652 h 336550"/>
              <a:gd name="connsiteX315" fmla="*/ 244598 w 338138"/>
              <a:gd name="connsiteY315" fmla="*/ 143283 h 336550"/>
              <a:gd name="connsiteX316" fmla="*/ 245919 w 338138"/>
              <a:gd name="connsiteY316" fmla="*/ 143283 h 336550"/>
              <a:gd name="connsiteX317" fmla="*/ 248559 w 338138"/>
              <a:gd name="connsiteY317" fmla="*/ 143283 h 336550"/>
              <a:gd name="connsiteX318" fmla="*/ 260443 w 338138"/>
              <a:gd name="connsiteY318" fmla="*/ 140652 h 336550"/>
              <a:gd name="connsiteX319" fmla="*/ 259122 w 338138"/>
              <a:gd name="connsiteY319" fmla="*/ 147229 h 336550"/>
              <a:gd name="connsiteX320" fmla="*/ 257802 w 338138"/>
              <a:gd name="connsiteY320" fmla="*/ 151175 h 336550"/>
              <a:gd name="connsiteX321" fmla="*/ 255161 w 338138"/>
              <a:gd name="connsiteY321" fmla="*/ 159067 h 336550"/>
              <a:gd name="connsiteX322" fmla="*/ 253841 w 338138"/>
              <a:gd name="connsiteY322" fmla="*/ 161698 h 336550"/>
              <a:gd name="connsiteX323" fmla="*/ 232715 w 338138"/>
              <a:gd name="connsiteY323" fmla="*/ 190636 h 336550"/>
              <a:gd name="connsiteX324" fmla="*/ 234035 w 338138"/>
              <a:gd name="connsiteY324" fmla="*/ 191951 h 336550"/>
              <a:gd name="connsiteX325" fmla="*/ 228754 w 338138"/>
              <a:gd name="connsiteY325" fmla="*/ 212997 h 336550"/>
              <a:gd name="connsiteX326" fmla="*/ 227433 w 338138"/>
              <a:gd name="connsiteY326" fmla="*/ 215628 h 336550"/>
              <a:gd name="connsiteX327" fmla="*/ 218191 w 338138"/>
              <a:gd name="connsiteY327" fmla="*/ 235358 h 336550"/>
              <a:gd name="connsiteX328" fmla="*/ 212909 w 338138"/>
              <a:gd name="connsiteY328" fmla="*/ 239304 h 336550"/>
              <a:gd name="connsiteX329" fmla="*/ 211589 w 338138"/>
              <a:gd name="connsiteY329" fmla="*/ 241935 h 336550"/>
              <a:gd name="connsiteX330" fmla="*/ 210268 w 338138"/>
              <a:gd name="connsiteY330" fmla="*/ 245881 h 336550"/>
              <a:gd name="connsiteX331" fmla="*/ 207628 w 338138"/>
              <a:gd name="connsiteY331" fmla="*/ 248512 h 336550"/>
              <a:gd name="connsiteX332" fmla="*/ 203667 w 338138"/>
              <a:gd name="connsiteY332" fmla="*/ 253773 h 336550"/>
              <a:gd name="connsiteX333" fmla="*/ 191783 w 338138"/>
              <a:gd name="connsiteY333" fmla="*/ 259034 h 336550"/>
              <a:gd name="connsiteX334" fmla="*/ 185181 w 338138"/>
              <a:gd name="connsiteY334" fmla="*/ 259034 h 336550"/>
              <a:gd name="connsiteX335" fmla="*/ 183861 w 338138"/>
              <a:gd name="connsiteY335" fmla="*/ 260350 h 336550"/>
              <a:gd name="connsiteX336" fmla="*/ 183861 w 338138"/>
              <a:gd name="connsiteY336" fmla="*/ 261665 h 336550"/>
              <a:gd name="connsiteX337" fmla="*/ 181220 w 338138"/>
              <a:gd name="connsiteY337" fmla="*/ 261665 h 336550"/>
              <a:gd name="connsiteX338" fmla="*/ 178579 w 338138"/>
              <a:gd name="connsiteY338" fmla="*/ 260350 h 336550"/>
              <a:gd name="connsiteX339" fmla="*/ 177259 w 338138"/>
              <a:gd name="connsiteY339" fmla="*/ 259034 h 336550"/>
              <a:gd name="connsiteX340" fmla="*/ 175938 w 338138"/>
              <a:gd name="connsiteY340" fmla="*/ 257719 h 336550"/>
              <a:gd name="connsiteX341" fmla="*/ 175938 w 338138"/>
              <a:gd name="connsiteY341" fmla="*/ 256404 h 336550"/>
              <a:gd name="connsiteX342" fmla="*/ 175938 w 338138"/>
              <a:gd name="connsiteY342" fmla="*/ 255088 h 336550"/>
              <a:gd name="connsiteX343" fmla="*/ 175938 w 338138"/>
              <a:gd name="connsiteY343" fmla="*/ 253773 h 336550"/>
              <a:gd name="connsiteX344" fmla="*/ 174618 w 338138"/>
              <a:gd name="connsiteY344" fmla="*/ 251142 h 336550"/>
              <a:gd name="connsiteX345" fmla="*/ 173298 w 338138"/>
              <a:gd name="connsiteY345" fmla="*/ 248512 h 336550"/>
              <a:gd name="connsiteX346" fmla="*/ 171977 w 338138"/>
              <a:gd name="connsiteY346" fmla="*/ 245881 h 336550"/>
              <a:gd name="connsiteX347" fmla="*/ 170657 w 338138"/>
              <a:gd name="connsiteY347" fmla="*/ 245881 h 336550"/>
              <a:gd name="connsiteX348" fmla="*/ 170657 w 338138"/>
              <a:gd name="connsiteY348" fmla="*/ 244565 h 336550"/>
              <a:gd name="connsiteX349" fmla="*/ 169336 w 338138"/>
              <a:gd name="connsiteY349" fmla="*/ 243250 h 336550"/>
              <a:gd name="connsiteX350" fmla="*/ 169336 w 338138"/>
              <a:gd name="connsiteY350" fmla="*/ 241935 h 336550"/>
              <a:gd name="connsiteX351" fmla="*/ 160094 w 338138"/>
              <a:gd name="connsiteY351" fmla="*/ 219574 h 336550"/>
              <a:gd name="connsiteX352" fmla="*/ 164055 w 338138"/>
              <a:gd name="connsiteY352" fmla="*/ 205105 h 336550"/>
              <a:gd name="connsiteX353" fmla="*/ 165375 w 338138"/>
              <a:gd name="connsiteY353" fmla="*/ 202474 h 336550"/>
              <a:gd name="connsiteX354" fmla="*/ 165375 w 338138"/>
              <a:gd name="connsiteY354" fmla="*/ 198528 h 336550"/>
              <a:gd name="connsiteX355" fmla="*/ 164055 w 338138"/>
              <a:gd name="connsiteY355" fmla="*/ 194582 h 336550"/>
              <a:gd name="connsiteX356" fmla="*/ 160094 w 338138"/>
              <a:gd name="connsiteY356" fmla="*/ 185374 h 336550"/>
              <a:gd name="connsiteX357" fmla="*/ 157453 w 338138"/>
              <a:gd name="connsiteY357" fmla="*/ 182744 h 336550"/>
              <a:gd name="connsiteX358" fmla="*/ 156133 w 338138"/>
              <a:gd name="connsiteY358" fmla="*/ 180113 h 336550"/>
              <a:gd name="connsiteX359" fmla="*/ 152172 w 338138"/>
              <a:gd name="connsiteY359" fmla="*/ 164329 h 336550"/>
              <a:gd name="connsiteX360" fmla="*/ 148210 w 338138"/>
              <a:gd name="connsiteY360" fmla="*/ 160383 h 336550"/>
              <a:gd name="connsiteX361" fmla="*/ 144249 w 338138"/>
              <a:gd name="connsiteY361" fmla="*/ 160383 h 336550"/>
              <a:gd name="connsiteX362" fmla="*/ 142929 w 338138"/>
              <a:gd name="connsiteY362" fmla="*/ 159067 h 336550"/>
              <a:gd name="connsiteX363" fmla="*/ 141609 w 338138"/>
              <a:gd name="connsiteY363" fmla="*/ 157752 h 336550"/>
              <a:gd name="connsiteX364" fmla="*/ 141609 w 338138"/>
              <a:gd name="connsiteY364" fmla="*/ 156437 h 336550"/>
              <a:gd name="connsiteX365" fmla="*/ 136327 w 338138"/>
              <a:gd name="connsiteY365" fmla="*/ 155121 h 336550"/>
              <a:gd name="connsiteX366" fmla="*/ 133686 w 338138"/>
              <a:gd name="connsiteY366" fmla="*/ 156437 h 336550"/>
              <a:gd name="connsiteX367" fmla="*/ 131046 w 338138"/>
              <a:gd name="connsiteY367" fmla="*/ 156437 h 336550"/>
              <a:gd name="connsiteX368" fmla="*/ 92755 w 338138"/>
              <a:gd name="connsiteY368" fmla="*/ 145914 h 336550"/>
              <a:gd name="connsiteX369" fmla="*/ 91434 w 338138"/>
              <a:gd name="connsiteY369" fmla="*/ 143283 h 336550"/>
              <a:gd name="connsiteX370" fmla="*/ 88794 w 338138"/>
              <a:gd name="connsiteY370" fmla="*/ 140652 h 336550"/>
              <a:gd name="connsiteX371" fmla="*/ 88794 w 338138"/>
              <a:gd name="connsiteY371" fmla="*/ 139337 h 336550"/>
              <a:gd name="connsiteX372" fmla="*/ 87473 w 338138"/>
              <a:gd name="connsiteY372" fmla="*/ 139337 h 336550"/>
              <a:gd name="connsiteX373" fmla="*/ 88794 w 338138"/>
              <a:gd name="connsiteY373" fmla="*/ 136706 h 336550"/>
              <a:gd name="connsiteX374" fmla="*/ 88794 w 338138"/>
              <a:gd name="connsiteY374" fmla="*/ 134075 h 336550"/>
              <a:gd name="connsiteX375" fmla="*/ 88794 w 338138"/>
              <a:gd name="connsiteY375" fmla="*/ 132760 h 336550"/>
              <a:gd name="connsiteX376" fmla="*/ 88794 w 338138"/>
              <a:gd name="connsiteY376" fmla="*/ 131445 h 336550"/>
              <a:gd name="connsiteX377" fmla="*/ 101997 w 338138"/>
              <a:gd name="connsiteY377" fmla="*/ 103822 h 336550"/>
              <a:gd name="connsiteX378" fmla="*/ 105958 w 338138"/>
              <a:gd name="connsiteY378" fmla="*/ 101192 h 336550"/>
              <a:gd name="connsiteX379" fmla="*/ 113881 w 338138"/>
              <a:gd name="connsiteY379" fmla="*/ 95930 h 336550"/>
              <a:gd name="connsiteX380" fmla="*/ 115201 w 338138"/>
              <a:gd name="connsiteY380" fmla="*/ 93299 h 336550"/>
              <a:gd name="connsiteX381" fmla="*/ 125764 w 338138"/>
              <a:gd name="connsiteY381" fmla="*/ 84092 h 336550"/>
              <a:gd name="connsiteX382" fmla="*/ 144249 w 338138"/>
              <a:gd name="connsiteY382" fmla="*/ 81461 h 336550"/>
              <a:gd name="connsiteX383" fmla="*/ 148210 w 338138"/>
              <a:gd name="connsiteY383" fmla="*/ 81461 h 336550"/>
              <a:gd name="connsiteX384" fmla="*/ 161414 w 338138"/>
              <a:gd name="connsiteY384" fmla="*/ 82777 h 336550"/>
              <a:gd name="connsiteX385" fmla="*/ 168016 w 338138"/>
              <a:gd name="connsiteY385" fmla="*/ 91984 h 336550"/>
              <a:gd name="connsiteX386" fmla="*/ 170657 w 338138"/>
              <a:gd name="connsiteY386" fmla="*/ 91984 h 336550"/>
              <a:gd name="connsiteX387" fmla="*/ 174618 w 338138"/>
              <a:gd name="connsiteY387" fmla="*/ 93299 h 336550"/>
              <a:gd name="connsiteX388" fmla="*/ 175938 w 338138"/>
              <a:gd name="connsiteY388" fmla="*/ 94615 h 336550"/>
              <a:gd name="connsiteX389" fmla="*/ 179899 w 338138"/>
              <a:gd name="connsiteY389" fmla="*/ 95930 h 336550"/>
              <a:gd name="connsiteX390" fmla="*/ 179899 w 338138"/>
              <a:gd name="connsiteY390" fmla="*/ 94615 h 336550"/>
              <a:gd name="connsiteX391" fmla="*/ 179899 w 338138"/>
              <a:gd name="connsiteY391" fmla="*/ 91984 h 336550"/>
              <a:gd name="connsiteX392" fmla="*/ 181220 w 338138"/>
              <a:gd name="connsiteY392" fmla="*/ 90669 h 336550"/>
              <a:gd name="connsiteX393" fmla="*/ 183861 w 338138"/>
              <a:gd name="connsiteY393" fmla="*/ 90669 h 336550"/>
              <a:gd name="connsiteX394" fmla="*/ 186501 w 338138"/>
              <a:gd name="connsiteY394" fmla="*/ 90669 h 336550"/>
              <a:gd name="connsiteX395" fmla="*/ 198385 w 338138"/>
              <a:gd name="connsiteY395" fmla="*/ 94615 h 336550"/>
              <a:gd name="connsiteX396" fmla="*/ 211589 w 338138"/>
              <a:gd name="connsiteY396" fmla="*/ 84092 h 336550"/>
              <a:gd name="connsiteX397" fmla="*/ 189142 w 338138"/>
              <a:gd name="connsiteY397" fmla="*/ 74884 h 336550"/>
              <a:gd name="connsiteX398" fmla="*/ 187822 w 338138"/>
              <a:gd name="connsiteY398" fmla="*/ 76200 h 336550"/>
              <a:gd name="connsiteX399" fmla="*/ 187822 w 338138"/>
              <a:gd name="connsiteY399" fmla="*/ 78830 h 336550"/>
              <a:gd name="connsiteX400" fmla="*/ 186501 w 338138"/>
              <a:gd name="connsiteY400" fmla="*/ 82777 h 336550"/>
              <a:gd name="connsiteX401" fmla="*/ 183861 w 338138"/>
              <a:gd name="connsiteY401" fmla="*/ 81461 h 336550"/>
              <a:gd name="connsiteX402" fmla="*/ 165375 w 338138"/>
              <a:gd name="connsiteY402" fmla="*/ 65677 h 336550"/>
              <a:gd name="connsiteX403" fmla="*/ 178579 w 338138"/>
              <a:gd name="connsiteY403" fmla="*/ 81461 h 336550"/>
              <a:gd name="connsiteX404" fmla="*/ 173298 w 338138"/>
              <a:gd name="connsiteY404" fmla="*/ 82777 h 336550"/>
              <a:gd name="connsiteX405" fmla="*/ 158773 w 338138"/>
              <a:gd name="connsiteY405" fmla="*/ 68308 h 336550"/>
              <a:gd name="connsiteX406" fmla="*/ 156133 w 338138"/>
              <a:gd name="connsiteY406" fmla="*/ 68308 h 336550"/>
              <a:gd name="connsiteX407" fmla="*/ 152172 w 338138"/>
              <a:gd name="connsiteY407" fmla="*/ 69623 h 336550"/>
              <a:gd name="connsiteX408" fmla="*/ 148210 w 338138"/>
              <a:gd name="connsiteY408" fmla="*/ 70938 h 336550"/>
              <a:gd name="connsiteX409" fmla="*/ 145570 w 338138"/>
              <a:gd name="connsiteY409" fmla="*/ 73569 h 336550"/>
              <a:gd name="connsiteX410" fmla="*/ 142929 w 338138"/>
              <a:gd name="connsiteY410" fmla="*/ 74884 h 336550"/>
              <a:gd name="connsiteX411" fmla="*/ 137647 w 338138"/>
              <a:gd name="connsiteY411" fmla="*/ 78830 h 336550"/>
              <a:gd name="connsiteX412" fmla="*/ 119162 w 338138"/>
              <a:gd name="connsiteY412" fmla="*/ 78830 h 336550"/>
              <a:gd name="connsiteX413" fmla="*/ 119162 w 338138"/>
              <a:gd name="connsiteY413" fmla="*/ 73569 h 336550"/>
              <a:gd name="connsiteX414" fmla="*/ 138968 w 338138"/>
              <a:gd name="connsiteY414" fmla="*/ 66992 h 336550"/>
              <a:gd name="connsiteX415" fmla="*/ 138968 w 338138"/>
              <a:gd name="connsiteY415" fmla="*/ 60415 h 336550"/>
              <a:gd name="connsiteX416" fmla="*/ 142929 w 338138"/>
              <a:gd name="connsiteY416" fmla="*/ 60415 h 336550"/>
              <a:gd name="connsiteX417" fmla="*/ 158773 w 338138"/>
              <a:gd name="connsiteY417" fmla="*/ 52523 h 336550"/>
              <a:gd name="connsiteX418" fmla="*/ 161414 w 338138"/>
              <a:gd name="connsiteY418" fmla="*/ 52523 h 336550"/>
              <a:gd name="connsiteX419" fmla="*/ 164055 w 338138"/>
              <a:gd name="connsiteY419" fmla="*/ 47262 h 336550"/>
              <a:gd name="connsiteX420" fmla="*/ 164055 w 338138"/>
              <a:gd name="connsiteY420" fmla="*/ 49893 h 336550"/>
              <a:gd name="connsiteX421" fmla="*/ 165375 w 338138"/>
              <a:gd name="connsiteY421" fmla="*/ 51208 h 336550"/>
              <a:gd name="connsiteX422" fmla="*/ 164055 w 338138"/>
              <a:gd name="connsiteY422" fmla="*/ 51208 h 336550"/>
              <a:gd name="connsiteX423" fmla="*/ 177259 w 338138"/>
              <a:gd name="connsiteY423" fmla="*/ 45947 h 336550"/>
              <a:gd name="connsiteX424" fmla="*/ 178579 w 338138"/>
              <a:gd name="connsiteY424" fmla="*/ 47262 h 336550"/>
              <a:gd name="connsiteX425" fmla="*/ 179899 w 338138"/>
              <a:gd name="connsiteY425" fmla="*/ 43316 h 336550"/>
              <a:gd name="connsiteX426" fmla="*/ 183861 w 338138"/>
              <a:gd name="connsiteY426" fmla="*/ 42000 h 336550"/>
              <a:gd name="connsiteX427" fmla="*/ 185181 w 338138"/>
              <a:gd name="connsiteY427" fmla="*/ 40685 h 336550"/>
              <a:gd name="connsiteX428" fmla="*/ 181220 w 338138"/>
              <a:gd name="connsiteY428" fmla="*/ 42000 h 336550"/>
              <a:gd name="connsiteX429" fmla="*/ 177259 w 338138"/>
              <a:gd name="connsiteY429" fmla="*/ 43316 h 336550"/>
              <a:gd name="connsiteX430" fmla="*/ 178579 w 338138"/>
              <a:gd name="connsiteY430" fmla="*/ 39370 h 336550"/>
              <a:gd name="connsiteX431" fmla="*/ 174618 w 338138"/>
              <a:gd name="connsiteY431" fmla="*/ 40685 h 336550"/>
              <a:gd name="connsiteX432" fmla="*/ 171977 w 338138"/>
              <a:gd name="connsiteY432" fmla="*/ 43316 h 336550"/>
              <a:gd name="connsiteX433" fmla="*/ 168016 w 338138"/>
              <a:gd name="connsiteY433" fmla="*/ 51208 h 336550"/>
              <a:gd name="connsiteX434" fmla="*/ 165375 w 338138"/>
              <a:gd name="connsiteY434" fmla="*/ 48577 h 336550"/>
              <a:gd name="connsiteX435" fmla="*/ 164055 w 338138"/>
              <a:gd name="connsiteY435" fmla="*/ 47262 h 336550"/>
              <a:gd name="connsiteX436" fmla="*/ 160094 w 338138"/>
              <a:gd name="connsiteY436" fmla="*/ 45947 h 336550"/>
              <a:gd name="connsiteX437" fmla="*/ 165375 w 338138"/>
              <a:gd name="connsiteY437" fmla="*/ 40685 h 336550"/>
              <a:gd name="connsiteX438" fmla="*/ 168016 w 338138"/>
              <a:gd name="connsiteY438" fmla="*/ 39370 h 336550"/>
              <a:gd name="connsiteX439" fmla="*/ 170657 w 338138"/>
              <a:gd name="connsiteY439" fmla="*/ 38054 h 336550"/>
              <a:gd name="connsiteX440" fmla="*/ 187822 w 338138"/>
              <a:gd name="connsiteY440" fmla="*/ 35424 h 336550"/>
              <a:gd name="connsiteX441" fmla="*/ 183861 w 338138"/>
              <a:gd name="connsiteY441" fmla="*/ 36739 h 336550"/>
              <a:gd name="connsiteX442" fmla="*/ 187822 w 338138"/>
              <a:gd name="connsiteY442" fmla="*/ 36739 h 336550"/>
              <a:gd name="connsiteX443" fmla="*/ 190463 w 338138"/>
              <a:gd name="connsiteY443" fmla="*/ 34108 h 336550"/>
              <a:gd name="connsiteX444" fmla="*/ 187822 w 338138"/>
              <a:gd name="connsiteY444" fmla="*/ 34108 h 336550"/>
              <a:gd name="connsiteX445" fmla="*/ 190463 w 338138"/>
              <a:gd name="connsiteY445" fmla="*/ 32793 h 336550"/>
              <a:gd name="connsiteX446" fmla="*/ 187822 w 338138"/>
              <a:gd name="connsiteY446" fmla="*/ 32793 h 336550"/>
              <a:gd name="connsiteX447" fmla="*/ 189915 w 338138"/>
              <a:gd name="connsiteY447" fmla="*/ 31750 h 336550"/>
              <a:gd name="connsiteX448" fmla="*/ 190463 w 338138"/>
              <a:gd name="connsiteY448" fmla="*/ 31477 h 336550"/>
              <a:gd name="connsiteX449" fmla="*/ 169336 w 338138"/>
              <a:gd name="connsiteY449" fmla="*/ 30162 h 336550"/>
              <a:gd name="connsiteX450" fmla="*/ 169069 w 338138"/>
              <a:gd name="connsiteY450" fmla="*/ 0 h 336550"/>
              <a:gd name="connsiteX451" fmla="*/ 338138 w 338138"/>
              <a:gd name="connsiteY451" fmla="*/ 168275 h 336550"/>
              <a:gd name="connsiteX452" fmla="*/ 169069 w 338138"/>
              <a:gd name="connsiteY452" fmla="*/ 336550 h 336550"/>
              <a:gd name="connsiteX453" fmla="*/ 0 w 338138"/>
              <a:gd name="connsiteY453" fmla="*/ 168275 h 336550"/>
              <a:gd name="connsiteX454" fmla="*/ 169069 w 338138"/>
              <a:gd name="connsiteY45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</a:cxnLst>
            <a:rect l="l" t="t" r="r" b="b"/>
            <a:pathLst>
              <a:path w="338138" h="336550">
                <a:moveTo>
                  <a:pt x="256117" y="200025"/>
                </a:moveTo>
                <a:cubicBezTo>
                  <a:pt x="256117" y="200025"/>
                  <a:pt x="256117" y="200025"/>
                  <a:pt x="257440" y="201324"/>
                </a:cubicBezTo>
                <a:cubicBezTo>
                  <a:pt x="257440" y="201324"/>
                  <a:pt x="257440" y="201324"/>
                  <a:pt x="258763" y="202623"/>
                </a:cubicBezTo>
                <a:cubicBezTo>
                  <a:pt x="258763" y="203922"/>
                  <a:pt x="258763" y="203922"/>
                  <a:pt x="258763" y="203922"/>
                </a:cubicBezTo>
                <a:lnTo>
                  <a:pt x="258763" y="205221"/>
                </a:lnTo>
                <a:cubicBezTo>
                  <a:pt x="258763" y="205221"/>
                  <a:pt x="258763" y="205221"/>
                  <a:pt x="258763" y="206520"/>
                </a:cubicBezTo>
                <a:cubicBezTo>
                  <a:pt x="258763" y="206520"/>
                  <a:pt x="258763" y="206520"/>
                  <a:pt x="257440" y="207819"/>
                </a:cubicBezTo>
                <a:cubicBezTo>
                  <a:pt x="257440" y="207819"/>
                  <a:pt x="257440" y="207819"/>
                  <a:pt x="254794" y="216911"/>
                </a:cubicBezTo>
                <a:cubicBezTo>
                  <a:pt x="254794" y="216911"/>
                  <a:pt x="254794" y="216911"/>
                  <a:pt x="246857" y="233796"/>
                </a:cubicBezTo>
                <a:cubicBezTo>
                  <a:pt x="246857" y="233796"/>
                  <a:pt x="246857" y="233796"/>
                  <a:pt x="245534" y="240290"/>
                </a:cubicBezTo>
                <a:cubicBezTo>
                  <a:pt x="245534" y="240290"/>
                  <a:pt x="245534" y="240290"/>
                  <a:pt x="241565" y="242888"/>
                </a:cubicBezTo>
                <a:cubicBezTo>
                  <a:pt x="241565" y="242888"/>
                  <a:pt x="241565" y="242888"/>
                  <a:pt x="237596" y="241589"/>
                </a:cubicBezTo>
                <a:cubicBezTo>
                  <a:pt x="237596" y="241589"/>
                  <a:pt x="237596" y="241589"/>
                  <a:pt x="236273" y="238992"/>
                </a:cubicBezTo>
                <a:cubicBezTo>
                  <a:pt x="236273" y="238992"/>
                  <a:pt x="236273" y="238992"/>
                  <a:pt x="234950" y="237693"/>
                </a:cubicBezTo>
                <a:cubicBezTo>
                  <a:pt x="234950" y="237693"/>
                  <a:pt x="234950" y="237693"/>
                  <a:pt x="236273" y="235095"/>
                </a:cubicBezTo>
                <a:cubicBezTo>
                  <a:pt x="236273" y="235095"/>
                  <a:pt x="236273" y="235095"/>
                  <a:pt x="236273" y="233796"/>
                </a:cubicBezTo>
                <a:cubicBezTo>
                  <a:pt x="236273" y="233796"/>
                  <a:pt x="236273" y="233796"/>
                  <a:pt x="238919" y="226003"/>
                </a:cubicBezTo>
                <a:cubicBezTo>
                  <a:pt x="238919" y="226003"/>
                  <a:pt x="238919" y="226003"/>
                  <a:pt x="238919" y="218210"/>
                </a:cubicBezTo>
                <a:cubicBezTo>
                  <a:pt x="238919" y="218210"/>
                  <a:pt x="238919" y="218210"/>
                  <a:pt x="238919" y="216911"/>
                </a:cubicBezTo>
                <a:cubicBezTo>
                  <a:pt x="238919" y="216911"/>
                  <a:pt x="238919" y="216911"/>
                  <a:pt x="240242" y="215612"/>
                </a:cubicBezTo>
                <a:cubicBezTo>
                  <a:pt x="240242" y="215612"/>
                  <a:pt x="240242" y="215612"/>
                  <a:pt x="240242" y="214313"/>
                </a:cubicBezTo>
                <a:cubicBezTo>
                  <a:pt x="240242" y="214313"/>
                  <a:pt x="240242" y="214313"/>
                  <a:pt x="246857" y="210416"/>
                </a:cubicBezTo>
                <a:cubicBezTo>
                  <a:pt x="246857" y="210416"/>
                  <a:pt x="246857" y="210416"/>
                  <a:pt x="253471" y="202623"/>
                </a:cubicBezTo>
                <a:cubicBezTo>
                  <a:pt x="253471" y="202623"/>
                  <a:pt x="253471" y="202623"/>
                  <a:pt x="253471" y="201324"/>
                </a:cubicBezTo>
                <a:cubicBezTo>
                  <a:pt x="253471" y="201324"/>
                  <a:pt x="253471" y="201324"/>
                  <a:pt x="256117" y="200025"/>
                </a:cubicBezTo>
                <a:close/>
                <a:moveTo>
                  <a:pt x="300038" y="171450"/>
                </a:moveTo>
                <a:lnTo>
                  <a:pt x="301625" y="171450"/>
                </a:lnTo>
                <a:lnTo>
                  <a:pt x="298450" y="176213"/>
                </a:lnTo>
                <a:lnTo>
                  <a:pt x="296863" y="177800"/>
                </a:lnTo>
                <a:lnTo>
                  <a:pt x="295275" y="177800"/>
                </a:lnTo>
                <a:lnTo>
                  <a:pt x="295275" y="176213"/>
                </a:lnTo>
                <a:lnTo>
                  <a:pt x="296863" y="174625"/>
                </a:lnTo>
                <a:lnTo>
                  <a:pt x="298450" y="173038"/>
                </a:lnTo>
                <a:close/>
                <a:moveTo>
                  <a:pt x="293688" y="171450"/>
                </a:moveTo>
                <a:lnTo>
                  <a:pt x="296863" y="171450"/>
                </a:lnTo>
                <a:lnTo>
                  <a:pt x="293688" y="174625"/>
                </a:lnTo>
                <a:lnTo>
                  <a:pt x="292100" y="174625"/>
                </a:lnTo>
                <a:lnTo>
                  <a:pt x="292100" y="173038"/>
                </a:lnTo>
                <a:close/>
                <a:moveTo>
                  <a:pt x="303946" y="169998"/>
                </a:moveTo>
                <a:lnTo>
                  <a:pt x="303457" y="173083"/>
                </a:lnTo>
                <a:lnTo>
                  <a:pt x="303213" y="174625"/>
                </a:lnTo>
                <a:cubicBezTo>
                  <a:pt x="303213" y="174625"/>
                  <a:pt x="303213" y="174625"/>
                  <a:pt x="303213" y="173288"/>
                </a:cubicBezTo>
                <a:cubicBezTo>
                  <a:pt x="303213" y="173288"/>
                  <a:pt x="303213" y="173288"/>
                  <a:pt x="303213" y="171952"/>
                </a:cubicBezTo>
                <a:cubicBezTo>
                  <a:pt x="303213" y="171952"/>
                  <a:pt x="303213" y="171952"/>
                  <a:pt x="303213" y="170615"/>
                </a:cubicBezTo>
                <a:close/>
                <a:moveTo>
                  <a:pt x="288926" y="169862"/>
                </a:moveTo>
                <a:cubicBezTo>
                  <a:pt x="288926" y="169862"/>
                  <a:pt x="288926" y="169862"/>
                  <a:pt x="290513" y="169862"/>
                </a:cubicBezTo>
                <a:cubicBezTo>
                  <a:pt x="290513" y="169862"/>
                  <a:pt x="290513" y="169862"/>
                  <a:pt x="293688" y="169862"/>
                </a:cubicBezTo>
                <a:cubicBezTo>
                  <a:pt x="293688" y="169862"/>
                  <a:pt x="293688" y="169862"/>
                  <a:pt x="293688" y="170656"/>
                </a:cubicBezTo>
                <a:cubicBezTo>
                  <a:pt x="293688" y="170656"/>
                  <a:pt x="293688" y="170656"/>
                  <a:pt x="292101" y="171450"/>
                </a:cubicBezTo>
                <a:cubicBezTo>
                  <a:pt x="292101" y="171450"/>
                  <a:pt x="292101" y="171450"/>
                  <a:pt x="290513" y="171450"/>
                </a:cubicBezTo>
                <a:cubicBezTo>
                  <a:pt x="290513" y="171450"/>
                  <a:pt x="290513" y="171450"/>
                  <a:pt x="288926" y="171450"/>
                </a:cubicBezTo>
                <a:cubicBezTo>
                  <a:pt x="288926" y="171450"/>
                  <a:pt x="288926" y="171450"/>
                  <a:pt x="287338" y="170656"/>
                </a:cubicBezTo>
                <a:cubicBezTo>
                  <a:pt x="287338" y="170656"/>
                  <a:pt x="287338" y="170656"/>
                  <a:pt x="288926" y="169862"/>
                </a:cubicBezTo>
                <a:close/>
                <a:moveTo>
                  <a:pt x="304800" y="164600"/>
                </a:moveTo>
                <a:lnTo>
                  <a:pt x="304800" y="165267"/>
                </a:lnTo>
                <a:cubicBezTo>
                  <a:pt x="304800" y="166604"/>
                  <a:pt x="304800" y="166604"/>
                  <a:pt x="304800" y="166604"/>
                </a:cubicBezTo>
                <a:cubicBezTo>
                  <a:pt x="304800" y="167941"/>
                  <a:pt x="304800" y="167941"/>
                  <a:pt x="304800" y="167941"/>
                </a:cubicBezTo>
                <a:cubicBezTo>
                  <a:pt x="304800" y="169278"/>
                  <a:pt x="304800" y="169278"/>
                  <a:pt x="304800" y="169278"/>
                </a:cubicBezTo>
                <a:lnTo>
                  <a:pt x="303946" y="169998"/>
                </a:lnTo>
                <a:close/>
                <a:moveTo>
                  <a:pt x="301626" y="149225"/>
                </a:moveTo>
                <a:lnTo>
                  <a:pt x="303213" y="149225"/>
                </a:lnTo>
                <a:cubicBezTo>
                  <a:pt x="303213" y="149225"/>
                  <a:pt x="303213" y="149225"/>
                  <a:pt x="304800" y="150562"/>
                </a:cubicBezTo>
                <a:cubicBezTo>
                  <a:pt x="304800" y="150562"/>
                  <a:pt x="304800" y="150562"/>
                  <a:pt x="304800" y="151899"/>
                </a:cubicBezTo>
                <a:cubicBezTo>
                  <a:pt x="304800" y="151899"/>
                  <a:pt x="304800" y="151899"/>
                  <a:pt x="304800" y="154573"/>
                </a:cubicBezTo>
                <a:lnTo>
                  <a:pt x="305656" y="153133"/>
                </a:lnTo>
                <a:lnTo>
                  <a:pt x="306128" y="156215"/>
                </a:lnTo>
                <a:lnTo>
                  <a:pt x="304800" y="164600"/>
                </a:lnTo>
                <a:lnTo>
                  <a:pt x="304800" y="162594"/>
                </a:lnTo>
                <a:cubicBezTo>
                  <a:pt x="304800" y="162594"/>
                  <a:pt x="304800" y="162594"/>
                  <a:pt x="304800" y="161257"/>
                </a:cubicBezTo>
                <a:cubicBezTo>
                  <a:pt x="304800" y="161257"/>
                  <a:pt x="304800" y="161257"/>
                  <a:pt x="304800" y="159920"/>
                </a:cubicBezTo>
                <a:cubicBezTo>
                  <a:pt x="304800" y="159920"/>
                  <a:pt x="304800" y="159920"/>
                  <a:pt x="304800" y="158583"/>
                </a:cubicBezTo>
                <a:cubicBezTo>
                  <a:pt x="304800" y="158583"/>
                  <a:pt x="304800" y="158583"/>
                  <a:pt x="303213" y="158583"/>
                </a:cubicBezTo>
                <a:cubicBezTo>
                  <a:pt x="303213" y="158583"/>
                  <a:pt x="303213" y="158583"/>
                  <a:pt x="303213" y="157246"/>
                </a:cubicBezTo>
                <a:cubicBezTo>
                  <a:pt x="303213" y="157246"/>
                  <a:pt x="303213" y="157246"/>
                  <a:pt x="303213" y="155909"/>
                </a:cubicBezTo>
                <a:cubicBezTo>
                  <a:pt x="303213" y="155909"/>
                  <a:pt x="303213" y="155909"/>
                  <a:pt x="303213" y="154573"/>
                </a:cubicBezTo>
                <a:cubicBezTo>
                  <a:pt x="303213" y="154573"/>
                  <a:pt x="303213" y="154573"/>
                  <a:pt x="301625" y="154573"/>
                </a:cubicBezTo>
                <a:cubicBezTo>
                  <a:pt x="301625" y="154573"/>
                  <a:pt x="301625" y="154573"/>
                  <a:pt x="301625" y="153236"/>
                </a:cubicBezTo>
                <a:cubicBezTo>
                  <a:pt x="301625" y="153236"/>
                  <a:pt x="301625" y="153236"/>
                  <a:pt x="301625" y="151899"/>
                </a:cubicBezTo>
                <a:lnTo>
                  <a:pt x="301625" y="150812"/>
                </a:lnTo>
                <a:lnTo>
                  <a:pt x="301626" y="150813"/>
                </a:lnTo>
                <a:lnTo>
                  <a:pt x="301626" y="149226"/>
                </a:lnTo>
                <a:close/>
                <a:moveTo>
                  <a:pt x="298450" y="147637"/>
                </a:moveTo>
                <a:cubicBezTo>
                  <a:pt x="298450" y="147637"/>
                  <a:pt x="298450" y="147637"/>
                  <a:pt x="298450" y="148907"/>
                </a:cubicBezTo>
                <a:cubicBezTo>
                  <a:pt x="298450" y="148907"/>
                  <a:pt x="298450" y="148907"/>
                  <a:pt x="298450" y="150177"/>
                </a:cubicBezTo>
                <a:cubicBezTo>
                  <a:pt x="298450" y="150177"/>
                  <a:pt x="298450" y="150177"/>
                  <a:pt x="297180" y="150177"/>
                </a:cubicBezTo>
                <a:cubicBezTo>
                  <a:pt x="297180" y="150177"/>
                  <a:pt x="297180" y="150177"/>
                  <a:pt x="295910" y="150177"/>
                </a:cubicBezTo>
                <a:lnTo>
                  <a:pt x="294640" y="150177"/>
                </a:lnTo>
                <a:cubicBezTo>
                  <a:pt x="294640" y="150177"/>
                  <a:pt x="294640" y="150177"/>
                  <a:pt x="294640" y="152717"/>
                </a:cubicBezTo>
                <a:cubicBezTo>
                  <a:pt x="294640" y="152717"/>
                  <a:pt x="294640" y="152717"/>
                  <a:pt x="294640" y="153987"/>
                </a:cubicBezTo>
                <a:cubicBezTo>
                  <a:pt x="294640" y="153987"/>
                  <a:pt x="294640" y="153987"/>
                  <a:pt x="295910" y="155257"/>
                </a:cubicBezTo>
                <a:cubicBezTo>
                  <a:pt x="295910" y="155257"/>
                  <a:pt x="295910" y="155257"/>
                  <a:pt x="295910" y="153987"/>
                </a:cubicBezTo>
                <a:cubicBezTo>
                  <a:pt x="295910" y="153987"/>
                  <a:pt x="295910" y="153987"/>
                  <a:pt x="297180" y="152717"/>
                </a:cubicBezTo>
                <a:cubicBezTo>
                  <a:pt x="297180" y="152717"/>
                  <a:pt x="297180" y="152717"/>
                  <a:pt x="297180" y="153987"/>
                </a:cubicBezTo>
                <a:cubicBezTo>
                  <a:pt x="297180" y="153987"/>
                  <a:pt x="297180" y="153987"/>
                  <a:pt x="295910" y="156527"/>
                </a:cubicBezTo>
                <a:cubicBezTo>
                  <a:pt x="295910" y="156527"/>
                  <a:pt x="295910" y="156527"/>
                  <a:pt x="295910" y="157797"/>
                </a:cubicBezTo>
                <a:cubicBezTo>
                  <a:pt x="295910" y="157797"/>
                  <a:pt x="295910" y="157797"/>
                  <a:pt x="297180" y="160337"/>
                </a:cubicBezTo>
                <a:cubicBezTo>
                  <a:pt x="297180" y="160337"/>
                  <a:pt x="297180" y="160337"/>
                  <a:pt x="297180" y="162877"/>
                </a:cubicBezTo>
                <a:cubicBezTo>
                  <a:pt x="297180" y="162877"/>
                  <a:pt x="297180" y="162877"/>
                  <a:pt x="295910" y="164147"/>
                </a:cubicBezTo>
                <a:cubicBezTo>
                  <a:pt x="295910" y="164147"/>
                  <a:pt x="295910" y="164147"/>
                  <a:pt x="294640" y="162877"/>
                </a:cubicBezTo>
                <a:lnTo>
                  <a:pt x="294640" y="165417"/>
                </a:lnTo>
                <a:cubicBezTo>
                  <a:pt x="294640" y="165417"/>
                  <a:pt x="294640" y="165417"/>
                  <a:pt x="293370" y="166687"/>
                </a:cubicBezTo>
                <a:cubicBezTo>
                  <a:pt x="293370" y="166687"/>
                  <a:pt x="293370" y="166687"/>
                  <a:pt x="293370" y="165417"/>
                </a:cubicBezTo>
                <a:cubicBezTo>
                  <a:pt x="293370" y="165417"/>
                  <a:pt x="293370" y="165417"/>
                  <a:pt x="293370" y="162877"/>
                </a:cubicBezTo>
                <a:cubicBezTo>
                  <a:pt x="293370" y="162877"/>
                  <a:pt x="293370" y="162877"/>
                  <a:pt x="293370" y="161607"/>
                </a:cubicBezTo>
                <a:cubicBezTo>
                  <a:pt x="293370" y="161607"/>
                  <a:pt x="293370" y="161607"/>
                  <a:pt x="292100" y="159067"/>
                </a:cubicBezTo>
                <a:cubicBezTo>
                  <a:pt x="292100" y="159067"/>
                  <a:pt x="292100" y="159067"/>
                  <a:pt x="293370" y="157797"/>
                </a:cubicBezTo>
                <a:cubicBezTo>
                  <a:pt x="293370" y="157797"/>
                  <a:pt x="293370" y="157797"/>
                  <a:pt x="293370" y="155257"/>
                </a:cubicBezTo>
                <a:cubicBezTo>
                  <a:pt x="293370" y="155257"/>
                  <a:pt x="293370" y="155257"/>
                  <a:pt x="293370" y="153987"/>
                </a:cubicBezTo>
                <a:cubicBezTo>
                  <a:pt x="293370" y="153987"/>
                  <a:pt x="293370" y="153987"/>
                  <a:pt x="293370" y="151447"/>
                </a:cubicBezTo>
                <a:cubicBezTo>
                  <a:pt x="293370" y="151447"/>
                  <a:pt x="293370" y="151447"/>
                  <a:pt x="293370" y="148907"/>
                </a:cubicBezTo>
                <a:cubicBezTo>
                  <a:pt x="293370" y="148907"/>
                  <a:pt x="293370" y="148907"/>
                  <a:pt x="294640" y="148907"/>
                </a:cubicBezTo>
                <a:cubicBezTo>
                  <a:pt x="295910" y="147637"/>
                  <a:pt x="297180" y="147637"/>
                  <a:pt x="298450" y="147637"/>
                </a:cubicBezTo>
                <a:close/>
                <a:moveTo>
                  <a:pt x="300038" y="139700"/>
                </a:moveTo>
                <a:lnTo>
                  <a:pt x="301626" y="139700"/>
                </a:lnTo>
                <a:lnTo>
                  <a:pt x="301626" y="141288"/>
                </a:lnTo>
                <a:lnTo>
                  <a:pt x="301626" y="142875"/>
                </a:lnTo>
                <a:lnTo>
                  <a:pt x="301626" y="146051"/>
                </a:lnTo>
                <a:lnTo>
                  <a:pt x="301626" y="147638"/>
                </a:lnTo>
                <a:lnTo>
                  <a:pt x="301626" y="149225"/>
                </a:lnTo>
                <a:lnTo>
                  <a:pt x="301625" y="149225"/>
                </a:lnTo>
                <a:cubicBezTo>
                  <a:pt x="301625" y="150562"/>
                  <a:pt x="301625" y="150562"/>
                  <a:pt x="301625" y="150562"/>
                </a:cubicBezTo>
                <a:lnTo>
                  <a:pt x="301625" y="150812"/>
                </a:lnTo>
                <a:lnTo>
                  <a:pt x="300038" y="149226"/>
                </a:lnTo>
                <a:lnTo>
                  <a:pt x="300038" y="147638"/>
                </a:lnTo>
                <a:lnTo>
                  <a:pt x="300038" y="144463"/>
                </a:lnTo>
                <a:lnTo>
                  <a:pt x="300038" y="141288"/>
                </a:lnTo>
                <a:close/>
                <a:moveTo>
                  <a:pt x="287338" y="131762"/>
                </a:moveTo>
                <a:cubicBezTo>
                  <a:pt x="287338" y="131762"/>
                  <a:pt x="287338" y="131762"/>
                  <a:pt x="292101" y="134484"/>
                </a:cubicBezTo>
                <a:cubicBezTo>
                  <a:pt x="292101" y="134484"/>
                  <a:pt x="292101" y="134484"/>
                  <a:pt x="292101" y="135844"/>
                </a:cubicBezTo>
                <a:cubicBezTo>
                  <a:pt x="292101" y="135844"/>
                  <a:pt x="292101" y="135844"/>
                  <a:pt x="290513" y="138566"/>
                </a:cubicBezTo>
                <a:cubicBezTo>
                  <a:pt x="290513" y="138566"/>
                  <a:pt x="290513" y="138566"/>
                  <a:pt x="290513" y="139927"/>
                </a:cubicBezTo>
                <a:cubicBezTo>
                  <a:pt x="290513" y="139927"/>
                  <a:pt x="290513" y="139927"/>
                  <a:pt x="290513" y="142648"/>
                </a:cubicBezTo>
                <a:cubicBezTo>
                  <a:pt x="290513" y="142648"/>
                  <a:pt x="290513" y="142648"/>
                  <a:pt x="292101" y="144009"/>
                </a:cubicBezTo>
                <a:cubicBezTo>
                  <a:pt x="292101" y="144009"/>
                  <a:pt x="292101" y="144009"/>
                  <a:pt x="293688" y="145369"/>
                </a:cubicBezTo>
                <a:cubicBezTo>
                  <a:pt x="293688" y="145369"/>
                  <a:pt x="293688" y="145369"/>
                  <a:pt x="292101" y="146730"/>
                </a:cubicBezTo>
                <a:cubicBezTo>
                  <a:pt x="292101" y="146730"/>
                  <a:pt x="292101" y="146730"/>
                  <a:pt x="292101" y="148091"/>
                </a:cubicBezTo>
                <a:cubicBezTo>
                  <a:pt x="292101" y="148091"/>
                  <a:pt x="292101" y="148091"/>
                  <a:pt x="290513" y="150812"/>
                </a:cubicBezTo>
                <a:cubicBezTo>
                  <a:pt x="290513" y="150812"/>
                  <a:pt x="290513" y="150812"/>
                  <a:pt x="290513" y="152173"/>
                </a:cubicBezTo>
                <a:cubicBezTo>
                  <a:pt x="290513" y="152173"/>
                  <a:pt x="290513" y="152173"/>
                  <a:pt x="290513" y="153534"/>
                </a:cubicBezTo>
                <a:cubicBezTo>
                  <a:pt x="290513" y="153534"/>
                  <a:pt x="290513" y="153534"/>
                  <a:pt x="290513" y="154894"/>
                </a:cubicBezTo>
                <a:cubicBezTo>
                  <a:pt x="290513" y="154894"/>
                  <a:pt x="290513" y="156255"/>
                  <a:pt x="290513" y="157616"/>
                </a:cubicBezTo>
                <a:cubicBezTo>
                  <a:pt x="290513" y="157616"/>
                  <a:pt x="290513" y="157616"/>
                  <a:pt x="288925" y="160337"/>
                </a:cubicBezTo>
                <a:cubicBezTo>
                  <a:pt x="288925" y="160337"/>
                  <a:pt x="288925" y="160337"/>
                  <a:pt x="287338" y="160337"/>
                </a:cubicBezTo>
                <a:cubicBezTo>
                  <a:pt x="287338" y="152173"/>
                  <a:pt x="285750" y="144009"/>
                  <a:pt x="285750" y="137205"/>
                </a:cubicBezTo>
                <a:cubicBezTo>
                  <a:pt x="285750" y="137205"/>
                  <a:pt x="285750" y="137205"/>
                  <a:pt x="285750" y="135844"/>
                </a:cubicBezTo>
                <a:cubicBezTo>
                  <a:pt x="285750" y="135844"/>
                  <a:pt x="285750" y="135844"/>
                  <a:pt x="285750" y="133123"/>
                </a:cubicBezTo>
                <a:cubicBezTo>
                  <a:pt x="285750" y="133123"/>
                  <a:pt x="285750" y="133123"/>
                  <a:pt x="287338" y="131762"/>
                </a:cubicBezTo>
                <a:close/>
                <a:moveTo>
                  <a:pt x="296863" y="123825"/>
                </a:moveTo>
                <a:lnTo>
                  <a:pt x="298451" y="127000"/>
                </a:lnTo>
                <a:lnTo>
                  <a:pt x="300038" y="130175"/>
                </a:lnTo>
                <a:lnTo>
                  <a:pt x="298451" y="130175"/>
                </a:lnTo>
                <a:lnTo>
                  <a:pt x="298451" y="133350"/>
                </a:lnTo>
                <a:lnTo>
                  <a:pt x="296863" y="131763"/>
                </a:lnTo>
                <a:lnTo>
                  <a:pt x="296863" y="130175"/>
                </a:lnTo>
                <a:lnTo>
                  <a:pt x="295276" y="128588"/>
                </a:lnTo>
                <a:lnTo>
                  <a:pt x="293688" y="130175"/>
                </a:lnTo>
                <a:lnTo>
                  <a:pt x="293688" y="128588"/>
                </a:lnTo>
                <a:lnTo>
                  <a:pt x="293688" y="125413"/>
                </a:lnTo>
                <a:lnTo>
                  <a:pt x="296863" y="125413"/>
                </a:lnTo>
                <a:close/>
                <a:moveTo>
                  <a:pt x="292100" y="117475"/>
                </a:moveTo>
                <a:lnTo>
                  <a:pt x="293688" y="117475"/>
                </a:lnTo>
                <a:lnTo>
                  <a:pt x="293688" y="119063"/>
                </a:lnTo>
                <a:lnTo>
                  <a:pt x="293688" y="120650"/>
                </a:lnTo>
                <a:close/>
                <a:moveTo>
                  <a:pt x="285750" y="101600"/>
                </a:moveTo>
                <a:lnTo>
                  <a:pt x="287338" y="101600"/>
                </a:lnTo>
                <a:lnTo>
                  <a:pt x="287338" y="104775"/>
                </a:lnTo>
                <a:lnTo>
                  <a:pt x="288925" y="107950"/>
                </a:lnTo>
                <a:lnTo>
                  <a:pt x="290513" y="109538"/>
                </a:lnTo>
                <a:lnTo>
                  <a:pt x="292101" y="111125"/>
                </a:lnTo>
                <a:lnTo>
                  <a:pt x="293688" y="111125"/>
                </a:lnTo>
                <a:lnTo>
                  <a:pt x="293688" y="114300"/>
                </a:lnTo>
                <a:lnTo>
                  <a:pt x="293688" y="115887"/>
                </a:lnTo>
                <a:lnTo>
                  <a:pt x="295276" y="117475"/>
                </a:lnTo>
                <a:lnTo>
                  <a:pt x="295276" y="119062"/>
                </a:lnTo>
                <a:lnTo>
                  <a:pt x="295276" y="120650"/>
                </a:lnTo>
                <a:lnTo>
                  <a:pt x="295276" y="122237"/>
                </a:lnTo>
                <a:lnTo>
                  <a:pt x="293688" y="117475"/>
                </a:lnTo>
                <a:lnTo>
                  <a:pt x="293688" y="115888"/>
                </a:lnTo>
                <a:lnTo>
                  <a:pt x="292101" y="114300"/>
                </a:lnTo>
                <a:lnTo>
                  <a:pt x="290513" y="114300"/>
                </a:lnTo>
                <a:lnTo>
                  <a:pt x="290513" y="115888"/>
                </a:lnTo>
                <a:lnTo>
                  <a:pt x="290513" y="117475"/>
                </a:lnTo>
                <a:lnTo>
                  <a:pt x="288925" y="117475"/>
                </a:lnTo>
                <a:lnTo>
                  <a:pt x="288925" y="115888"/>
                </a:lnTo>
                <a:lnTo>
                  <a:pt x="288925" y="112713"/>
                </a:lnTo>
                <a:lnTo>
                  <a:pt x="287338" y="109538"/>
                </a:lnTo>
                <a:lnTo>
                  <a:pt x="285750" y="107950"/>
                </a:lnTo>
                <a:lnTo>
                  <a:pt x="285750" y="106363"/>
                </a:lnTo>
                <a:lnTo>
                  <a:pt x="285750" y="103188"/>
                </a:lnTo>
                <a:close/>
                <a:moveTo>
                  <a:pt x="203200" y="85725"/>
                </a:moveTo>
                <a:cubicBezTo>
                  <a:pt x="204391" y="85725"/>
                  <a:pt x="205582" y="85725"/>
                  <a:pt x="207963" y="85725"/>
                </a:cubicBezTo>
                <a:cubicBezTo>
                  <a:pt x="206772" y="88900"/>
                  <a:pt x="205582" y="86784"/>
                  <a:pt x="204391" y="87842"/>
                </a:cubicBezTo>
                <a:cubicBezTo>
                  <a:pt x="204391" y="87842"/>
                  <a:pt x="204391" y="87842"/>
                  <a:pt x="203200" y="87842"/>
                </a:cubicBezTo>
                <a:cubicBezTo>
                  <a:pt x="203200" y="86784"/>
                  <a:pt x="203200" y="85725"/>
                  <a:pt x="203200" y="85725"/>
                </a:cubicBezTo>
                <a:close/>
                <a:moveTo>
                  <a:pt x="188913" y="83476"/>
                </a:moveTo>
                <a:cubicBezTo>
                  <a:pt x="190501" y="83609"/>
                  <a:pt x="192088" y="84138"/>
                  <a:pt x="192088" y="84667"/>
                </a:cubicBezTo>
                <a:cubicBezTo>
                  <a:pt x="192088" y="84667"/>
                  <a:pt x="192088" y="84667"/>
                  <a:pt x="190501" y="85725"/>
                </a:cubicBezTo>
                <a:cubicBezTo>
                  <a:pt x="187326" y="84667"/>
                  <a:pt x="185738" y="84667"/>
                  <a:pt x="185738" y="84667"/>
                </a:cubicBezTo>
                <a:cubicBezTo>
                  <a:pt x="185738" y="83609"/>
                  <a:pt x="187326" y="83344"/>
                  <a:pt x="188913" y="83476"/>
                </a:cubicBezTo>
                <a:close/>
                <a:moveTo>
                  <a:pt x="161925" y="77787"/>
                </a:moveTo>
                <a:cubicBezTo>
                  <a:pt x="161925" y="77787"/>
                  <a:pt x="161925" y="77787"/>
                  <a:pt x="163248" y="77787"/>
                </a:cubicBezTo>
                <a:cubicBezTo>
                  <a:pt x="165894" y="77787"/>
                  <a:pt x="169863" y="77787"/>
                  <a:pt x="168540" y="82550"/>
                </a:cubicBezTo>
                <a:cubicBezTo>
                  <a:pt x="168540" y="82550"/>
                  <a:pt x="168540" y="82550"/>
                  <a:pt x="167217" y="82550"/>
                </a:cubicBezTo>
                <a:cubicBezTo>
                  <a:pt x="167217" y="82550"/>
                  <a:pt x="167217" y="82550"/>
                  <a:pt x="167217" y="81359"/>
                </a:cubicBezTo>
                <a:lnTo>
                  <a:pt x="161925" y="78978"/>
                </a:lnTo>
                <a:cubicBezTo>
                  <a:pt x="161925" y="78978"/>
                  <a:pt x="161925" y="78978"/>
                  <a:pt x="161925" y="77787"/>
                </a:cubicBezTo>
                <a:close/>
                <a:moveTo>
                  <a:pt x="158751" y="73554"/>
                </a:moveTo>
                <a:cubicBezTo>
                  <a:pt x="161926" y="74612"/>
                  <a:pt x="158751" y="76729"/>
                  <a:pt x="155575" y="77787"/>
                </a:cubicBezTo>
                <a:cubicBezTo>
                  <a:pt x="155575" y="77787"/>
                  <a:pt x="155575" y="77787"/>
                  <a:pt x="153988" y="76729"/>
                </a:cubicBezTo>
                <a:cubicBezTo>
                  <a:pt x="155575" y="74612"/>
                  <a:pt x="155575" y="71437"/>
                  <a:pt x="158751" y="73554"/>
                </a:cubicBezTo>
                <a:close/>
                <a:moveTo>
                  <a:pt x="140098" y="48759"/>
                </a:moveTo>
                <a:cubicBezTo>
                  <a:pt x="141487" y="47625"/>
                  <a:pt x="141487" y="51027"/>
                  <a:pt x="142876" y="48759"/>
                </a:cubicBezTo>
                <a:cubicBezTo>
                  <a:pt x="140098" y="52161"/>
                  <a:pt x="137319" y="55563"/>
                  <a:pt x="131763" y="55563"/>
                </a:cubicBezTo>
                <a:cubicBezTo>
                  <a:pt x="131763" y="52161"/>
                  <a:pt x="137319" y="51027"/>
                  <a:pt x="140098" y="48759"/>
                </a:cubicBezTo>
                <a:close/>
                <a:moveTo>
                  <a:pt x="148273" y="42598"/>
                </a:moveTo>
                <a:lnTo>
                  <a:pt x="150813" y="42598"/>
                </a:lnTo>
                <a:cubicBezTo>
                  <a:pt x="150813" y="42598"/>
                  <a:pt x="150813" y="42598"/>
                  <a:pt x="149543" y="43921"/>
                </a:cubicBezTo>
                <a:cubicBezTo>
                  <a:pt x="147003" y="45244"/>
                  <a:pt x="150813" y="49213"/>
                  <a:pt x="148273" y="51859"/>
                </a:cubicBezTo>
                <a:cubicBezTo>
                  <a:pt x="149543" y="51859"/>
                  <a:pt x="149543" y="50536"/>
                  <a:pt x="150813" y="50536"/>
                </a:cubicBezTo>
                <a:cubicBezTo>
                  <a:pt x="150813" y="51859"/>
                  <a:pt x="149543" y="53181"/>
                  <a:pt x="148273" y="53181"/>
                </a:cubicBezTo>
                <a:cubicBezTo>
                  <a:pt x="148273" y="53181"/>
                  <a:pt x="148273" y="54504"/>
                  <a:pt x="149543" y="54504"/>
                </a:cubicBezTo>
                <a:cubicBezTo>
                  <a:pt x="147003" y="55827"/>
                  <a:pt x="144463" y="55827"/>
                  <a:pt x="141923" y="55827"/>
                </a:cubicBezTo>
                <a:cubicBezTo>
                  <a:pt x="140653" y="57150"/>
                  <a:pt x="139383" y="57150"/>
                  <a:pt x="138113" y="57150"/>
                </a:cubicBezTo>
                <a:cubicBezTo>
                  <a:pt x="138113" y="55827"/>
                  <a:pt x="139383" y="55827"/>
                  <a:pt x="140653" y="55827"/>
                </a:cubicBezTo>
                <a:cubicBezTo>
                  <a:pt x="140653" y="54504"/>
                  <a:pt x="141923" y="54504"/>
                  <a:pt x="141923" y="53181"/>
                </a:cubicBezTo>
                <a:cubicBezTo>
                  <a:pt x="141923" y="53181"/>
                  <a:pt x="141923" y="53181"/>
                  <a:pt x="139383" y="53181"/>
                </a:cubicBezTo>
                <a:cubicBezTo>
                  <a:pt x="140653" y="53181"/>
                  <a:pt x="141923" y="53181"/>
                  <a:pt x="141923" y="51859"/>
                </a:cubicBezTo>
                <a:cubicBezTo>
                  <a:pt x="141923" y="49213"/>
                  <a:pt x="145733" y="51859"/>
                  <a:pt x="145733" y="49213"/>
                </a:cubicBezTo>
                <a:cubicBezTo>
                  <a:pt x="145733" y="47890"/>
                  <a:pt x="144463" y="47890"/>
                  <a:pt x="144463" y="47890"/>
                </a:cubicBezTo>
                <a:cubicBezTo>
                  <a:pt x="144463" y="47890"/>
                  <a:pt x="144463" y="46567"/>
                  <a:pt x="144463" y="45244"/>
                </a:cubicBezTo>
                <a:cubicBezTo>
                  <a:pt x="144463" y="45244"/>
                  <a:pt x="144463" y="46567"/>
                  <a:pt x="143193" y="45244"/>
                </a:cubicBezTo>
                <a:close/>
                <a:moveTo>
                  <a:pt x="169336" y="30162"/>
                </a:moveTo>
                <a:cubicBezTo>
                  <a:pt x="103318" y="30162"/>
                  <a:pt x="47862" y="76200"/>
                  <a:pt x="33338" y="136706"/>
                </a:cubicBezTo>
                <a:cubicBezTo>
                  <a:pt x="33338" y="136706"/>
                  <a:pt x="33338" y="138022"/>
                  <a:pt x="33338" y="138022"/>
                </a:cubicBezTo>
                <a:cubicBezTo>
                  <a:pt x="33338" y="138022"/>
                  <a:pt x="33338" y="139337"/>
                  <a:pt x="33338" y="139337"/>
                </a:cubicBezTo>
                <a:cubicBezTo>
                  <a:pt x="33338" y="139337"/>
                  <a:pt x="33338" y="140652"/>
                  <a:pt x="33338" y="140652"/>
                </a:cubicBezTo>
                <a:cubicBezTo>
                  <a:pt x="33338" y="140652"/>
                  <a:pt x="34658" y="139337"/>
                  <a:pt x="34658" y="139337"/>
                </a:cubicBezTo>
                <a:cubicBezTo>
                  <a:pt x="34658" y="139337"/>
                  <a:pt x="35979" y="139337"/>
                  <a:pt x="35979" y="139337"/>
                </a:cubicBezTo>
                <a:cubicBezTo>
                  <a:pt x="35979" y="139337"/>
                  <a:pt x="35979" y="139337"/>
                  <a:pt x="35979" y="140652"/>
                </a:cubicBezTo>
                <a:cubicBezTo>
                  <a:pt x="35979" y="147229"/>
                  <a:pt x="42580" y="148544"/>
                  <a:pt x="43901" y="153806"/>
                </a:cubicBezTo>
                <a:cubicBezTo>
                  <a:pt x="47862" y="159067"/>
                  <a:pt x="47862" y="164329"/>
                  <a:pt x="45221" y="169590"/>
                </a:cubicBezTo>
                <a:cubicBezTo>
                  <a:pt x="47862" y="169590"/>
                  <a:pt x="46542" y="165644"/>
                  <a:pt x="49182" y="166959"/>
                </a:cubicBezTo>
                <a:cubicBezTo>
                  <a:pt x="50503" y="166959"/>
                  <a:pt x="47862" y="169590"/>
                  <a:pt x="50503" y="170905"/>
                </a:cubicBezTo>
                <a:cubicBezTo>
                  <a:pt x="50503" y="170905"/>
                  <a:pt x="50503" y="170905"/>
                  <a:pt x="50503" y="168275"/>
                </a:cubicBezTo>
                <a:cubicBezTo>
                  <a:pt x="53143" y="166959"/>
                  <a:pt x="55784" y="170905"/>
                  <a:pt x="55784" y="174852"/>
                </a:cubicBezTo>
                <a:cubicBezTo>
                  <a:pt x="55784" y="174852"/>
                  <a:pt x="57105" y="174852"/>
                  <a:pt x="57105" y="174852"/>
                </a:cubicBezTo>
                <a:cubicBezTo>
                  <a:pt x="57105" y="174852"/>
                  <a:pt x="57105" y="173536"/>
                  <a:pt x="57105" y="173536"/>
                </a:cubicBezTo>
                <a:cubicBezTo>
                  <a:pt x="57105" y="173536"/>
                  <a:pt x="58425" y="173536"/>
                  <a:pt x="59745" y="173536"/>
                </a:cubicBezTo>
                <a:cubicBezTo>
                  <a:pt x="61066" y="173536"/>
                  <a:pt x="61066" y="173536"/>
                  <a:pt x="61066" y="173536"/>
                </a:cubicBezTo>
                <a:cubicBezTo>
                  <a:pt x="61066" y="173536"/>
                  <a:pt x="62386" y="173536"/>
                  <a:pt x="62386" y="173536"/>
                </a:cubicBezTo>
                <a:cubicBezTo>
                  <a:pt x="63706" y="173536"/>
                  <a:pt x="63706" y="173536"/>
                  <a:pt x="63706" y="173536"/>
                </a:cubicBezTo>
                <a:cubicBezTo>
                  <a:pt x="63706" y="173536"/>
                  <a:pt x="63706" y="173536"/>
                  <a:pt x="65027" y="173536"/>
                </a:cubicBezTo>
                <a:cubicBezTo>
                  <a:pt x="65027" y="174852"/>
                  <a:pt x="65027" y="174852"/>
                  <a:pt x="65027" y="174852"/>
                </a:cubicBezTo>
                <a:cubicBezTo>
                  <a:pt x="65027" y="174852"/>
                  <a:pt x="66347" y="176167"/>
                  <a:pt x="68988" y="177482"/>
                </a:cubicBezTo>
                <a:cubicBezTo>
                  <a:pt x="70308" y="178798"/>
                  <a:pt x="72949" y="180113"/>
                  <a:pt x="72949" y="180113"/>
                </a:cubicBezTo>
                <a:cubicBezTo>
                  <a:pt x="72949" y="181428"/>
                  <a:pt x="74269" y="181428"/>
                  <a:pt x="74269" y="182744"/>
                </a:cubicBezTo>
                <a:cubicBezTo>
                  <a:pt x="74269" y="182744"/>
                  <a:pt x="74269" y="184059"/>
                  <a:pt x="74269" y="185374"/>
                </a:cubicBezTo>
                <a:cubicBezTo>
                  <a:pt x="74269" y="186690"/>
                  <a:pt x="74269" y="188005"/>
                  <a:pt x="74269" y="189320"/>
                </a:cubicBezTo>
                <a:cubicBezTo>
                  <a:pt x="74269" y="190636"/>
                  <a:pt x="72949" y="191951"/>
                  <a:pt x="71629" y="194582"/>
                </a:cubicBezTo>
                <a:cubicBezTo>
                  <a:pt x="71629" y="194582"/>
                  <a:pt x="71629" y="195897"/>
                  <a:pt x="71629" y="195897"/>
                </a:cubicBezTo>
                <a:cubicBezTo>
                  <a:pt x="68988" y="205105"/>
                  <a:pt x="65027" y="211682"/>
                  <a:pt x="63706" y="219574"/>
                </a:cubicBezTo>
                <a:cubicBezTo>
                  <a:pt x="62386" y="224835"/>
                  <a:pt x="66347" y="230097"/>
                  <a:pt x="66347" y="236673"/>
                </a:cubicBezTo>
                <a:cubicBezTo>
                  <a:pt x="66347" y="236673"/>
                  <a:pt x="66347" y="237989"/>
                  <a:pt x="66347" y="239304"/>
                </a:cubicBezTo>
                <a:cubicBezTo>
                  <a:pt x="66347" y="240619"/>
                  <a:pt x="66347" y="243250"/>
                  <a:pt x="65027" y="245881"/>
                </a:cubicBezTo>
                <a:cubicBezTo>
                  <a:pt x="63706" y="244565"/>
                  <a:pt x="63706" y="244565"/>
                  <a:pt x="62386" y="244565"/>
                </a:cubicBezTo>
                <a:cubicBezTo>
                  <a:pt x="63706" y="247196"/>
                  <a:pt x="66347" y="249827"/>
                  <a:pt x="65027" y="253773"/>
                </a:cubicBezTo>
                <a:cubicBezTo>
                  <a:pt x="65027" y="255088"/>
                  <a:pt x="63706" y="255088"/>
                  <a:pt x="62386" y="255088"/>
                </a:cubicBezTo>
                <a:cubicBezTo>
                  <a:pt x="63706" y="256404"/>
                  <a:pt x="63706" y="256404"/>
                  <a:pt x="63706" y="257719"/>
                </a:cubicBezTo>
                <a:cubicBezTo>
                  <a:pt x="63706" y="259034"/>
                  <a:pt x="65027" y="259034"/>
                  <a:pt x="66347" y="260350"/>
                </a:cubicBezTo>
                <a:cubicBezTo>
                  <a:pt x="66347" y="260350"/>
                  <a:pt x="66347" y="261665"/>
                  <a:pt x="66347" y="261665"/>
                </a:cubicBezTo>
                <a:cubicBezTo>
                  <a:pt x="66347" y="261665"/>
                  <a:pt x="66347" y="261665"/>
                  <a:pt x="67668" y="261665"/>
                </a:cubicBezTo>
                <a:cubicBezTo>
                  <a:pt x="72949" y="268242"/>
                  <a:pt x="79551" y="274819"/>
                  <a:pt x="87473" y="280080"/>
                </a:cubicBezTo>
                <a:cubicBezTo>
                  <a:pt x="87473" y="280080"/>
                  <a:pt x="88794" y="280080"/>
                  <a:pt x="88794" y="280080"/>
                </a:cubicBezTo>
                <a:cubicBezTo>
                  <a:pt x="88794" y="280080"/>
                  <a:pt x="88794" y="280080"/>
                  <a:pt x="88794" y="281395"/>
                </a:cubicBezTo>
                <a:cubicBezTo>
                  <a:pt x="88794" y="281395"/>
                  <a:pt x="90114" y="281395"/>
                  <a:pt x="90114" y="281395"/>
                </a:cubicBezTo>
                <a:cubicBezTo>
                  <a:pt x="112560" y="297180"/>
                  <a:pt x="140288" y="306387"/>
                  <a:pt x="169336" y="306387"/>
                </a:cubicBezTo>
                <a:cubicBezTo>
                  <a:pt x="245919" y="306387"/>
                  <a:pt x="307976" y="244565"/>
                  <a:pt x="307976" y="168275"/>
                </a:cubicBezTo>
                <a:lnTo>
                  <a:pt x="306128" y="156215"/>
                </a:lnTo>
                <a:lnTo>
                  <a:pt x="306388" y="154573"/>
                </a:lnTo>
                <a:lnTo>
                  <a:pt x="306388" y="151899"/>
                </a:lnTo>
                <a:lnTo>
                  <a:pt x="305656" y="153133"/>
                </a:lnTo>
                <a:lnTo>
                  <a:pt x="301374" y="125197"/>
                </a:lnTo>
                <a:cubicBezTo>
                  <a:pt x="297083" y="111715"/>
                  <a:pt x="290811" y="99219"/>
                  <a:pt x="282889" y="88038"/>
                </a:cubicBezTo>
                <a:cubicBezTo>
                  <a:pt x="284209" y="94615"/>
                  <a:pt x="284209" y="102507"/>
                  <a:pt x="282889" y="109084"/>
                </a:cubicBezTo>
                <a:cubicBezTo>
                  <a:pt x="281569" y="110399"/>
                  <a:pt x="281569" y="111714"/>
                  <a:pt x="281569" y="113030"/>
                </a:cubicBezTo>
                <a:cubicBezTo>
                  <a:pt x="280248" y="113030"/>
                  <a:pt x="280248" y="114345"/>
                  <a:pt x="278928" y="115660"/>
                </a:cubicBezTo>
                <a:cubicBezTo>
                  <a:pt x="278928" y="114345"/>
                  <a:pt x="278928" y="113030"/>
                  <a:pt x="278928" y="113030"/>
                </a:cubicBezTo>
                <a:cubicBezTo>
                  <a:pt x="278928" y="111714"/>
                  <a:pt x="278928" y="110399"/>
                  <a:pt x="277608" y="109084"/>
                </a:cubicBezTo>
                <a:cubicBezTo>
                  <a:pt x="277608" y="107768"/>
                  <a:pt x="276287" y="106453"/>
                  <a:pt x="274967" y="106453"/>
                </a:cubicBezTo>
                <a:cubicBezTo>
                  <a:pt x="267045" y="107768"/>
                  <a:pt x="260443" y="105138"/>
                  <a:pt x="253841" y="101192"/>
                </a:cubicBezTo>
                <a:cubicBezTo>
                  <a:pt x="252520" y="101192"/>
                  <a:pt x="251200" y="101192"/>
                  <a:pt x="249880" y="99876"/>
                </a:cubicBezTo>
                <a:cubicBezTo>
                  <a:pt x="245919" y="98561"/>
                  <a:pt x="243278" y="97245"/>
                  <a:pt x="240637" y="97245"/>
                </a:cubicBezTo>
                <a:cubicBezTo>
                  <a:pt x="243278" y="99876"/>
                  <a:pt x="244598" y="102507"/>
                  <a:pt x="245919" y="106453"/>
                </a:cubicBezTo>
                <a:cubicBezTo>
                  <a:pt x="245919" y="105138"/>
                  <a:pt x="247239" y="105138"/>
                  <a:pt x="247239" y="103822"/>
                </a:cubicBezTo>
                <a:cubicBezTo>
                  <a:pt x="247239" y="105138"/>
                  <a:pt x="248559" y="105138"/>
                  <a:pt x="248559" y="106453"/>
                </a:cubicBezTo>
                <a:cubicBezTo>
                  <a:pt x="249880" y="110399"/>
                  <a:pt x="256482" y="110399"/>
                  <a:pt x="256482" y="105138"/>
                </a:cubicBezTo>
                <a:cubicBezTo>
                  <a:pt x="263083" y="110399"/>
                  <a:pt x="269685" y="115660"/>
                  <a:pt x="268365" y="124868"/>
                </a:cubicBezTo>
                <a:cubicBezTo>
                  <a:pt x="267045" y="128814"/>
                  <a:pt x="263083" y="131445"/>
                  <a:pt x="259122" y="132760"/>
                </a:cubicBezTo>
                <a:cubicBezTo>
                  <a:pt x="251200" y="135391"/>
                  <a:pt x="237996" y="140652"/>
                  <a:pt x="236676" y="128814"/>
                </a:cubicBezTo>
                <a:cubicBezTo>
                  <a:pt x="236676" y="128814"/>
                  <a:pt x="235356" y="127499"/>
                  <a:pt x="235356" y="126183"/>
                </a:cubicBezTo>
                <a:cubicBezTo>
                  <a:pt x="234035" y="124868"/>
                  <a:pt x="234035" y="124868"/>
                  <a:pt x="234035" y="123553"/>
                </a:cubicBezTo>
                <a:cubicBezTo>
                  <a:pt x="230074" y="119607"/>
                  <a:pt x="226113" y="115660"/>
                  <a:pt x="223472" y="110399"/>
                </a:cubicBezTo>
                <a:cubicBezTo>
                  <a:pt x="222152" y="109084"/>
                  <a:pt x="220831" y="109084"/>
                  <a:pt x="220831" y="107768"/>
                </a:cubicBezTo>
                <a:cubicBezTo>
                  <a:pt x="219511" y="106453"/>
                  <a:pt x="219511" y="106453"/>
                  <a:pt x="218191" y="105138"/>
                </a:cubicBezTo>
                <a:cubicBezTo>
                  <a:pt x="218191" y="103822"/>
                  <a:pt x="216870" y="103822"/>
                  <a:pt x="215550" y="102507"/>
                </a:cubicBezTo>
                <a:cubicBezTo>
                  <a:pt x="212909" y="103822"/>
                  <a:pt x="214230" y="97245"/>
                  <a:pt x="210268" y="98561"/>
                </a:cubicBezTo>
                <a:cubicBezTo>
                  <a:pt x="208948" y="99876"/>
                  <a:pt x="208948" y="99876"/>
                  <a:pt x="210268" y="99876"/>
                </a:cubicBezTo>
                <a:cubicBezTo>
                  <a:pt x="211589" y="102507"/>
                  <a:pt x="211589" y="102507"/>
                  <a:pt x="212909" y="103822"/>
                </a:cubicBezTo>
                <a:cubicBezTo>
                  <a:pt x="214230" y="105138"/>
                  <a:pt x="214230" y="105138"/>
                  <a:pt x="215550" y="106453"/>
                </a:cubicBezTo>
                <a:cubicBezTo>
                  <a:pt x="215550" y="107768"/>
                  <a:pt x="216870" y="107768"/>
                  <a:pt x="216870" y="109084"/>
                </a:cubicBezTo>
                <a:cubicBezTo>
                  <a:pt x="219511" y="113030"/>
                  <a:pt x="223472" y="116976"/>
                  <a:pt x="224793" y="122237"/>
                </a:cubicBezTo>
                <a:cubicBezTo>
                  <a:pt x="227433" y="124868"/>
                  <a:pt x="230074" y="128814"/>
                  <a:pt x="231394" y="131445"/>
                </a:cubicBezTo>
                <a:cubicBezTo>
                  <a:pt x="232715" y="132760"/>
                  <a:pt x="234035" y="134075"/>
                  <a:pt x="234035" y="134075"/>
                </a:cubicBezTo>
                <a:cubicBezTo>
                  <a:pt x="235356" y="135391"/>
                  <a:pt x="236676" y="138022"/>
                  <a:pt x="236676" y="138022"/>
                </a:cubicBezTo>
                <a:cubicBezTo>
                  <a:pt x="237996" y="139337"/>
                  <a:pt x="237996" y="139337"/>
                  <a:pt x="240637" y="140652"/>
                </a:cubicBezTo>
                <a:cubicBezTo>
                  <a:pt x="241957" y="141968"/>
                  <a:pt x="244598" y="143283"/>
                  <a:pt x="244598" y="143283"/>
                </a:cubicBezTo>
                <a:cubicBezTo>
                  <a:pt x="244598" y="143283"/>
                  <a:pt x="245919" y="143283"/>
                  <a:pt x="245919" y="143283"/>
                </a:cubicBezTo>
                <a:cubicBezTo>
                  <a:pt x="247239" y="143283"/>
                  <a:pt x="247239" y="143283"/>
                  <a:pt x="248559" y="143283"/>
                </a:cubicBezTo>
                <a:cubicBezTo>
                  <a:pt x="252520" y="143283"/>
                  <a:pt x="256482" y="143283"/>
                  <a:pt x="260443" y="140652"/>
                </a:cubicBezTo>
                <a:cubicBezTo>
                  <a:pt x="260443" y="143283"/>
                  <a:pt x="260443" y="145914"/>
                  <a:pt x="259122" y="147229"/>
                </a:cubicBezTo>
                <a:cubicBezTo>
                  <a:pt x="259122" y="148544"/>
                  <a:pt x="259122" y="149860"/>
                  <a:pt x="257802" y="151175"/>
                </a:cubicBezTo>
                <a:cubicBezTo>
                  <a:pt x="257802" y="153806"/>
                  <a:pt x="256482" y="156437"/>
                  <a:pt x="255161" y="159067"/>
                </a:cubicBezTo>
                <a:cubicBezTo>
                  <a:pt x="255161" y="160383"/>
                  <a:pt x="253841" y="160383"/>
                  <a:pt x="253841" y="161698"/>
                </a:cubicBezTo>
                <a:cubicBezTo>
                  <a:pt x="240637" y="168275"/>
                  <a:pt x="228754" y="176167"/>
                  <a:pt x="232715" y="190636"/>
                </a:cubicBezTo>
                <a:cubicBezTo>
                  <a:pt x="232715" y="190636"/>
                  <a:pt x="234035" y="191951"/>
                  <a:pt x="234035" y="191951"/>
                </a:cubicBezTo>
                <a:cubicBezTo>
                  <a:pt x="234035" y="199843"/>
                  <a:pt x="232715" y="206420"/>
                  <a:pt x="228754" y="212997"/>
                </a:cubicBezTo>
                <a:cubicBezTo>
                  <a:pt x="228754" y="214312"/>
                  <a:pt x="227433" y="215628"/>
                  <a:pt x="227433" y="215628"/>
                </a:cubicBezTo>
                <a:cubicBezTo>
                  <a:pt x="222152" y="222204"/>
                  <a:pt x="219511" y="228781"/>
                  <a:pt x="218191" y="235358"/>
                </a:cubicBezTo>
                <a:cubicBezTo>
                  <a:pt x="218191" y="236673"/>
                  <a:pt x="214230" y="236673"/>
                  <a:pt x="212909" y="239304"/>
                </a:cubicBezTo>
                <a:cubicBezTo>
                  <a:pt x="212909" y="239304"/>
                  <a:pt x="212909" y="240619"/>
                  <a:pt x="211589" y="241935"/>
                </a:cubicBezTo>
                <a:cubicBezTo>
                  <a:pt x="211589" y="243250"/>
                  <a:pt x="210268" y="245881"/>
                  <a:pt x="210268" y="245881"/>
                </a:cubicBezTo>
                <a:cubicBezTo>
                  <a:pt x="208948" y="247196"/>
                  <a:pt x="207628" y="248512"/>
                  <a:pt x="207628" y="248512"/>
                </a:cubicBezTo>
                <a:cubicBezTo>
                  <a:pt x="206307" y="249827"/>
                  <a:pt x="204987" y="251142"/>
                  <a:pt x="203667" y="253773"/>
                </a:cubicBezTo>
                <a:cubicBezTo>
                  <a:pt x="199705" y="255088"/>
                  <a:pt x="195744" y="256404"/>
                  <a:pt x="191783" y="259034"/>
                </a:cubicBezTo>
                <a:cubicBezTo>
                  <a:pt x="189142" y="259034"/>
                  <a:pt x="185181" y="259034"/>
                  <a:pt x="185181" y="259034"/>
                </a:cubicBezTo>
                <a:cubicBezTo>
                  <a:pt x="185181" y="260350"/>
                  <a:pt x="185181" y="260350"/>
                  <a:pt x="183861" y="260350"/>
                </a:cubicBezTo>
                <a:cubicBezTo>
                  <a:pt x="183861" y="260350"/>
                  <a:pt x="183861" y="260350"/>
                  <a:pt x="183861" y="261665"/>
                </a:cubicBezTo>
                <a:cubicBezTo>
                  <a:pt x="182540" y="261665"/>
                  <a:pt x="182540" y="261665"/>
                  <a:pt x="181220" y="261665"/>
                </a:cubicBezTo>
                <a:cubicBezTo>
                  <a:pt x="179899" y="261665"/>
                  <a:pt x="178579" y="260350"/>
                  <a:pt x="178579" y="260350"/>
                </a:cubicBezTo>
                <a:cubicBezTo>
                  <a:pt x="178579" y="260350"/>
                  <a:pt x="177259" y="260350"/>
                  <a:pt x="177259" y="259034"/>
                </a:cubicBezTo>
                <a:cubicBezTo>
                  <a:pt x="177259" y="259034"/>
                  <a:pt x="175938" y="257719"/>
                  <a:pt x="175938" y="257719"/>
                </a:cubicBezTo>
                <a:cubicBezTo>
                  <a:pt x="175938" y="257719"/>
                  <a:pt x="175938" y="256404"/>
                  <a:pt x="175938" y="256404"/>
                </a:cubicBezTo>
                <a:cubicBezTo>
                  <a:pt x="175938" y="256404"/>
                  <a:pt x="175938" y="256404"/>
                  <a:pt x="175938" y="255088"/>
                </a:cubicBezTo>
                <a:cubicBezTo>
                  <a:pt x="175938" y="255088"/>
                  <a:pt x="175938" y="255088"/>
                  <a:pt x="175938" y="253773"/>
                </a:cubicBezTo>
                <a:cubicBezTo>
                  <a:pt x="175938" y="252458"/>
                  <a:pt x="175938" y="251142"/>
                  <a:pt x="174618" y="251142"/>
                </a:cubicBezTo>
                <a:cubicBezTo>
                  <a:pt x="174618" y="249827"/>
                  <a:pt x="173298" y="248512"/>
                  <a:pt x="173298" y="248512"/>
                </a:cubicBezTo>
                <a:cubicBezTo>
                  <a:pt x="171977" y="247196"/>
                  <a:pt x="171977" y="245881"/>
                  <a:pt x="171977" y="245881"/>
                </a:cubicBezTo>
                <a:cubicBezTo>
                  <a:pt x="171977" y="245881"/>
                  <a:pt x="171977" y="245881"/>
                  <a:pt x="170657" y="245881"/>
                </a:cubicBezTo>
                <a:cubicBezTo>
                  <a:pt x="170657" y="245881"/>
                  <a:pt x="170657" y="244565"/>
                  <a:pt x="170657" y="244565"/>
                </a:cubicBezTo>
                <a:cubicBezTo>
                  <a:pt x="170657" y="244565"/>
                  <a:pt x="169336" y="243250"/>
                  <a:pt x="169336" y="243250"/>
                </a:cubicBezTo>
                <a:cubicBezTo>
                  <a:pt x="169336" y="243250"/>
                  <a:pt x="169336" y="243250"/>
                  <a:pt x="169336" y="241935"/>
                </a:cubicBezTo>
                <a:cubicBezTo>
                  <a:pt x="168016" y="234043"/>
                  <a:pt x="162735" y="226150"/>
                  <a:pt x="160094" y="219574"/>
                </a:cubicBezTo>
                <a:cubicBezTo>
                  <a:pt x="158773" y="214312"/>
                  <a:pt x="161414" y="209051"/>
                  <a:pt x="164055" y="205105"/>
                </a:cubicBezTo>
                <a:cubicBezTo>
                  <a:pt x="165375" y="203789"/>
                  <a:pt x="165375" y="203789"/>
                  <a:pt x="165375" y="202474"/>
                </a:cubicBezTo>
                <a:cubicBezTo>
                  <a:pt x="165375" y="201159"/>
                  <a:pt x="165375" y="199843"/>
                  <a:pt x="165375" y="198528"/>
                </a:cubicBezTo>
                <a:cubicBezTo>
                  <a:pt x="164055" y="198528"/>
                  <a:pt x="164055" y="195897"/>
                  <a:pt x="164055" y="194582"/>
                </a:cubicBezTo>
                <a:cubicBezTo>
                  <a:pt x="162735" y="191951"/>
                  <a:pt x="161414" y="188005"/>
                  <a:pt x="160094" y="185374"/>
                </a:cubicBezTo>
                <a:cubicBezTo>
                  <a:pt x="160094" y="185374"/>
                  <a:pt x="158773" y="184059"/>
                  <a:pt x="157453" y="182744"/>
                </a:cubicBezTo>
                <a:cubicBezTo>
                  <a:pt x="157453" y="181428"/>
                  <a:pt x="156133" y="181428"/>
                  <a:pt x="156133" y="180113"/>
                </a:cubicBezTo>
                <a:cubicBezTo>
                  <a:pt x="150851" y="176167"/>
                  <a:pt x="154812" y="169590"/>
                  <a:pt x="152172" y="164329"/>
                </a:cubicBezTo>
                <a:cubicBezTo>
                  <a:pt x="150851" y="161698"/>
                  <a:pt x="149531" y="160383"/>
                  <a:pt x="148210" y="160383"/>
                </a:cubicBezTo>
                <a:cubicBezTo>
                  <a:pt x="145570" y="160383"/>
                  <a:pt x="144249" y="160383"/>
                  <a:pt x="144249" y="160383"/>
                </a:cubicBezTo>
                <a:cubicBezTo>
                  <a:pt x="142929" y="160383"/>
                  <a:pt x="142929" y="159067"/>
                  <a:pt x="142929" y="159067"/>
                </a:cubicBezTo>
                <a:cubicBezTo>
                  <a:pt x="142929" y="159067"/>
                  <a:pt x="142929" y="157752"/>
                  <a:pt x="141609" y="157752"/>
                </a:cubicBezTo>
                <a:cubicBezTo>
                  <a:pt x="141609" y="157752"/>
                  <a:pt x="141609" y="156437"/>
                  <a:pt x="141609" y="156437"/>
                </a:cubicBezTo>
                <a:cubicBezTo>
                  <a:pt x="141609" y="156437"/>
                  <a:pt x="138968" y="156437"/>
                  <a:pt x="136327" y="155121"/>
                </a:cubicBezTo>
                <a:cubicBezTo>
                  <a:pt x="136327" y="156437"/>
                  <a:pt x="135007" y="156437"/>
                  <a:pt x="133686" y="156437"/>
                </a:cubicBezTo>
                <a:cubicBezTo>
                  <a:pt x="132366" y="156437"/>
                  <a:pt x="132366" y="156437"/>
                  <a:pt x="131046" y="156437"/>
                </a:cubicBezTo>
                <a:cubicBezTo>
                  <a:pt x="117842" y="163013"/>
                  <a:pt x="98036" y="164329"/>
                  <a:pt x="92755" y="145914"/>
                </a:cubicBezTo>
                <a:cubicBezTo>
                  <a:pt x="92755" y="145914"/>
                  <a:pt x="91434" y="144598"/>
                  <a:pt x="91434" y="143283"/>
                </a:cubicBezTo>
                <a:cubicBezTo>
                  <a:pt x="90114" y="141968"/>
                  <a:pt x="90114" y="140652"/>
                  <a:pt x="88794" y="140652"/>
                </a:cubicBezTo>
                <a:cubicBezTo>
                  <a:pt x="88794" y="140652"/>
                  <a:pt x="88794" y="140652"/>
                  <a:pt x="88794" y="139337"/>
                </a:cubicBezTo>
                <a:cubicBezTo>
                  <a:pt x="87473" y="139337"/>
                  <a:pt x="87473" y="139337"/>
                  <a:pt x="87473" y="139337"/>
                </a:cubicBezTo>
                <a:cubicBezTo>
                  <a:pt x="87473" y="138022"/>
                  <a:pt x="87473" y="138022"/>
                  <a:pt x="88794" y="136706"/>
                </a:cubicBezTo>
                <a:cubicBezTo>
                  <a:pt x="88794" y="136706"/>
                  <a:pt x="88794" y="135391"/>
                  <a:pt x="88794" y="134075"/>
                </a:cubicBezTo>
                <a:cubicBezTo>
                  <a:pt x="88794" y="134075"/>
                  <a:pt x="88794" y="132760"/>
                  <a:pt x="88794" y="132760"/>
                </a:cubicBezTo>
                <a:cubicBezTo>
                  <a:pt x="88794" y="132760"/>
                  <a:pt x="88794" y="131445"/>
                  <a:pt x="88794" y="131445"/>
                </a:cubicBezTo>
                <a:cubicBezTo>
                  <a:pt x="91434" y="120922"/>
                  <a:pt x="94075" y="110399"/>
                  <a:pt x="101997" y="103822"/>
                </a:cubicBezTo>
                <a:cubicBezTo>
                  <a:pt x="103318" y="102507"/>
                  <a:pt x="104638" y="102507"/>
                  <a:pt x="105958" y="101192"/>
                </a:cubicBezTo>
                <a:cubicBezTo>
                  <a:pt x="108599" y="99876"/>
                  <a:pt x="111240" y="98561"/>
                  <a:pt x="113881" y="95930"/>
                </a:cubicBezTo>
                <a:cubicBezTo>
                  <a:pt x="115201" y="94615"/>
                  <a:pt x="115201" y="94615"/>
                  <a:pt x="115201" y="93299"/>
                </a:cubicBezTo>
                <a:cubicBezTo>
                  <a:pt x="117842" y="89353"/>
                  <a:pt x="120483" y="84092"/>
                  <a:pt x="125764" y="84092"/>
                </a:cubicBezTo>
                <a:cubicBezTo>
                  <a:pt x="132366" y="84092"/>
                  <a:pt x="137647" y="84092"/>
                  <a:pt x="144249" y="81461"/>
                </a:cubicBezTo>
                <a:cubicBezTo>
                  <a:pt x="145570" y="81461"/>
                  <a:pt x="146890" y="81461"/>
                  <a:pt x="148210" y="81461"/>
                </a:cubicBezTo>
                <a:cubicBezTo>
                  <a:pt x="152172" y="80146"/>
                  <a:pt x="157453" y="81461"/>
                  <a:pt x="161414" y="82777"/>
                </a:cubicBezTo>
                <a:cubicBezTo>
                  <a:pt x="158773" y="88038"/>
                  <a:pt x="164055" y="91984"/>
                  <a:pt x="168016" y="91984"/>
                </a:cubicBezTo>
                <a:cubicBezTo>
                  <a:pt x="169336" y="91984"/>
                  <a:pt x="170657" y="91984"/>
                  <a:pt x="170657" y="91984"/>
                </a:cubicBezTo>
                <a:cubicBezTo>
                  <a:pt x="171977" y="93299"/>
                  <a:pt x="173298" y="93299"/>
                  <a:pt x="174618" y="93299"/>
                </a:cubicBezTo>
                <a:cubicBezTo>
                  <a:pt x="174618" y="93299"/>
                  <a:pt x="175938" y="94615"/>
                  <a:pt x="175938" y="94615"/>
                </a:cubicBezTo>
                <a:cubicBezTo>
                  <a:pt x="177259" y="95930"/>
                  <a:pt x="178579" y="95930"/>
                  <a:pt x="179899" y="95930"/>
                </a:cubicBezTo>
                <a:cubicBezTo>
                  <a:pt x="179899" y="94615"/>
                  <a:pt x="179899" y="94615"/>
                  <a:pt x="179899" y="94615"/>
                </a:cubicBezTo>
                <a:cubicBezTo>
                  <a:pt x="179899" y="93299"/>
                  <a:pt x="179899" y="93299"/>
                  <a:pt x="179899" y="91984"/>
                </a:cubicBezTo>
                <a:cubicBezTo>
                  <a:pt x="181220" y="91984"/>
                  <a:pt x="181220" y="90669"/>
                  <a:pt x="181220" y="90669"/>
                </a:cubicBezTo>
                <a:cubicBezTo>
                  <a:pt x="182540" y="90669"/>
                  <a:pt x="183861" y="90669"/>
                  <a:pt x="183861" y="90669"/>
                </a:cubicBezTo>
                <a:cubicBezTo>
                  <a:pt x="185181" y="90669"/>
                  <a:pt x="186501" y="90669"/>
                  <a:pt x="186501" y="90669"/>
                </a:cubicBezTo>
                <a:cubicBezTo>
                  <a:pt x="190463" y="91984"/>
                  <a:pt x="194424" y="93299"/>
                  <a:pt x="198385" y="94615"/>
                </a:cubicBezTo>
                <a:cubicBezTo>
                  <a:pt x="206307" y="95930"/>
                  <a:pt x="218191" y="89353"/>
                  <a:pt x="211589" y="84092"/>
                </a:cubicBezTo>
                <a:cubicBezTo>
                  <a:pt x="206307" y="80146"/>
                  <a:pt x="193104" y="85407"/>
                  <a:pt x="189142" y="74884"/>
                </a:cubicBezTo>
                <a:cubicBezTo>
                  <a:pt x="189142" y="74884"/>
                  <a:pt x="187822" y="73569"/>
                  <a:pt x="187822" y="76200"/>
                </a:cubicBezTo>
                <a:cubicBezTo>
                  <a:pt x="186501" y="77515"/>
                  <a:pt x="187822" y="77515"/>
                  <a:pt x="187822" y="78830"/>
                </a:cubicBezTo>
                <a:cubicBezTo>
                  <a:pt x="189142" y="80146"/>
                  <a:pt x="189142" y="80146"/>
                  <a:pt x="186501" y="82777"/>
                </a:cubicBezTo>
                <a:cubicBezTo>
                  <a:pt x="185181" y="82777"/>
                  <a:pt x="183861" y="82777"/>
                  <a:pt x="183861" y="81461"/>
                </a:cubicBezTo>
                <a:cubicBezTo>
                  <a:pt x="178579" y="73569"/>
                  <a:pt x="171977" y="70938"/>
                  <a:pt x="165375" y="65677"/>
                </a:cubicBezTo>
                <a:cubicBezTo>
                  <a:pt x="165375" y="72254"/>
                  <a:pt x="175938" y="76200"/>
                  <a:pt x="178579" y="81461"/>
                </a:cubicBezTo>
                <a:cubicBezTo>
                  <a:pt x="175938" y="78830"/>
                  <a:pt x="173298" y="81461"/>
                  <a:pt x="173298" y="82777"/>
                </a:cubicBezTo>
                <a:cubicBezTo>
                  <a:pt x="170657" y="77515"/>
                  <a:pt x="164055" y="72254"/>
                  <a:pt x="158773" y="68308"/>
                </a:cubicBezTo>
                <a:cubicBezTo>
                  <a:pt x="157453" y="68308"/>
                  <a:pt x="157453" y="68308"/>
                  <a:pt x="156133" y="68308"/>
                </a:cubicBezTo>
                <a:cubicBezTo>
                  <a:pt x="154812" y="68308"/>
                  <a:pt x="153492" y="68308"/>
                  <a:pt x="152172" y="69623"/>
                </a:cubicBezTo>
                <a:cubicBezTo>
                  <a:pt x="150851" y="69623"/>
                  <a:pt x="149531" y="69623"/>
                  <a:pt x="148210" y="70938"/>
                </a:cubicBezTo>
                <a:cubicBezTo>
                  <a:pt x="146890" y="72254"/>
                  <a:pt x="146890" y="72254"/>
                  <a:pt x="145570" y="73569"/>
                </a:cubicBezTo>
                <a:cubicBezTo>
                  <a:pt x="144249" y="73569"/>
                  <a:pt x="144249" y="74884"/>
                  <a:pt x="142929" y="74884"/>
                </a:cubicBezTo>
                <a:cubicBezTo>
                  <a:pt x="140288" y="76200"/>
                  <a:pt x="138968" y="78830"/>
                  <a:pt x="137647" y="78830"/>
                </a:cubicBezTo>
                <a:cubicBezTo>
                  <a:pt x="131046" y="82777"/>
                  <a:pt x="124444" y="82777"/>
                  <a:pt x="119162" y="78830"/>
                </a:cubicBezTo>
                <a:cubicBezTo>
                  <a:pt x="117842" y="77515"/>
                  <a:pt x="119162" y="74884"/>
                  <a:pt x="119162" y="73569"/>
                </a:cubicBezTo>
                <a:cubicBezTo>
                  <a:pt x="120483" y="63046"/>
                  <a:pt x="131046" y="65677"/>
                  <a:pt x="138968" y="66992"/>
                </a:cubicBezTo>
                <a:cubicBezTo>
                  <a:pt x="141609" y="68308"/>
                  <a:pt x="141609" y="63046"/>
                  <a:pt x="138968" y="60415"/>
                </a:cubicBezTo>
                <a:cubicBezTo>
                  <a:pt x="140288" y="60415"/>
                  <a:pt x="141609" y="60415"/>
                  <a:pt x="142929" y="60415"/>
                </a:cubicBezTo>
                <a:cubicBezTo>
                  <a:pt x="148210" y="57785"/>
                  <a:pt x="153492" y="55154"/>
                  <a:pt x="158773" y="52523"/>
                </a:cubicBezTo>
                <a:cubicBezTo>
                  <a:pt x="158773" y="52523"/>
                  <a:pt x="160094" y="52523"/>
                  <a:pt x="161414" y="52523"/>
                </a:cubicBezTo>
                <a:cubicBezTo>
                  <a:pt x="161414" y="51208"/>
                  <a:pt x="161414" y="47262"/>
                  <a:pt x="164055" y="47262"/>
                </a:cubicBezTo>
                <a:cubicBezTo>
                  <a:pt x="164055" y="47262"/>
                  <a:pt x="164055" y="47262"/>
                  <a:pt x="164055" y="49893"/>
                </a:cubicBezTo>
                <a:cubicBezTo>
                  <a:pt x="165375" y="49893"/>
                  <a:pt x="165375" y="49893"/>
                  <a:pt x="165375" y="51208"/>
                </a:cubicBezTo>
                <a:cubicBezTo>
                  <a:pt x="165375" y="52523"/>
                  <a:pt x="164055" y="51208"/>
                  <a:pt x="164055" y="51208"/>
                </a:cubicBezTo>
                <a:cubicBezTo>
                  <a:pt x="168016" y="53839"/>
                  <a:pt x="175938" y="52523"/>
                  <a:pt x="177259" y="45947"/>
                </a:cubicBezTo>
                <a:cubicBezTo>
                  <a:pt x="177259" y="45947"/>
                  <a:pt x="178579" y="45947"/>
                  <a:pt x="178579" y="47262"/>
                </a:cubicBezTo>
                <a:cubicBezTo>
                  <a:pt x="178579" y="45947"/>
                  <a:pt x="178579" y="43316"/>
                  <a:pt x="179899" y="43316"/>
                </a:cubicBezTo>
                <a:cubicBezTo>
                  <a:pt x="181220" y="43316"/>
                  <a:pt x="182540" y="43316"/>
                  <a:pt x="183861" y="42000"/>
                </a:cubicBezTo>
                <a:cubicBezTo>
                  <a:pt x="183861" y="42000"/>
                  <a:pt x="185181" y="42000"/>
                  <a:pt x="185181" y="40685"/>
                </a:cubicBezTo>
                <a:cubicBezTo>
                  <a:pt x="183861" y="40685"/>
                  <a:pt x="182540" y="42000"/>
                  <a:pt x="181220" y="42000"/>
                </a:cubicBezTo>
                <a:cubicBezTo>
                  <a:pt x="179899" y="43316"/>
                  <a:pt x="178579" y="43316"/>
                  <a:pt x="177259" y="43316"/>
                </a:cubicBezTo>
                <a:cubicBezTo>
                  <a:pt x="175938" y="42000"/>
                  <a:pt x="175938" y="39370"/>
                  <a:pt x="178579" y="39370"/>
                </a:cubicBezTo>
                <a:cubicBezTo>
                  <a:pt x="177259" y="39370"/>
                  <a:pt x="175938" y="39370"/>
                  <a:pt x="174618" y="40685"/>
                </a:cubicBezTo>
                <a:cubicBezTo>
                  <a:pt x="173298" y="42000"/>
                  <a:pt x="173298" y="43316"/>
                  <a:pt x="171977" y="43316"/>
                </a:cubicBezTo>
                <a:cubicBezTo>
                  <a:pt x="174618" y="45947"/>
                  <a:pt x="171977" y="51208"/>
                  <a:pt x="168016" y="51208"/>
                </a:cubicBezTo>
                <a:cubicBezTo>
                  <a:pt x="166696" y="49893"/>
                  <a:pt x="166696" y="49893"/>
                  <a:pt x="165375" y="48577"/>
                </a:cubicBezTo>
                <a:cubicBezTo>
                  <a:pt x="165375" y="48577"/>
                  <a:pt x="164055" y="47262"/>
                  <a:pt x="164055" y="47262"/>
                </a:cubicBezTo>
                <a:cubicBezTo>
                  <a:pt x="162735" y="47262"/>
                  <a:pt x="161414" y="45947"/>
                  <a:pt x="160094" y="45947"/>
                </a:cubicBezTo>
                <a:cubicBezTo>
                  <a:pt x="158773" y="44631"/>
                  <a:pt x="162735" y="42000"/>
                  <a:pt x="165375" y="40685"/>
                </a:cubicBezTo>
                <a:cubicBezTo>
                  <a:pt x="166696" y="40685"/>
                  <a:pt x="166696" y="39370"/>
                  <a:pt x="168016" y="39370"/>
                </a:cubicBezTo>
                <a:cubicBezTo>
                  <a:pt x="169336" y="39370"/>
                  <a:pt x="169336" y="38054"/>
                  <a:pt x="170657" y="38054"/>
                </a:cubicBezTo>
                <a:cubicBezTo>
                  <a:pt x="177259" y="36739"/>
                  <a:pt x="181220" y="35424"/>
                  <a:pt x="187822" y="35424"/>
                </a:cubicBezTo>
                <a:cubicBezTo>
                  <a:pt x="186501" y="36739"/>
                  <a:pt x="185181" y="35424"/>
                  <a:pt x="183861" y="36739"/>
                </a:cubicBezTo>
                <a:lnTo>
                  <a:pt x="187822" y="36739"/>
                </a:lnTo>
                <a:cubicBezTo>
                  <a:pt x="187822" y="36739"/>
                  <a:pt x="187822" y="36739"/>
                  <a:pt x="190463" y="34108"/>
                </a:cubicBezTo>
                <a:cubicBezTo>
                  <a:pt x="190463" y="34108"/>
                  <a:pt x="190463" y="34108"/>
                  <a:pt x="187822" y="34108"/>
                </a:cubicBezTo>
                <a:cubicBezTo>
                  <a:pt x="189142" y="34108"/>
                  <a:pt x="190463" y="32793"/>
                  <a:pt x="190463" y="32793"/>
                </a:cubicBezTo>
                <a:cubicBezTo>
                  <a:pt x="189142" y="32793"/>
                  <a:pt x="189142" y="32793"/>
                  <a:pt x="187822" y="32793"/>
                </a:cubicBezTo>
                <a:lnTo>
                  <a:pt x="189915" y="31750"/>
                </a:lnTo>
                <a:lnTo>
                  <a:pt x="190463" y="31477"/>
                </a:lnTo>
                <a:cubicBezTo>
                  <a:pt x="183861" y="30162"/>
                  <a:pt x="177259" y="30162"/>
                  <a:pt x="169336" y="30162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27E267D-CBC0-F77E-F224-E9AB339FFB16}"/>
              </a:ext>
            </a:extLst>
          </p:cNvPr>
          <p:cNvCxnSpPr/>
          <p:nvPr/>
        </p:nvCxnSpPr>
        <p:spPr>
          <a:xfrm>
            <a:off x="7661856" y="251106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1ACA8D4-874F-A9CA-3475-468301A794A9}"/>
              </a:ext>
            </a:extLst>
          </p:cNvPr>
          <p:cNvCxnSpPr/>
          <p:nvPr/>
        </p:nvCxnSpPr>
        <p:spPr>
          <a:xfrm>
            <a:off x="8153311" y="197411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D51A34D7-05A9-98D4-1D24-1B7D3E79986B}"/>
              </a:ext>
            </a:extLst>
          </p:cNvPr>
          <p:cNvSpPr/>
          <p:nvPr/>
        </p:nvSpPr>
        <p:spPr>
          <a:xfrm rot="5400000">
            <a:off x="6483891" y="1918648"/>
            <a:ext cx="1184832" cy="1184832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9C7F3C6-9B75-FB47-D3B0-6FE35C4072E6}"/>
              </a:ext>
            </a:extLst>
          </p:cNvPr>
          <p:cNvSpPr/>
          <p:nvPr/>
        </p:nvSpPr>
        <p:spPr>
          <a:xfrm rot="5400000">
            <a:off x="6589636" y="2024394"/>
            <a:ext cx="973337" cy="973338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任意多边形 122">
            <a:extLst>
              <a:ext uri="{FF2B5EF4-FFF2-40B4-BE49-F238E27FC236}">
                <a16:creationId xmlns:a16="http://schemas.microsoft.com/office/drawing/2014/main" id="{3DE07F3F-E574-A73B-D013-D0062A0BEC98}"/>
              </a:ext>
            </a:extLst>
          </p:cNvPr>
          <p:cNvSpPr/>
          <p:nvPr/>
        </p:nvSpPr>
        <p:spPr>
          <a:xfrm>
            <a:off x="6847169" y="2283002"/>
            <a:ext cx="458276" cy="456123"/>
          </a:xfrm>
          <a:custGeom>
            <a:avLst/>
            <a:gdLst>
              <a:gd name="connsiteX0" fmla="*/ 256117 w 338138"/>
              <a:gd name="connsiteY0" fmla="*/ 200025 h 336550"/>
              <a:gd name="connsiteX1" fmla="*/ 257440 w 338138"/>
              <a:gd name="connsiteY1" fmla="*/ 201324 h 336550"/>
              <a:gd name="connsiteX2" fmla="*/ 258763 w 338138"/>
              <a:gd name="connsiteY2" fmla="*/ 202623 h 336550"/>
              <a:gd name="connsiteX3" fmla="*/ 258763 w 338138"/>
              <a:gd name="connsiteY3" fmla="*/ 203922 h 336550"/>
              <a:gd name="connsiteX4" fmla="*/ 258763 w 338138"/>
              <a:gd name="connsiteY4" fmla="*/ 205221 h 336550"/>
              <a:gd name="connsiteX5" fmla="*/ 258763 w 338138"/>
              <a:gd name="connsiteY5" fmla="*/ 206520 h 336550"/>
              <a:gd name="connsiteX6" fmla="*/ 257440 w 338138"/>
              <a:gd name="connsiteY6" fmla="*/ 207819 h 336550"/>
              <a:gd name="connsiteX7" fmla="*/ 254794 w 338138"/>
              <a:gd name="connsiteY7" fmla="*/ 216911 h 336550"/>
              <a:gd name="connsiteX8" fmla="*/ 246857 w 338138"/>
              <a:gd name="connsiteY8" fmla="*/ 233796 h 336550"/>
              <a:gd name="connsiteX9" fmla="*/ 245534 w 338138"/>
              <a:gd name="connsiteY9" fmla="*/ 240290 h 336550"/>
              <a:gd name="connsiteX10" fmla="*/ 241565 w 338138"/>
              <a:gd name="connsiteY10" fmla="*/ 242888 h 336550"/>
              <a:gd name="connsiteX11" fmla="*/ 237596 w 338138"/>
              <a:gd name="connsiteY11" fmla="*/ 241589 h 336550"/>
              <a:gd name="connsiteX12" fmla="*/ 236273 w 338138"/>
              <a:gd name="connsiteY12" fmla="*/ 238992 h 336550"/>
              <a:gd name="connsiteX13" fmla="*/ 234950 w 338138"/>
              <a:gd name="connsiteY13" fmla="*/ 237693 h 336550"/>
              <a:gd name="connsiteX14" fmla="*/ 236273 w 338138"/>
              <a:gd name="connsiteY14" fmla="*/ 235095 h 336550"/>
              <a:gd name="connsiteX15" fmla="*/ 236273 w 338138"/>
              <a:gd name="connsiteY15" fmla="*/ 233796 h 336550"/>
              <a:gd name="connsiteX16" fmla="*/ 238919 w 338138"/>
              <a:gd name="connsiteY16" fmla="*/ 226003 h 336550"/>
              <a:gd name="connsiteX17" fmla="*/ 238919 w 338138"/>
              <a:gd name="connsiteY17" fmla="*/ 218210 h 336550"/>
              <a:gd name="connsiteX18" fmla="*/ 238919 w 338138"/>
              <a:gd name="connsiteY18" fmla="*/ 216911 h 336550"/>
              <a:gd name="connsiteX19" fmla="*/ 240242 w 338138"/>
              <a:gd name="connsiteY19" fmla="*/ 215612 h 336550"/>
              <a:gd name="connsiteX20" fmla="*/ 240242 w 338138"/>
              <a:gd name="connsiteY20" fmla="*/ 214313 h 336550"/>
              <a:gd name="connsiteX21" fmla="*/ 246857 w 338138"/>
              <a:gd name="connsiteY21" fmla="*/ 210416 h 336550"/>
              <a:gd name="connsiteX22" fmla="*/ 253471 w 338138"/>
              <a:gd name="connsiteY22" fmla="*/ 202623 h 336550"/>
              <a:gd name="connsiteX23" fmla="*/ 253471 w 338138"/>
              <a:gd name="connsiteY23" fmla="*/ 201324 h 336550"/>
              <a:gd name="connsiteX24" fmla="*/ 256117 w 338138"/>
              <a:gd name="connsiteY24" fmla="*/ 200025 h 336550"/>
              <a:gd name="connsiteX25" fmla="*/ 300038 w 338138"/>
              <a:gd name="connsiteY25" fmla="*/ 171450 h 336550"/>
              <a:gd name="connsiteX26" fmla="*/ 301625 w 338138"/>
              <a:gd name="connsiteY26" fmla="*/ 171450 h 336550"/>
              <a:gd name="connsiteX27" fmla="*/ 298450 w 338138"/>
              <a:gd name="connsiteY27" fmla="*/ 176213 h 336550"/>
              <a:gd name="connsiteX28" fmla="*/ 296863 w 338138"/>
              <a:gd name="connsiteY28" fmla="*/ 177800 h 336550"/>
              <a:gd name="connsiteX29" fmla="*/ 295275 w 338138"/>
              <a:gd name="connsiteY29" fmla="*/ 177800 h 336550"/>
              <a:gd name="connsiteX30" fmla="*/ 295275 w 338138"/>
              <a:gd name="connsiteY30" fmla="*/ 176213 h 336550"/>
              <a:gd name="connsiteX31" fmla="*/ 296863 w 338138"/>
              <a:gd name="connsiteY31" fmla="*/ 174625 h 336550"/>
              <a:gd name="connsiteX32" fmla="*/ 298450 w 338138"/>
              <a:gd name="connsiteY32" fmla="*/ 173038 h 336550"/>
              <a:gd name="connsiteX33" fmla="*/ 293688 w 338138"/>
              <a:gd name="connsiteY33" fmla="*/ 171450 h 336550"/>
              <a:gd name="connsiteX34" fmla="*/ 296863 w 338138"/>
              <a:gd name="connsiteY34" fmla="*/ 171450 h 336550"/>
              <a:gd name="connsiteX35" fmla="*/ 293688 w 338138"/>
              <a:gd name="connsiteY35" fmla="*/ 174625 h 336550"/>
              <a:gd name="connsiteX36" fmla="*/ 292100 w 338138"/>
              <a:gd name="connsiteY36" fmla="*/ 174625 h 336550"/>
              <a:gd name="connsiteX37" fmla="*/ 292100 w 338138"/>
              <a:gd name="connsiteY37" fmla="*/ 173038 h 336550"/>
              <a:gd name="connsiteX38" fmla="*/ 303946 w 338138"/>
              <a:gd name="connsiteY38" fmla="*/ 169998 h 336550"/>
              <a:gd name="connsiteX39" fmla="*/ 303457 w 338138"/>
              <a:gd name="connsiteY39" fmla="*/ 173083 h 336550"/>
              <a:gd name="connsiteX40" fmla="*/ 303213 w 338138"/>
              <a:gd name="connsiteY40" fmla="*/ 174625 h 336550"/>
              <a:gd name="connsiteX41" fmla="*/ 303213 w 338138"/>
              <a:gd name="connsiteY41" fmla="*/ 173288 h 336550"/>
              <a:gd name="connsiteX42" fmla="*/ 303213 w 338138"/>
              <a:gd name="connsiteY42" fmla="*/ 171952 h 336550"/>
              <a:gd name="connsiteX43" fmla="*/ 303213 w 338138"/>
              <a:gd name="connsiteY43" fmla="*/ 170615 h 336550"/>
              <a:gd name="connsiteX44" fmla="*/ 288926 w 338138"/>
              <a:gd name="connsiteY44" fmla="*/ 169862 h 336550"/>
              <a:gd name="connsiteX45" fmla="*/ 290513 w 338138"/>
              <a:gd name="connsiteY45" fmla="*/ 169862 h 336550"/>
              <a:gd name="connsiteX46" fmla="*/ 293688 w 338138"/>
              <a:gd name="connsiteY46" fmla="*/ 169862 h 336550"/>
              <a:gd name="connsiteX47" fmla="*/ 293688 w 338138"/>
              <a:gd name="connsiteY47" fmla="*/ 170656 h 336550"/>
              <a:gd name="connsiteX48" fmla="*/ 292101 w 338138"/>
              <a:gd name="connsiteY48" fmla="*/ 171450 h 336550"/>
              <a:gd name="connsiteX49" fmla="*/ 290513 w 338138"/>
              <a:gd name="connsiteY49" fmla="*/ 171450 h 336550"/>
              <a:gd name="connsiteX50" fmla="*/ 288926 w 338138"/>
              <a:gd name="connsiteY50" fmla="*/ 171450 h 336550"/>
              <a:gd name="connsiteX51" fmla="*/ 287338 w 338138"/>
              <a:gd name="connsiteY51" fmla="*/ 170656 h 336550"/>
              <a:gd name="connsiteX52" fmla="*/ 288926 w 338138"/>
              <a:gd name="connsiteY52" fmla="*/ 169862 h 336550"/>
              <a:gd name="connsiteX53" fmla="*/ 304800 w 338138"/>
              <a:gd name="connsiteY53" fmla="*/ 164600 h 336550"/>
              <a:gd name="connsiteX54" fmla="*/ 304800 w 338138"/>
              <a:gd name="connsiteY54" fmla="*/ 165267 h 336550"/>
              <a:gd name="connsiteX55" fmla="*/ 304800 w 338138"/>
              <a:gd name="connsiteY55" fmla="*/ 166604 h 336550"/>
              <a:gd name="connsiteX56" fmla="*/ 304800 w 338138"/>
              <a:gd name="connsiteY56" fmla="*/ 167941 h 336550"/>
              <a:gd name="connsiteX57" fmla="*/ 304800 w 338138"/>
              <a:gd name="connsiteY57" fmla="*/ 169278 h 336550"/>
              <a:gd name="connsiteX58" fmla="*/ 303946 w 338138"/>
              <a:gd name="connsiteY58" fmla="*/ 169998 h 336550"/>
              <a:gd name="connsiteX59" fmla="*/ 301626 w 338138"/>
              <a:gd name="connsiteY59" fmla="*/ 149225 h 336550"/>
              <a:gd name="connsiteX60" fmla="*/ 303213 w 338138"/>
              <a:gd name="connsiteY60" fmla="*/ 149225 h 336550"/>
              <a:gd name="connsiteX61" fmla="*/ 304800 w 338138"/>
              <a:gd name="connsiteY61" fmla="*/ 150562 h 336550"/>
              <a:gd name="connsiteX62" fmla="*/ 304800 w 338138"/>
              <a:gd name="connsiteY62" fmla="*/ 151899 h 336550"/>
              <a:gd name="connsiteX63" fmla="*/ 304800 w 338138"/>
              <a:gd name="connsiteY63" fmla="*/ 154573 h 336550"/>
              <a:gd name="connsiteX64" fmla="*/ 305656 w 338138"/>
              <a:gd name="connsiteY64" fmla="*/ 153133 h 336550"/>
              <a:gd name="connsiteX65" fmla="*/ 306128 w 338138"/>
              <a:gd name="connsiteY65" fmla="*/ 156215 h 336550"/>
              <a:gd name="connsiteX66" fmla="*/ 304800 w 338138"/>
              <a:gd name="connsiteY66" fmla="*/ 164600 h 336550"/>
              <a:gd name="connsiteX67" fmla="*/ 304800 w 338138"/>
              <a:gd name="connsiteY67" fmla="*/ 162594 h 336550"/>
              <a:gd name="connsiteX68" fmla="*/ 304800 w 338138"/>
              <a:gd name="connsiteY68" fmla="*/ 161257 h 336550"/>
              <a:gd name="connsiteX69" fmla="*/ 304800 w 338138"/>
              <a:gd name="connsiteY69" fmla="*/ 159920 h 336550"/>
              <a:gd name="connsiteX70" fmla="*/ 304800 w 338138"/>
              <a:gd name="connsiteY70" fmla="*/ 158583 h 336550"/>
              <a:gd name="connsiteX71" fmla="*/ 303213 w 338138"/>
              <a:gd name="connsiteY71" fmla="*/ 158583 h 336550"/>
              <a:gd name="connsiteX72" fmla="*/ 303213 w 338138"/>
              <a:gd name="connsiteY72" fmla="*/ 157246 h 336550"/>
              <a:gd name="connsiteX73" fmla="*/ 303213 w 338138"/>
              <a:gd name="connsiteY73" fmla="*/ 155909 h 336550"/>
              <a:gd name="connsiteX74" fmla="*/ 303213 w 338138"/>
              <a:gd name="connsiteY74" fmla="*/ 154573 h 336550"/>
              <a:gd name="connsiteX75" fmla="*/ 301625 w 338138"/>
              <a:gd name="connsiteY75" fmla="*/ 154573 h 336550"/>
              <a:gd name="connsiteX76" fmla="*/ 301625 w 338138"/>
              <a:gd name="connsiteY76" fmla="*/ 153236 h 336550"/>
              <a:gd name="connsiteX77" fmla="*/ 301625 w 338138"/>
              <a:gd name="connsiteY77" fmla="*/ 151899 h 336550"/>
              <a:gd name="connsiteX78" fmla="*/ 301625 w 338138"/>
              <a:gd name="connsiteY78" fmla="*/ 150812 h 336550"/>
              <a:gd name="connsiteX79" fmla="*/ 301626 w 338138"/>
              <a:gd name="connsiteY79" fmla="*/ 150813 h 336550"/>
              <a:gd name="connsiteX80" fmla="*/ 301626 w 338138"/>
              <a:gd name="connsiteY80" fmla="*/ 149226 h 336550"/>
              <a:gd name="connsiteX81" fmla="*/ 298450 w 338138"/>
              <a:gd name="connsiteY81" fmla="*/ 147637 h 336550"/>
              <a:gd name="connsiteX82" fmla="*/ 298450 w 338138"/>
              <a:gd name="connsiteY82" fmla="*/ 148907 h 336550"/>
              <a:gd name="connsiteX83" fmla="*/ 298450 w 338138"/>
              <a:gd name="connsiteY83" fmla="*/ 150177 h 336550"/>
              <a:gd name="connsiteX84" fmla="*/ 297180 w 338138"/>
              <a:gd name="connsiteY84" fmla="*/ 150177 h 336550"/>
              <a:gd name="connsiteX85" fmla="*/ 295910 w 338138"/>
              <a:gd name="connsiteY85" fmla="*/ 150177 h 336550"/>
              <a:gd name="connsiteX86" fmla="*/ 294640 w 338138"/>
              <a:gd name="connsiteY86" fmla="*/ 150177 h 336550"/>
              <a:gd name="connsiteX87" fmla="*/ 294640 w 338138"/>
              <a:gd name="connsiteY87" fmla="*/ 152717 h 336550"/>
              <a:gd name="connsiteX88" fmla="*/ 294640 w 338138"/>
              <a:gd name="connsiteY88" fmla="*/ 153987 h 336550"/>
              <a:gd name="connsiteX89" fmla="*/ 295910 w 338138"/>
              <a:gd name="connsiteY89" fmla="*/ 155257 h 336550"/>
              <a:gd name="connsiteX90" fmla="*/ 295910 w 338138"/>
              <a:gd name="connsiteY90" fmla="*/ 153987 h 336550"/>
              <a:gd name="connsiteX91" fmla="*/ 297180 w 338138"/>
              <a:gd name="connsiteY91" fmla="*/ 152717 h 336550"/>
              <a:gd name="connsiteX92" fmla="*/ 297180 w 338138"/>
              <a:gd name="connsiteY92" fmla="*/ 153987 h 336550"/>
              <a:gd name="connsiteX93" fmla="*/ 295910 w 338138"/>
              <a:gd name="connsiteY93" fmla="*/ 156527 h 336550"/>
              <a:gd name="connsiteX94" fmla="*/ 295910 w 338138"/>
              <a:gd name="connsiteY94" fmla="*/ 157797 h 336550"/>
              <a:gd name="connsiteX95" fmla="*/ 297180 w 338138"/>
              <a:gd name="connsiteY95" fmla="*/ 160337 h 336550"/>
              <a:gd name="connsiteX96" fmla="*/ 297180 w 338138"/>
              <a:gd name="connsiteY96" fmla="*/ 162877 h 336550"/>
              <a:gd name="connsiteX97" fmla="*/ 295910 w 338138"/>
              <a:gd name="connsiteY97" fmla="*/ 164147 h 336550"/>
              <a:gd name="connsiteX98" fmla="*/ 294640 w 338138"/>
              <a:gd name="connsiteY98" fmla="*/ 162877 h 336550"/>
              <a:gd name="connsiteX99" fmla="*/ 294640 w 338138"/>
              <a:gd name="connsiteY99" fmla="*/ 165417 h 336550"/>
              <a:gd name="connsiteX100" fmla="*/ 293370 w 338138"/>
              <a:gd name="connsiteY100" fmla="*/ 166687 h 336550"/>
              <a:gd name="connsiteX101" fmla="*/ 293370 w 338138"/>
              <a:gd name="connsiteY101" fmla="*/ 165417 h 336550"/>
              <a:gd name="connsiteX102" fmla="*/ 293370 w 338138"/>
              <a:gd name="connsiteY102" fmla="*/ 162877 h 336550"/>
              <a:gd name="connsiteX103" fmla="*/ 293370 w 338138"/>
              <a:gd name="connsiteY103" fmla="*/ 161607 h 336550"/>
              <a:gd name="connsiteX104" fmla="*/ 292100 w 338138"/>
              <a:gd name="connsiteY104" fmla="*/ 159067 h 336550"/>
              <a:gd name="connsiteX105" fmla="*/ 293370 w 338138"/>
              <a:gd name="connsiteY105" fmla="*/ 157797 h 336550"/>
              <a:gd name="connsiteX106" fmla="*/ 293370 w 338138"/>
              <a:gd name="connsiteY106" fmla="*/ 155257 h 336550"/>
              <a:gd name="connsiteX107" fmla="*/ 293370 w 338138"/>
              <a:gd name="connsiteY107" fmla="*/ 153987 h 336550"/>
              <a:gd name="connsiteX108" fmla="*/ 293370 w 338138"/>
              <a:gd name="connsiteY108" fmla="*/ 151447 h 336550"/>
              <a:gd name="connsiteX109" fmla="*/ 293370 w 338138"/>
              <a:gd name="connsiteY109" fmla="*/ 148907 h 336550"/>
              <a:gd name="connsiteX110" fmla="*/ 294640 w 338138"/>
              <a:gd name="connsiteY110" fmla="*/ 148907 h 336550"/>
              <a:gd name="connsiteX111" fmla="*/ 298450 w 338138"/>
              <a:gd name="connsiteY111" fmla="*/ 147637 h 336550"/>
              <a:gd name="connsiteX112" fmla="*/ 300038 w 338138"/>
              <a:gd name="connsiteY112" fmla="*/ 139700 h 336550"/>
              <a:gd name="connsiteX113" fmla="*/ 301626 w 338138"/>
              <a:gd name="connsiteY113" fmla="*/ 139700 h 336550"/>
              <a:gd name="connsiteX114" fmla="*/ 301626 w 338138"/>
              <a:gd name="connsiteY114" fmla="*/ 141288 h 336550"/>
              <a:gd name="connsiteX115" fmla="*/ 301626 w 338138"/>
              <a:gd name="connsiteY115" fmla="*/ 142875 h 336550"/>
              <a:gd name="connsiteX116" fmla="*/ 301626 w 338138"/>
              <a:gd name="connsiteY116" fmla="*/ 146051 h 336550"/>
              <a:gd name="connsiteX117" fmla="*/ 301626 w 338138"/>
              <a:gd name="connsiteY117" fmla="*/ 147638 h 336550"/>
              <a:gd name="connsiteX118" fmla="*/ 301626 w 338138"/>
              <a:gd name="connsiteY118" fmla="*/ 149225 h 336550"/>
              <a:gd name="connsiteX119" fmla="*/ 301625 w 338138"/>
              <a:gd name="connsiteY119" fmla="*/ 149225 h 336550"/>
              <a:gd name="connsiteX120" fmla="*/ 301625 w 338138"/>
              <a:gd name="connsiteY120" fmla="*/ 150562 h 336550"/>
              <a:gd name="connsiteX121" fmla="*/ 301625 w 338138"/>
              <a:gd name="connsiteY121" fmla="*/ 150812 h 336550"/>
              <a:gd name="connsiteX122" fmla="*/ 300038 w 338138"/>
              <a:gd name="connsiteY122" fmla="*/ 149226 h 336550"/>
              <a:gd name="connsiteX123" fmla="*/ 300038 w 338138"/>
              <a:gd name="connsiteY123" fmla="*/ 147638 h 336550"/>
              <a:gd name="connsiteX124" fmla="*/ 300038 w 338138"/>
              <a:gd name="connsiteY124" fmla="*/ 144463 h 336550"/>
              <a:gd name="connsiteX125" fmla="*/ 300038 w 338138"/>
              <a:gd name="connsiteY125" fmla="*/ 141288 h 336550"/>
              <a:gd name="connsiteX126" fmla="*/ 287338 w 338138"/>
              <a:gd name="connsiteY126" fmla="*/ 131762 h 336550"/>
              <a:gd name="connsiteX127" fmla="*/ 292101 w 338138"/>
              <a:gd name="connsiteY127" fmla="*/ 134484 h 336550"/>
              <a:gd name="connsiteX128" fmla="*/ 292101 w 338138"/>
              <a:gd name="connsiteY128" fmla="*/ 135844 h 336550"/>
              <a:gd name="connsiteX129" fmla="*/ 290513 w 338138"/>
              <a:gd name="connsiteY129" fmla="*/ 138566 h 336550"/>
              <a:gd name="connsiteX130" fmla="*/ 290513 w 338138"/>
              <a:gd name="connsiteY130" fmla="*/ 139927 h 336550"/>
              <a:gd name="connsiteX131" fmla="*/ 290513 w 338138"/>
              <a:gd name="connsiteY131" fmla="*/ 142648 h 336550"/>
              <a:gd name="connsiteX132" fmla="*/ 292101 w 338138"/>
              <a:gd name="connsiteY132" fmla="*/ 144009 h 336550"/>
              <a:gd name="connsiteX133" fmla="*/ 293688 w 338138"/>
              <a:gd name="connsiteY133" fmla="*/ 145369 h 336550"/>
              <a:gd name="connsiteX134" fmla="*/ 292101 w 338138"/>
              <a:gd name="connsiteY134" fmla="*/ 146730 h 336550"/>
              <a:gd name="connsiteX135" fmla="*/ 292101 w 338138"/>
              <a:gd name="connsiteY135" fmla="*/ 148091 h 336550"/>
              <a:gd name="connsiteX136" fmla="*/ 290513 w 338138"/>
              <a:gd name="connsiteY136" fmla="*/ 150812 h 336550"/>
              <a:gd name="connsiteX137" fmla="*/ 290513 w 338138"/>
              <a:gd name="connsiteY137" fmla="*/ 152173 h 336550"/>
              <a:gd name="connsiteX138" fmla="*/ 290513 w 338138"/>
              <a:gd name="connsiteY138" fmla="*/ 153534 h 336550"/>
              <a:gd name="connsiteX139" fmla="*/ 290513 w 338138"/>
              <a:gd name="connsiteY139" fmla="*/ 154894 h 336550"/>
              <a:gd name="connsiteX140" fmla="*/ 290513 w 338138"/>
              <a:gd name="connsiteY140" fmla="*/ 157616 h 336550"/>
              <a:gd name="connsiteX141" fmla="*/ 288925 w 338138"/>
              <a:gd name="connsiteY141" fmla="*/ 160337 h 336550"/>
              <a:gd name="connsiteX142" fmla="*/ 287338 w 338138"/>
              <a:gd name="connsiteY142" fmla="*/ 160337 h 336550"/>
              <a:gd name="connsiteX143" fmla="*/ 285750 w 338138"/>
              <a:gd name="connsiteY143" fmla="*/ 137205 h 336550"/>
              <a:gd name="connsiteX144" fmla="*/ 285750 w 338138"/>
              <a:gd name="connsiteY144" fmla="*/ 135844 h 336550"/>
              <a:gd name="connsiteX145" fmla="*/ 285750 w 338138"/>
              <a:gd name="connsiteY145" fmla="*/ 133123 h 336550"/>
              <a:gd name="connsiteX146" fmla="*/ 287338 w 338138"/>
              <a:gd name="connsiteY146" fmla="*/ 131762 h 336550"/>
              <a:gd name="connsiteX147" fmla="*/ 296863 w 338138"/>
              <a:gd name="connsiteY147" fmla="*/ 123825 h 336550"/>
              <a:gd name="connsiteX148" fmla="*/ 298451 w 338138"/>
              <a:gd name="connsiteY148" fmla="*/ 127000 h 336550"/>
              <a:gd name="connsiteX149" fmla="*/ 300038 w 338138"/>
              <a:gd name="connsiteY149" fmla="*/ 130175 h 336550"/>
              <a:gd name="connsiteX150" fmla="*/ 298451 w 338138"/>
              <a:gd name="connsiteY150" fmla="*/ 130175 h 336550"/>
              <a:gd name="connsiteX151" fmla="*/ 298451 w 338138"/>
              <a:gd name="connsiteY151" fmla="*/ 133350 h 336550"/>
              <a:gd name="connsiteX152" fmla="*/ 296863 w 338138"/>
              <a:gd name="connsiteY152" fmla="*/ 131763 h 336550"/>
              <a:gd name="connsiteX153" fmla="*/ 296863 w 338138"/>
              <a:gd name="connsiteY153" fmla="*/ 130175 h 336550"/>
              <a:gd name="connsiteX154" fmla="*/ 295276 w 338138"/>
              <a:gd name="connsiteY154" fmla="*/ 128588 h 336550"/>
              <a:gd name="connsiteX155" fmla="*/ 293688 w 338138"/>
              <a:gd name="connsiteY155" fmla="*/ 130175 h 336550"/>
              <a:gd name="connsiteX156" fmla="*/ 293688 w 338138"/>
              <a:gd name="connsiteY156" fmla="*/ 128588 h 336550"/>
              <a:gd name="connsiteX157" fmla="*/ 293688 w 338138"/>
              <a:gd name="connsiteY157" fmla="*/ 125413 h 336550"/>
              <a:gd name="connsiteX158" fmla="*/ 296863 w 338138"/>
              <a:gd name="connsiteY158" fmla="*/ 125413 h 336550"/>
              <a:gd name="connsiteX159" fmla="*/ 292100 w 338138"/>
              <a:gd name="connsiteY159" fmla="*/ 117475 h 336550"/>
              <a:gd name="connsiteX160" fmla="*/ 293688 w 338138"/>
              <a:gd name="connsiteY160" fmla="*/ 117475 h 336550"/>
              <a:gd name="connsiteX161" fmla="*/ 293688 w 338138"/>
              <a:gd name="connsiteY161" fmla="*/ 119063 h 336550"/>
              <a:gd name="connsiteX162" fmla="*/ 293688 w 338138"/>
              <a:gd name="connsiteY162" fmla="*/ 120650 h 336550"/>
              <a:gd name="connsiteX163" fmla="*/ 285750 w 338138"/>
              <a:gd name="connsiteY163" fmla="*/ 101600 h 336550"/>
              <a:gd name="connsiteX164" fmla="*/ 287338 w 338138"/>
              <a:gd name="connsiteY164" fmla="*/ 101600 h 336550"/>
              <a:gd name="connsiteX165" fmla="*/ 287338 w 338138"/>
              <a:gd name="connsiteY165" fmla="*/ 104775 h 336550"/>
              <a:gd name="connsiteX166" fmla="*/ 288925 w 338138"/>
              <a:gd name="connsiteY166" fmla="*/ 107950 h 336550"/>
              <a:gd name="connsiteX167" fmla="*/ 290513 w 338138"/>
              <a:gd name="connsiteY167" fmla="*/ 109538 h 336550"/>
              <a:gd name="connsiteX168" fmla="*/ 292101 w 338138"/>
              <a:gd name="connsiteY168" fmla="*/ 111125 h 336550"/>
              <a:gd name="connsiteX169" fmla="*/ 293688 w 338138"/>
              <a:gd name="connsiteY169" fmla="*/ 111125 h 336550"/>
              <a:gd name="connsiteX170" fmla="*/ 293688 w 338138"/>
              <a:gd name="connsiteY170" fmla="*/ 114300 h 336550"/>
              <a:gd name="connsiteX171" fmla="*/ 293688 w 338138"/>
              <a:gd name="connsiteY171" fmla="*/ 115887 h 336550"/>
              <a:gd name="connsiteX172" fmla="*/ 295276 w 338138"/>
              <a:gd name="connsiteY172" fmla="*/ 117475 h 336550"/>
              <a:gd name="connsiteX173" fmla="*/ 295276 w 338138"/>
              <a:gd name="connsiteY173" fmla="*/ 119062 h 336550"/>
              <a:gd name="connsiteX174" fmla="*/ 295276 w 338138"/>
              <a:gd name="connsiteY174" fmla="*/ 120650 h 336550"/>
              <a:gd name="connsiteX175" fmla="*/ 295276 w 338138"/>
              <a:gd name="connsiteY175" fmla="*/ 122237 h 336550"/>
              <a:gd name="connsiteX176" fmla="*/ 293688 w 338138"/>
              <a:gd name="connsiteY176" fmla="*/ 117475 h 336550"/>
              <a:gd name="connsiteX177" fmla="*/ 293688 w 338138"/>
              <a:gd name="connsiteY177" fmla="*/ 115888 h 336550"/>
              <a:gd name="connsiteX178" fmla="*/ 292101 w 338138"/>
              <a:gd name="connsiteY178" fmla="*/ 114300 h 336550"/>
              <a:gd name="connsiteX179" fmla="*/ 290513 w 338138"/>
              <a:gd name="connsiteY179" fmla="*/ 114300 h 336550"/>
              <a:gd name="connsiteX180" fmla="*/ 290513 w 338138"/>
              <a:gd name="connsiteY180" fmla="*/ 115888 h 336550"/>
              <a:gd name="connsiteX181" fmla="*/ 290513 w 338138"/>
              <a:gd name="connsiteY181" fmla="*/ 117475 h 336550"/>
              <a:gd name="connsiteX182" fmla="*/ 288925 w 338138"/>
              <a:gd name="connsiteY182" fmla="*/ 117475 h 336550"/>
              <a:gd name="connsiteX183" fmla="*/ 288925 w 338138"/>
              <a:gd name="connsiteY183" fmla="*/ 115888 h 336550"/>
              <a:gd name="connsiteX184" fmla="*/ 288925 w 338138"/>
              <a:gd name="connsiteY184" fmla="*/ 112713 h 336550"/>
              <a:gd name="connsiteX185" fmla="*/ 287338 w 338138"/>
              <a:gd name="connsiteY185" fmla="*/ 109538 h 336550"/>
              <a:gd name="connsiteX186" fmla="*/ 285750 w 338138"/>
              <a:gd name="connsiteY186" fmla="*/ 107950 h 336550"/>
              <a:gd name="connsiteX187" fmla="*/ 285750 w 338138"/>
              <a:gd name="connsiteY187" fmla="*/ 106363 h 336550"/>
              <a:gd name="connsiteX188" fmla="*/ 285750 w 338138"/>
              <a:gd name="connsiteY188" fmla="*/ 103188 h 336550"/>
              <a:gd name="connsiteX189" fmla="*/ 203200 w 338138"/>
              <a:gd name="connsiteY189" fmla="*/ 85725 h 336550"/>
              <a:gd name="connsiteX190" fmla="*/ 207963 w 338138"/>
              <a:gd name="connsiteY190" fmla="*/ 85725 h 336550"/>
              <a:gd name="connsiteX191" fmla="*/ 204391 w 338138"/>
              <a:gd name="connsiteY191" fmla="*/ 87842 h 336550"/>
              <a:gd name="connsiteX192" fmla="*/ 203200 w 338138"/>
              <a:gd name="connsiteY192" fmla="*/ 87842 h 336550"/>
              <a:gd name="connsiteX193" fmla="*/ 203200 w 338138"/>
              <a:gd name="connsiteY193" fmla="*/ 85725 h 336550"/>
              <a:gd name="connsiteX194" fmla="*/ 188913 w 338138"/>
              <a:gd name="connsiteY194" fmla="*/ 83476 h 336550"/>
              <a:gd name="connsiteX195" fmla="*/ 192088 w 338138"/>
              <a:gd name="connsiteY195" fmla="*/ 84667 h 336550"/>
              <a:gd name="connsiteX196" fmla="*/ 190501 w 338138"/>
              <a:gd name="connsiteY196" fmla="*/ 85725 h 336550"/>
              <a:gd name="connsiteX197" fmla="*/ 185738 w 338138"/>
              <a:gd name="connsiteY197" fmla="*/ 84667 h 336550"/>
              <a:gd name="connsiteX198" fmla="*/ 188913 w 338138"/>
              <a:gd name="connsiteY198" fmla="*/ 83476 h 336550"/>
              <a:gd name="connsiteX199" fmla="*/ 161925 w 338138"/>
              <a:gd name="connsiteY199" fmla="*/ 77787 h 336550"/>
              <a:gd name="connsiteX200" fmla="*/ 163248 w 338138"/>
              <a:gd name="connsiteY200" fmla="*/ 77787 h 336550"/>
              <a:gd name="connsiteX201" fmla="*/ 168540 w 338138"/>
              <a:gd name="connsiteY201" fmla="*/ 82550 h 336550"/>
              <a:gd name="connsiteX202" fmla="*/ 167217 w 338138"/>
              <a:gd name="connsiteY202" fmla="*/ 82550 h 336550"/>
              <a:gd name="connsiteX203" fmla="*/ 167217 w 338138"/>
              <a:gd name="connsiteY203" fmla="*/ 81359 h 336550"/>
              <a:gd name="connsiteX204" fmla="*/ 161925 w 338138"/>
              <a:gd name="connsiteY204" fmla="*/ 78978 h 336550"/>
              <a:gd name="connsiteX205" fmla="*/ 161925 w 338138"/>
              <a:gd name="connsiteY205" fmla="*/ 77787 h 336550"/>
              <a:gd name="connsiteX206" fmla="*/ 158751 w 338138"/>
              <a:gd name="connsiteY206" fmla="*/ 73554 h 336550"/>
              <a:gd name="connsiteX207" fmla="*/ 155575 w 338138"/>
              <a:gd name="connsiteY207" fmla="*/ 77787 h 336550"/>
              <a:gd name="connsiteX208" fmla="*/ 153988 w 338138"/>
              <a:gd name="connsiteY208" fmla="*/ 76729 h 336550"/>
              <a:gd name="connsiteX209" fmla="*/ 158751 w 338138"/>
              <a:gd name="connsiteY209" fmla="*/ 73554 h 336550"/>
              <a:gd name="connsiteX210" fmla="*/ 140098 w 338138"/>
              <a:gd name="connsiteY210" fmla="*/ 48759 h 336550"/>
              <a:gd name="connsiteX211" fmla="*/ 142876 w 338138"/>
              <a:gd name="connsiteY211" fmla="*/ 48759 h 336550"/>
              <a:gd name="connsiteX212" fmla="*/ 131763 w 338138"/>
              <a:gd name="connsiteY212" fmla="*/ 55563 h 336550"/>
              <a:gd name="connsiteX213" fmla="*/ 140098 w 338138"/>
              <a:gd name="connsiteY213" fmla="*/ 48759 h 336550"/>
              <a:gd name="connsiteX214" fmla="*/ 148273 w 338138"/>
              <a:gd name="connsiteY214" fmla="*/ 42598 h 336550"/>
              <a:gd name="connsiteX215" fmla="*/ 150813 w 338138"/>
              <a:gd name="connsiteY215" fmla="*/ 42598 h 336550"/>
              <a:gd name="connsiteX216" fmla="*/ 149543 w 338138"/>
              <a:gd name="connsiteY216" fmla="*/ 43921 h 336550"/>
              <a:gd name="connsiteX217" fmla="*/ 148273 w 338138"/>
              <a:gd name="connsiteY217" fmla="*/ 51859 h 336550"/>
              <a:gd name="connsiteX218" fmla="*/ 150813 w 338138"/>
              <a:gd name="connsiteY218" fmla="*/ 50536 h 336550"/>
              <a:gd name="connsiteX219" fmla="*/ 148273 w 338138"/>
              <a:gd name="connsiteY219" fmla="*/ 53181 h 336550"/>
              <a:gd name="connsiteX220" fmla="*/ 149543 w 338138"/>
              <a:gd name="connsiteY220" fmla="*/ 54504 h 336550"/>
              <a:gd name="connsiteX221" fmla="*/ 141923 w 338138"/>
              <a:gd name="connsiteY221" fmla="*/ 55827 h 336550"/>
              <a:gd name="connsiteX222" fmla="*/ 138113 w 338138"/>
              <a:gd name="connsiteY222" fmla="*/ 57150 h 336550"/>
              <a:gd name="connsiteX223" fmla="*/ 140653 w 338138"/>
              <a:gd name="connsiteY223" fmla="*/ 55827 h 336550"/>
              <a:gd name="connsiteX224" fmla="*/ 141923 w 338138"/>
              <a:gd name="connsiteY224" fmla="*/ 53181 h 336550"/>
              <a:gd name="connsiteX225" fmla="*/ 139383 w 338138"/>
              <a:gd name="connsiteY225" fmla="*/ 53181 h 336550"/>
              <a:gd name="connsiteX226" fmla="*/ 141923 w 338138"/>
              <a:gd name="connsiteY226" fmla="*/ 51859 h 336550"/>
              <a:gd name="connsiteX227" fmla="*/ 145733 w 338138"/>
              <a:gd name="connsiteY227" fmla="*/ 49213 h 336550"/>
              <a:gd name="connsiteX228" fmla="*/ 144463 w 338138"/>
              <a:gd name="connsiteY228" fmla="*/ 47890 h 336550"/>
              <a:gd name="connsiteX229" fmla="*/ 144463 w 338138"/>
              <a:gd name="connsiteY229" fmla="*/ 45244 h 336550"/>
              <a:gd name="connsiteX230" fmla="*/ 143193 w 338138"/>
              <a:gd name="connsiteY230" fmla="*/ 45244 h 336550"/>
              <a:gd name="connsiteX231" fmla="*/ 169336 w 338138"/>
              <a:gd name="connsiteY231" fmla="*/ 30162 h 336550"/>
              <a:gd name="connsiteX232" fmla="*/ 33338 w 338138"/>
              <a:gd name="connsiteY232" fmla="*/ 136706 h 336550"/>
              <a:gd name="connsiteX233" fmla="*/ 33338 w 338138"/>
              <a:gd name="connsiteY233" fmla="*/ 138022 h 336550"/>
              <a:gd name="connsiteX234" fmla="*/ 33338 w 338138"/>
              <a:gd name="connsiteY234" fmla="*/ 139337 h 336550"/>
              <a:gd name="connsiteX235" fmla="*/ 33338 w 338138"/>
              <a:gd name="connsiteY235" fmla="*/ 140652 h 336550"/>
              <a:gd name="connsiteX236" fmla="*/ 34658 w 338138"/>
              <a:gd name="connsiteY236" fmla="*/ 139337 h 336550"/>
              <a:gd name="connsiteX237" fmla="*/ 35979 w 338138"/>
              <a:gd name="connsiteY237" fmla="*/ 139337 h 336550"/>
              <a:gd name="connsiteX238" fmla="*/ 35979 w 338138"/>
              <a:gd name="connsiteY238" fmla="*/ 140652 h 336550"/>
              <a:gd name="connsiteX239" fmla="*/ 43901 w 338138"/>
              <a:gd name="connsiteY239" fmla="*/ 153806 h 336550"/>
              <a:gd name="connsiteX240" fmla="*/ 45221 w 338138"/>
              <a:gd name="connsiteY240" fmla="*/ 169590 h 336550"/>
              <a:gd name="connsiteX241" fmla="*/ 49182 w 338138"/>
              <a:gd name="connsiteY241" fmla="*/ 166959 h 336550"/>
              <a:gd name="connsiteX242" fmla="*/ 50503 w 338138"/>
              <a:gd name="connsiteY242" fmla="*/ 170905 h 336550"/>
              <a:gd name="connsiteX243" fmla="*/ 50503 w 338138"/>
              <a:gd name="connsiteY243" fmla="*/ 168275 h 336550"/>
              <a:gd name="connsiteX244" fmla="*/ 55784 w 338138"/>
              <a:gd name="connsiteY244" fmla="*/ 174852 h 336550"/>
              <a:gd name="connsiteX245" fmla="*/ 57105 w 338138"/>
              <a:gd name="connsiteY245" fmla="*/ 174852 h 336550"/>
              <a:gd name="connsiteX246" fmla="*/ 57105 w 338138"/>
              <a:gd name="connsiteY246" fmla="*/ 173536 h 336550"/>
              <a:gd name="connsiteX247" fmla="*/ 59745 w 338138"/>
              <a:gd name="connsiteY247" fmla="*/ 173536 h 336550"/>
              <a:gd name="connsiteX248" fmla="*/ 61066 w 338138"/>
              <a:gd name="connsiteY248" fmla="*/ 173536 h 336550"/>
              <a:gd name="connsiteX249" fmla="*/ 62386 w 338138"/>
              <a:gd name="connsiteY249" fmla="*/ 173536 h 336550"/>
              <a:gd name="connsiteX250" fmla="*/ 63706 w 338138"/>
              <a:gd name="connsiteY250" fmla="*/ 173536 h 336550"/>
              <a:gd name="connsiteX251" fmla="*/ 65027 w 338138"/>
              <a:gd name="connsiteY251" fmla="*/ 173536 h 336550"/>
              <a:gd name="connsiteX252" fmla="*/ 65027 w 338138"/>
              <a:gd name="connsiteY252" fmla="*/ 174852 h 336550"/>
              <a:gd name="connsiteX253" fmla="*/ 68988 w 338138"/>
              <a:gd name="connsiteY253" fmla="*/ 177482 h 336550"/>
              <a:gd name="connsiteX254" fmla="*/ 72949 w 338138"/>
              <a:gd name="connsiteY254" fmla="*/ 180113 h 336550"/>
              <a:gd name="connsiteX255" fmla="*/ 74269 w 338138"/>
              <a:gd name="connsiteY255" fmla="*/ 182744 h 336550"/>
              <a:gd name="connsiteX256" fmla="*/ 74269 w 338138"/>
              <a:gd name="connsiteY256" fmla="*/ 185374 h 336550"/>
              <a:gd name="connsiteX257" fmla="*/ 74269 w 338138"/>
              <a:gd name="connsiteY257" fmla="*/ 189320 h 336550"/>
              <a:gd name="connsiteX258" fmla="*/ 71629 w 338138"/>
              <a:gd name="connsiteY258" fmla="*/ 194582 h 336550"/>
              <a:gd name="connsiteX259" fmla="*/ 71629 w 338138"/>
              <a:gd name="connsiteY259" fmla="*/ 195897 h 336550"/>
              <a:gd name="connsiteX260" fmla="*/ 63706 w 338138"/>
              <a:gd name="connsiteY260" fmla="*/ 219574 h 336550"/>
              <a:gd name="connsiteX261" fmla="*/ 66347 w 338138"/>
              <a:gd name="connsiteY261" fmla="*/ 236673 h 336550"/>
              <a:gd name="connsiteX262" fmla="*/ 66347 w 338138"/>
              <a:gd name="connsiteY262" fmla="*/ 239304 h 336550"/>
              <a:gd name="connsiteX263" fmla="*/ 65027 w 338138"/>
              <a:gd name="connsiteY263" fmla="*/ 245881 h 336550"/>
              <a:gd name="connsiteX264" fmla="*/ 62386 w 338138"/>
              <a:gd name="connsiteY264" fmla="*/ 244565 h 336550"/>
              <a:gd name="connsiteX265" fmla="*/ 65027 w 338138"/>
              <a:gd name="connsiteY265" fmla="*/ 253773 h 336550"/>
              <a:gd name="connsiteX266" fmla="*/ 62386 w 338138"/>
              <a:gd name="connsiteY266" fmla="*/ 255088 h 336550"/>
              <a:gd name="connsiteX267" fmla="*/ 63706 w 338138"/>
              <a:gd name="connsiteY267" fmla="*/ 257719 h 336550"/>
              <a:gd name="connsiteX268" fmla="*/ 66347 w 338138"/>
              <a:gd name="connsiteY268" fmla="*/ 260350 h 336550"/>
              <a:gd name="connsiteX269" fmla="*/ 66347 w 338138"/>
              <a:gd name="connsiteY269" fmla="*/ 261665 h 336550"/>
              <a:gd name="connsiteX270" fmla="*/ 67668 w 338138"/>
              <a:gd name="connsiteY270" fmla="*/ 261665 h 336550"/>
              <a:gd name="connsiteX271" fmla="*/ 87473 w 338138"/>
              <a:gd name="connsiteY271" fmla="*/ 280080 h 336550"/>
              <a:gd name="connsiteX272" fmla="*/ 88794 w 338138"/>
              <a:gd name="connsiteY272" fmla="*/ 280080 h 336550"/>
              <a:gd name="connsiteX273" fmla="*/ 88794 w 338138"/>
              <a:gd name="connsiteY273" fmla="*/ 281395 h 336550"/>
              <a:gd name="connsiteX274" fmla="*/ 90114 w 338138"/>
              <a:gd name="connsiteY274" fmla="*/ 281395 h 336550"/>
              <a:gd name="connsiteX275" fmla="*/ 169336 w 338138"/>
              <a:gd name="connsiteY275" fmla="*/ 306387 h 336550"/>
              <a:gd name="connsiteX276" fmla="*/ 307976 w 338138"/>
              <a:gd name="connsiteY276" fmla="*/ 168275 h 336550"/>
              <a:gd name="connsiteX277" fmla="*/ 306128 w 338138"/>
              <a:gd name="connsiteY277" fmla="*/ 156215 h 336550"/>
              <a:gd name="connsiteX278" fmla="*/ 306388 w 338138"/>
              <a:gd name="connsiteY278" fmla="*/ 154573 h 336550"/>
              <a:gd name="connsiteX279" fmla="*/ 306388 w 338138"/>
              <a:gd name="connsiteY279" fmla="*/ 151899 h 336550"/>
              <a:gd name="connsiteX280" fmla="*/ 305656 w 338138"/>
              <a:gd name="connsiteY280" fmla="*/ 153133 h 336550"/>
              <a:gd name="connsiteX281" fmla="*/ 301374 w 338138"/>
              <a:gd name="connsiteY281" fmla="*/ 125197 h 336550"/>
              <a:gd name="connsiteX282" fmla="*/ 282889 w 338138"/>
              <a:gd name="connsiteY282" fmla="*/ 88038 h 336550"/>
              <a:gd name="connsiteX283" fmla="*/ 282889 w 338138"/>
              <a:gd name="connsiteY283" fmla="*/ 109084 h 336550"/>
              <a:gd name="connsiteX284" fmla="*/ 281569 w 338138"/>
              <a:gd name="connsiteY284" fmla="*/ 113030 h 336550"/>
              <a:gd name="connsiteX285" fmla="*/ 278928 w 338138"/>
              <a:gd name="connsiteY285" fmla="*/ 115660 h 336550"/>
              <a:gd name="connsiteX286" fmla="*/ 278928 w 338138"/>
              <a:gd name="connsiteY286" fmla="*/ 113030 h 336550"/>
              <a:gd name="connsiteX287" fmla="*/ 277608 w 338138"/>
              <a:gd name="connsiteY287" fmla="*/ 109084 h 336550"/>
              <a:gd name="connsiteX288" fmla="*/ 274967 w 338138"/>
              <a:gd name="connsiteY288" fmla="*/ 106453 h 336550"/>
              <a:gd name="connsiteX289" fmla="*/ 253841 w 338138"/>
              <a:gd name="connsiteY289" fmla="*/ 101192 h 336550"/>
              <a:gd name="connsiteX290" fmla="*/ 249880 w 338138"/>
              <a:gd name="connsiteY290" fmla="*/ 99876 h 336550"/>
              <a:gd name="connsiteX291" fmla="*/ 240637 w 338138"/>
              <a:gd name="connsiteY291" fmla="*/ 97245 h 336550"/>
              <a:gd name="connsiteX292" fmla="*/ 245919 w 338138"/>
              <a:gd name="connsiteY292" fmla="*/ 106453 h 336550"/>
              <a:gd name="connsiteX293" fmla="*/ 247239 w 338138"/>
              <a:gd name="connsiteY293" fmla="*/ 103822 h 336550"/>
              <a:gd name="connsiteX294" fmla="*/ 248559 w 338138"/>
              <a:gd name="connsiteY294" fmla="*/ 106453 h 336550"/>
              <a:gd name="connsiteX295" fmla="*/ 256482 w 338138"/>
              <a:gd name="connsiteY295" fmla="*/ 105138 h 336550"/>
              <a:gd name="connsiteX296" fmla="*/ 268365 w 338138"/>
              <a:gd name="connsiteY296" fmla="*/ 124868 h 336550"/>
              <a:gd name="connsiteX297" fmla="*/ 259122 w 338138"/>
              <a:gd name="connsiteY297" fmla="*/ 132760 h 336550"/>
              <a:gd name="connsiteX298" fmla="*/ 236676 w 338138"/>
              <a:gd name="connsiteY298" fmla="*/ 128814 h 336550"/>
              <a:gd name="connsiteX299" fmla="*/ 235356 w 338138"/>
              <a:gd name="connsiteY299" fmla="*/ 126183 h 336550"/>
              <a:gd name="connsiteX300" fmla="*/ 234035 w 338138"/>
              <a:gd name="connsiteY300" fmla="*/ 123553 h 336550"/>
              <a:gd name="connsiteX301" fmla="*/ 223472 w 338138"/>
              <a:gd name="connsiteY301" fmla="*/ 110399 h 336550"/>
              <a:gd name="connsiteX302" fmla="*/ 220831 w 338138"/>
              <a:gd name="connsiteY302" fmla="*/ 107768 h 336550"/>
              <a:gd name="connsiteX303" fmla="*/ 218191 w 338138"/>
              <a:gd name="connsiteY303" fmla="*/ 105138 h 336550"/>
              <a:gd name="connsiteX304" fmla="*/ 215550 w 338138"/>
              <a:gd name="connsiteY304" fmla="*/ 102507 h 336550"/>
              <a:gd name="connsiteX305" fmla="*/ 210268 w 338138"/>
              <a:gd name="connsiteY305" fmla="*/ 98561 h 336550"/>
              <a:gd name="connsiteX306" fmla="*/ 210268 w 338138"/>
              <a:gd name="connsiteY306" fmla="*/ 99876 h 336550"/>
              <a:gd name="connsiteX307" fmla="*/ 212909 w 338138"/>
              <a:gd name="connsiteY307" fmla="*/ 103822 h 336550"/>
              <a:gd name="connsiteX308" fmla="*/ 215550 w 338138"/>
              <a:gd name="connsiteY308" fmla="*/ 106453 h 336550"/>
              <a:gd name="connsiteX309" fmla="*/ 216870 w 338138"/>
              <a:gd name="connsiteY309" fmla="*/ 109084 h 336550"/>
              <a:gd name="connsiteX310" fmla="*/ 224793 w 338138"/>
              <a:gd name="connsiteY310" fmla="*/ 122237 h 336550"/>
              <a:gd name="connsiteX311" fmla="*/ 231394 w 338138"/>
              <a:gd name="connsiteY311" fmla="*/ 131445 h 336550"/>
              <a:gd name="connsiteX312" fmla="*/ 234035 w 338138"/>
              <a:gd name="connsiteY312" fmla="*/ 134075 h 336550"/>
              <a:gd name="connsiteX313" fmla="*/ 236676 w 338138"/>
              <a:gd name="connsiteY313" fmla="*/ 138022 h 336550"/>
              <a:gd name="connsiteX314" fmla="*/ 240637 w 338138"/>
              <a:gd name="connsiteY314" fmla="*/ 140652 h 336550"/>
              <a:gd name="connsiteX315" fmla="*/ 244598 w 338138"/>
              <a:gd name="connsiteY315" fmla="*/ 143283 h 336550"/>
              <a:gd name="connsiteX316" fmla="*/ 245919 w 338138"/>
              <a:gd name="connsiteY316" fmla="*/ 143283 h 336550"/>
              <a:gd name="connsiteX317" fmla="*/ 248559 w 338138"/>
              <a:gd name="connsiteY317" fmla="*/ 143283 h 336550"/>
              <a:gd name="connsiteX318" fmla="*/ 260443 w 338138"/>
              <a:gd name="connsiteY318" fmla="*/ 140652 h 336550"/>
              <a:gd name="connsiteX319" fmla="*/ 259122 w 338138"/>
              <a:gd name="connsiteY319" fmla="*/ 147229 h 336550"/>
              <a:gd name="connsiteX320" fmla="*/ 257802 w 338138"/>
              <a:gd name="connsiteY320" fmla="*/ 151175 h 336550"/>
              <a:gd name="connsiteX321" fmla="*/ 255161 w 338138"/>
              <a:gd name="connsiteY321" fmla="*/ 159067 h 336550"/>
              <a:gd name="connsiteX322" fmla="*/ 253841 w 338138"/>
              <a:gd name="connsiteY322" fmla="*/ 161698 h 336550"/>
              <a:gd name="connsiteX323" fmla="*/ 232715 w 338138"/>
              <a:gd name="connsiteY323" fmla="*/ 190636 h 336550"/>
              <a:gd name="connsiteX324" fmla="*/ 234035 w 338138"/>
              <a:gd name="connsiteY324" fmla="*/ 191951 h 336550"/>
              <a:gd name="connsiteX325" fmla="*/ 228754 w 338138"/>
              <a:gd name="connsiteY325" fmla="*/ 212997 h 336550"/>
              <a:gd name="connsiteX326" fmla="*/ 227433 w 338138"/>
              <a:gd name="connsiteY326" fmla="*/ 215628 h 336550"/>
              <a:gd name="connsiteX327" fmla="*/ 218191 w 338138"/>
              <a:gd name="connsiteY327" fmla="*/ 235358 h 336550"/>
              <a:gd name="connsiteX328" fmla="*/ 212909 w 338138"/>
              <a:gd name="connsiteY328" fmla="*/ 239304 h 336550"/>
              <a:gd name="connsiteX329" fmla="*/ 211589 w 338138"/>
              <a:gd name="connsiteY329" fmla="*/ 241935 h 336550"/>
              <a:gd name="connsiteX330" fmla="*/ 210268 w 338138"/>
              <a:gd name="connsiteY330" fmla="*/ 245881 h 336550"/>
              <a:gd name="connsiteX331" fmla="*/ 207628 w 338138"/>
              <a:gd name="connsiteY331" fmla="*/ 248512 h 336550"/>
              <a:gd name="connsiteX332" fmla="*/ 203667 w 338138"/>
              <a:gd name="connsiteY332" fmla="*/ 253773 h 336550"/>
              <a:gd name="connsiteX333" fmla="*/ 191783 w 338138"/>
              <a:gd name="connsiteY333" fmla="*/ 259034 h 336550"/>
              <a:gd name="connsiteX334" fmla="*/ 185181 w 338138"/>
              <a:gd name="connsiteY334" fmla="*/ 259034 h 336550"/>
              <a:gd name="connsiteX335" fmla="*/ 183861 w 338138"/>
              <a:gd name="connsiteY335" fmla="*/ 260350 h 336550"/>
              <a:gd name="connsiteX336" fmla="*/ 183861 w 338138"/>
              <a:gd name="connsiteY336" fmla="*/ 261665 h 336550"/>
              <a:gd name="connsiteX337" fmla="*/ 181220 w 338138"/>
              <a:gd name="connsiteY337" fmla="*/ 261665 h 336550"/>
              <a:gd name="connsiteX338" fmla="*/ 178579 w 338138"/>
              <a:gd name="connsiteY338" fmla="*/ 260350 h 336550"/>
              <a:gd name="connsiteX339" fmla="*/ 177259 w 338138"/>
              <a:gd name="connsiteY339" fmla="*/ 259034 h 336550"/>
              <a:gd name="connsiteX340" fmla="*/ 175938 w 338138"/>
              <a:gd name="connsiteY340" fmla="*/ 257719 h 336550"/>
              <a:gd name="connsiteX341" fmla="*/ 175938 w 338138"/>
              <a:gd name="connsiteY341" fmla="*/ 256404 h 336550"/>
              <a:gd name="connsiteX342" fmla="*/ 175938 w 338138"/>
              <a:gd name="connsiteY342" fmla="*/ 255088 h 336550"/>
              <a:gd name="connsiteX343" fmla="*/ 175938 w 338138"/>
              <a:gd name="connsiteY343" fmla="*/ 253773 h 336550"/>
              <a:gd name="connsiteX344" fmla="*/ 174618 w 338138"/>
              <a:gd name="connsiteY344" fmla="*/ 251142 h 336550"/>
              <a:gd name="connsiteX345" fmla="*/ 173298 w 338138"/>
              <a:gd name="connsiteY345" fmla="*/ 248512 h 336550"/>
              <a:gd name="connsiteX346" fmla="*/ 171977 w 338138"/>
              <a:gd name="connsiteY346" fmla="*/ 245881 h 336550"/>
              <a:gd name="connsiteX347" fmla="*/ 170657 w 338138"/>
              <a:gd name="connsiteY347" fmla="*/ 245881 h 336550"/>
              <a:gd name="connsiteX348" fmla="*/ 170657 w 338138"/>
              <a:gd name="connsiteY348" fmla="*/ 244565 h 336550"/>
              <a:gd name="connsiteX349" fmla="*/ 169336 w 338138"/>
              <a:gd name="connsiteY349" fmla="*/ 243250 h 336550"/>
              <a:gd name="connsiteX350" fmla="*/ 169336 w 338138"/>
              <a:gd name="connsiteY350" fmla="*/ 241935 h 336550"/>
              <a:gd name="connsiteX351" fmla="*/ 160094 w 338138"/>
              <a:gd name="connsiteY351" fmla="*/ 219574 h 336550"/>
              <a:gd name="connsiteX352" fmla="*/ 164055 w 338138"/>
              <a:gd name="connsiteY352" fmla="*/ 205105 h 336550"/>
              <a:gd name="connsiteX353" fmla="*/ 165375 w 338138"/>
              <a:gd name="connsiteY353" fmla="*/ 202474 h 336550"/>
              <a:gd name="connsiteX354" fmla="*/ 165375 w 338138"/>
              <a:gd name="connsiteY354" fmla="*/ 198528 h 336550"/>
              <a:gd name="connsiteX355" fmla="*/ 164055 w 338138"/>
              <a:gd name="connsiteY355" fmla="*/ 194582 h 336550"/>
              <a:gd name="connsiteX356" fmla="*/ 160094 w 338138"/>
              <a:gd name="connsiteY356" fmla="*/ 185374 h 336550"/>
              <a:gd name="connsiteX357" fmla="*/ 157453 w 338138"/>
              <a:gd name="connsiteY357" fmla="*/ 182744 h 336550"/>
              <a:gd name="connsiteX358" fmla="*/ 156133 w 338138"/>
              <a:gd name="connsiteY358" fmla="*/ 180113 h 336550"/>
              <a:gd name="connsiteX359" fmla="*/ 152172 w 338138"/>
              <a:gd name="connsiteY359" fmla="*/ 164329 h 336550"/>
              <a:gd name="connsiteX360" fmla="*/ 148210 w 338138"/>
              <a:gd name="connsiteY360" fmla="*/ 160383 h 336550"/>
              <a:gd name="connsiteX361" fmla="*/ 144249 w 338138"/>
              <a:gd name="connsiteY361" fmla="*/ 160383 h 336550"/>
              <a:gd name="connsiteX362" fmla="*/ 142929 w 338138"/>
              <a:gd name="connsiteY362" fmla="*/ 159067 h 336550"/>
              <a:gd name="connsiteX363" fmla="*/ 141609 w 338138"/>
              <a:gd name="connsiteY363" fmla="*/ 157752 h 336550"/>
              <a:gd name="connsiteX364" fmla="*/ 141609 w 338138"/>
              <a:gd name="connsiteY364" fmla="*/ 156437 h 336550"/>
              <a:gd name="connsiteX365" fmla="*/ 136327 w 338138"/>
              <a:gd name="connsiteY365" fmla="*/ 155121 h 336550"/>
              <a:gd name="connsiteX366" fmla="*/ 133686 w 338138"/>
              <a:gd name="connsiteY366" fmla="*/ 156437 h 336550"/>
              <a:gd name="connsiteX367" fmla="*/ 131046 w 338138"/>
              <a:gd name="connsiteY367" fmla="*/ 156437 h 336550"/>
              <a:gd name="connsiteX368" fmla="*/ 92755 w 338138"/>
              <a:gd name="connsiteY368" fmla="*/ 145914 h 336550"/>
              <a:gd name="connsiteX369" fmla="*/ 91434 w 338138"/>
              <a:gd name="connsiteY369" fmla="*/ 143283 h 336550"/>
              <a:gd name="connsiteX370" fmla="*/ 88794 w 338138"/>
              <a:gd name="connsiteY370" fmla="*/ 140652 h 336550"/>
              <a:gd name="connsiteX371" fmla="*/ 88794 w 338138"/>
              <a:gd name="connsiteY371" fmla="*/ 139337 h 336550"/>
              <a:gd name="connsiteX372" fmla="*/ 87473 w 338138"/>
              <a:gd name="connsiteY372" fmla="*/ 139337 h 336550"/>
              <a:gd name="connsiteX373" fmla="*/ 88794 w 338138"/>
              <a:gd name="connsiteY373" fmla="*/ 136706 h 336550"/>
              <a:gd name="connsiteX374" fmla="*/ 88794 w 338138"/>
              <a:gd name="connsiteY374" fmla="*/ 134075 h 336550"/>
              <a:gd name="connsiteX375" fmla="*/ 88794 w 338138"/>
              <a:gd name="connsiteY375" fmla="*/ 132760 h 336550"/>
              <a:gd name="connsiteX376" fmla="*/ 88794 w 338138"/>
              <a:gd name="connsiteY376" fmla="*/ 131445 h 336550"/>
              <a:gd name="connsiteX377" fmla="*/ 101997 w 338138"/>
              <a:gd name="connsiteY377" fmla="*/ 103822 h 336550"/>
              <a:gd name="connsiteX378" fmla="*/ 105958 w 338138"/>
              <a:gd name="connsiteY378" fmla="*/ 101192 h 336550"/>
              <a:gd name="connsiteX379" fmla="*/ 113881 w 338138"/>
              <a:gd name="connsiteY379" fmla="*/ 95930 h 336550"/>
              <a:gd name="connsiteX380" fmla="*/ 115201 w 338138"/>
              <a:gd name="connsiteY380" fmla="*/ 93299 h 336550"/>
              <a:gd name="connsiteX381" fmla="*/ 125764 w 338138"/>
              <a:gd name="connsiteY381" fmla="*/ 84092 h 336550"/>
              <a:gd name="connsiteX382" fmla="*/ 144249 w 338138"/>
              <a:gd name="connsiteY382" fmla="*/ 81461 h 336550"/>
              <a:gd name="connsiteX383" fmla="*/ 148210 w 338138"/>
              <a:gd name="connsiteY383" fmla="*/ 81461 h 336550"/>
              <a:gd name="connsiteX384" fmla="*/ 161414 w 338138"/>
              <a:gd name="connsiteY384" fmla="*/ 82777 h 336550"/>
              <a:gd name="connsiteX385" fmla="*/ 168016 w 338138"/>
              <a:gd name="connsiteY385" fmla="*/ 91984 h 336550"/>
              <a:gd name="connsiteX386" fmla="*/ 170657 w 338138"/>
              <a:gd name="connsiteY386" fmla="*/ 91984 h 336550"/>
              <a:gd name="connsiteX387" fmla="*/ 174618 w 338138"/>
              <a:gd name="connsiteY387" fmla="*/ 93299 h 336550"/>
              <a:gd name="connsiteX388" fmla="*/ 175938 w 338138"/>
              <a:gd name="connsiteY388" fmla="*/ 94615 h 336550"/>
              <a:gd name="connsiteX389" fmla="*/ 179899 w 338138"/>
              <a:gd name="connsiteY389" fmla="*/ 95930 h 336550"/>
              <a:gd name="connsiteX390" fmla="*/ 179899 w 338138"/>
              <a:gd name="connsiteY390" fmla="*/ 94615 h 336550"/>
              <a:gd name="connsiteX391" fmla="*/ 179899 w 338138"/>
              <a:gd name="connsiteY391" fmla="*/ 91984 h 336550"/>
              <a:gd name="connsiteX392" fmla="*/ 181220 w 338138"/>
              <a:gd name="connsiteY392" fmla="*/ 90669 h 336550"/>
              <a:gd name="connsiteX393" fmla="*/ 183861 w 338138"/>
              <a:gd name="connsiteY393" fmla="*/ 90669 h 336550"/>
              <a:gd name="connsiteX394" fmla="*/ 186501 w 338138"/>
              <a:gd name="connsiteY394" fmla="*/ 90669 h 336550"/>
              <a:gd name="connsiteX395" fmla="*/ 198385 w 338138"/>
              <a:gd name="connsiteY395" fmla="*/ 94615 h 336550"/>
              <a:gd name="connsiteX396" fmla="*/ 211589 w 338138"/>
              <a:gd name="connsiteY396" fmla="*/ 84092 h 336550"/>
              <a:gd name="connsiteX397" fmla="*/ 189142 w 338138"/>
              <a:gd name="connsiteY397" fmla="*/ 74884 h 336550"/>
              <a:gd name="connsiteX398" fmla="*/ 187822 w 338138"/>
              <a:gd name="connsiteY398" fmla="*/ 76200 h 336550"/>
              <a:gd name="connsiteX399" fmla="*/ 187822 w 338138"/>
              <a:gd name="connsiteY399" fmla="*/ 78830 h 336550"/>
              <a:gd name="connsiteX400" fmla="*/ 186501 w 338138"/>
              <a:gd name="connsiteY400" fmla="*/ 82777 h 336550"/>
              <a:gd name="connsiteX401" fmla="*/ 183861 w 338138"/>
              <a:gd name="connsiteY401" fmla="*/ 81461 h 336550"/>
              <a:gd name="connsiteX402" fmla="*/ 165375 w 338138"/>
              <a:gd name="connsiteY402" fmla="*/ 65677 h 336550"/>
              <a:gd name="connsiteX403" fmla="*/ 178579 w 338138"/>
              <a:gd name="connsiteY403" fmla="*/ 81461 h 336550"/>
              <a:gd name="connsiteX404" fmla="*/ 173298 w 338138"/>
              <a:gd name="connsiteY404" fmla="*/ 82777 h 336550"/>
              <a:gd name="connsiteX405" fmla="*/ 158773 w 338138"/>
              <a:gd name="connsiteY405" fmla="*/ 68308 h 336550"/>
              <a:gd name="connsiteX406" fmla="*/ 156133 w 338138"/>
              <a:gd name="connsiteY406" fmla="*/ 68308 h 336550"/>
              <a:gd name="connsiteX407" fmla="*/ 152172 w 338138"/>
              <a:gd name="connsiteY407" fmla="*/ 69623 h 336550"/>
              <a:gd name="connsiteX408" fmla="*/ 148210 w 338138"/>
              <a:gd name="connsiteY408" fmla="*/ 70938 h 336550"/>
              <a:gd name="connsiteX409" fmla="*/ 145570 w 338138"/>
              <a:gd name="connsiteY409" fmla="*/ 73569 h 336550"/>
              <a:gd name="connsiteX410" fmla="*/ 142929 w 338138"/>
              <a:gd name="connsiteY410" fmla="*/ 74884 h 336550"/>
              <a:gd name="connsiteX411" fmla="*/ 137647 w 338138"/>
              <a:gd name="connsiteY411" fmla="*/ 78830 h 336550"/>
              <a:gd name="connsiteX412" fmla="*/ 119162 w 338138"/>
              <a:gd name="connsiteY412" fmla="*/ 78830 h 336550"/>
              <a:gd name="connsiteX413" fmla="*/ 119162 w 338138"/>
              <a:gd name="connsiteY413" fmla="*/ 73569 h 336550"/>
              <a:gd name="connsiteX414" fmla="*/ 138968 w 338138"/>
              <a:gd name="connsiteY414" fmla="*/ 66992 h 336550"/>
              <a:gd name="connsiteX415" fmla="*/ 138968 w 338138"/>
              <a:gd name="connsiteY415" fmla="*/ 60415 h 336550"/>
              <a:gd name="connsiteX416" fmla="*/ 142929 w 338138"/>
              <a:gd name="connsiteY416" fmla="*/ 60415 h 336550"/>
              <a:gd name="connsiteX417" fmla="*/ 158773 w 338138"/>
              <a:gd name="connsiteY417" fmla="*/ 52523 h 336550"/>
              <a:gd name="connsiteX418" fmla="*/ 161414 w 338138"/>
              <a:gd name="connsiteY418" fmla="*/ 52523 h 336550"/>
              <a:gd name="connsiteX419" fmla="*/ 164055 w 338138"/>
              <a:gd name="connsiteY419" fmla="*/ 47262 h 336550"/>
              <a:gd name="connsiteX420" fmla="*/ 164055 w 338138"/>
              <a:gd name="connsiteY420" fmla="*/ 49893 h 336550"/>
              <a:gd name="connsiteX421" fmla="*/ 165375 w 338138"/>
              <a:gd name="connsiteY421" fmla="*/ 51208 h 336550"/>
              <a:gd name="connsiteX422" fmla="*/ 164055 w 338138"/>
              <a:gd name="connsiteY422" fmla="*/ 51208 h 336550"/>
              <a:gd name="connsiteX423" fmla="*/ 177259 w 338138"/>
              <a:gd name="connsiteY423" fmla="*/ 45947 h 336550"/>
              <a:gd name="connsiteX424" fmla="*/ 178579 w 338138"/>
              <a:gd name="connsiteY424" fmla="*/ 47262 h 336550"/>
              <a:gd name="connsiteX425" fmla="*/ 179899 w 338138"/>
              <a:gd name="connsiteY425" fmla="*/ 43316 h 336550"/>
              <a:gd name="connsiteX426" fmla="*/ 183861 w 338138"/>
              <a:gd name="connsiteY426" fmla="*/ 42000 h 336550"/>
              <a:gd name="connsiteX427" fmla="*/ 185181 w 338138"/>
              <a:gd name="connsiteY427" fmla="*/ 40685 h 336550"/>
              <a:gd name="connsiteX428" fmla="*/ 181220 w 338138"/>
              <a:gd name="connsiteY428" fmla="*/ 42000 h 336550"/>
              <a:gd name="connsiteX429" fmla="*/ 177259 w 338138"/>
              <a:gd name="connsiteY429" fmla="*/ 43316 h 336550"/>
              <a:gd name="connsiteX430" fmla="*/ 178579 w 338138"/>
              <a:gd name="connsiteY430" fmla="*/ 39370 h 336550"/>
              <a:gd name="connsiteX431" fmla="*/ 174618 w 338138"/>
              <a:gd name="connsiteY431" fmla="*/ 40685 h 336550"/>
              <a:gd name="connsiteX432" fmla="*/ 171977 w 338138"/>
              <a:gd name="connsiteY432" fmla="*/ 43316 h 336550"/>
              <a:gd name="connsiteX433" fmla="*/ 168016 w 338138"/>
              <a:gd name="connsiteY433" fmla="*/ 51208 h 336550"/>
              <a:gd name="connsiteX434" fmla="*/ 165375 w 338138"/>
              <a:gd name="connsiteY434" fmla="*/ 48577 h 336550"/>
              <a:gd name="connsiteX435" fmla="*/ 164055 w 338138"/>
              <a:gd name="connsiteY435" fmla="*/ 47262 h 336550"/>
              <a:gd name="connsiteX436" fmla="*/ 160094 w 338138"/>
              <a:gd name="connsiteY436" fmla="*/ 45947 h 336550"/>
              <a:gd name="connsiteX437" fmla="*/ 165375 w 338138"/>
              <a:gd name="connsiteY437" fmla="*/ 40685 h 336550"/>
              <a:gd name="connsiteX438" fmla="*/ 168016 w 338138"/>
              <a:gd name="connsiteY438" fmla="*/ 39370 h 336550"/>
              <a:gd name="connsiteX439" fmla="*/ 170657 w 338138"/>
              <a:gd name="connsiteY439" fmla="*/ 38054 h 336550"/>
              <a:gd name="connsiteX440" fmla="*/ 187822 w 338138"/>
              <a:gd name="connsiteY440" fmla="*/ 35424 h 336550"/>
              <a:gd name="connsiteX441" fmla="*/ 183861 w 338138"/>
              <a:gd name="connsiteY441" fmla="*/ 36739 h 336550"/>
              <a:gd name="connsiteX442" fmla="*/ 187822 w 338138"/>
              <a:gd name="connsiteY442" fmla="*/ 36739 h 336550"/>
              <a:gd name="connsiteX443" fmla="*/ 190463 w 338138"/>
              <a:gd name="connsiteY443" fmla="*/ 34108 h 336550"/>
              <a:gd name="connsiteX444" fmla="*/ 187822 w 338138"/>
              <a:gd name="connsiteY444" fmla="*/ 34108 h 336550"/>
              <a:gd name="connsiteX445" fmla="*/ 190463 w 338138"/>
              <a:gd name="connsiteY445" fmla="*/ 32793 h 336550"/>
              <a:gd name="connsiteX446" fmla="*/ 187822 w 338138"/>
              <a:gd name="connsiteY446" fmla="*/ 32793 h 336550"/>
              <a:gd name="connsiteX447" fmla="*/ 189915 w 338138"/>
              <a:gd name="connsiteY447" fmla="*/ 31750 h 336550"/>
              <a:gd name="connsiteX448" fmla="*/ 190463 w 338138"/>
              <a:gd name="connsiteY448" fmla="*/ 31477 h 336550"/>
              <a:gd name="connsiteX449" fmla="*/ 169336 w 338138"/>
              <a:gd name="connsiteY449" fmla="*/ 30162 h 336550"/>
              <a:gd name="connsiteX450" fmla="*/ 169069 w 338138"/>
              <a:gd name="connsiteY450" fmla="*/ 0 h 336550"/>
              <a:gd name="connsiteX451" fmla="*/ 338138 w 338138"/>
              <a:gd name="connsiteY451" fmla="*/ 168275 h 336550"/>
              <a:gd name="connsiteX452" fmla="*/ 169069 w 338138"/>
              <a:gd name="connsiteY452" fmla="*/ 336550 h 336550"/>
              <a:gd name="connsiteX453" fmla="*/ 0 w 338138"/>
              <a:gd name="connsiteY453" fmla="*/ 168275 h 336550"/>
              <a:gd name="connsiteX454" fmla="*/ 169069 w 338138"/>
              <a:gd name="connsiteY45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</a:cxnLst>
            <a:rect l="l" t="t" r="r" b="b"/>
            <a:pathLst>
              <a:path w="338138" h="336550">
                <a:moveTo>
                  <a:pt x="256117" y="200025"/>
                </a:moveTo>
                <a:cubicBezTo>
                  <a:pt x="256117" y="200025"/>
                  <a:pt x="256117" y="200025"/>
                  <a:pt x="257440" y="201324"/>
                </a:cubicBezTo>
                <a:cubicBezTo>
                  <a:pt x="257440" y="201324"/>
                  <a:pt x="257440" y="201324"/>
                  <a:pt x="258763" y="202623"/>
                </a:cubicBezTo>
                <a:cubicBezTo>
                  <a:pt x="258763" y="203922"/>
                  <a:pt x="258763" y="203922"/>
                  <a:pt x="258763" y="203922"/>
                </a:cubicBezTo>
                <a:lnTo>
                  <a:pt x="258763" y="205221"/>
                </a:lnTo>
                <a:cubicBezTo>
                  <a:pt x="258763" y="205221"/>
                  <a:pt x="258763" y="205221"/>
                  <a:pt x="258763" y="206520"/>
                </a:cubicBezTo>
                <a:cubicBezTo>
                  <a:pt x="258763" y="206520"/>
                  <a:pt x="258763" y="206520"/>
                  <a:pt x="257440" y="207819"/>
                </a:cubicBezTo>
                <a:cubicBezTo>
                  <a:pt x="257440" y="207819"/>
                  <a:pt x="257440" y="207819"/>
                  <a:pt x="254794" y="216911"/>
                </a:cubicBezTo>
                <a:cubicBezTo>
                  <a:pt x="254794" y="216911"/>
                  <a:pt x="254794" y="216911"/>
                  <a:pt x="246857" y="233796"/>
                </a:cubicBezTo>
                <a:cubicBezTo>
                  <a:pt x="246857" y="233796"/>
                  <a:pt x="246857" y="233796"/>
                  <a:pt x="245534" y="240290"/>
                </a:cubicBezTo>
                <a:cubicBezTo>
                  <a:pt x="245534" y="240290"/>
                  <a:pt x="245534" y="240290"/>
                  <a:pt x="241565" y="242888"/>
                </a:cubicBezTo>
                <a:cubicBezTo>
                  <a:pt x="241565" y="242888"/>
                  <a:pt x="241565" y="242888"/>
                  <a:pt x="237596" y="241589"/>
                </a:cubicBezTo>
                <a:cubicBezTo>
                  <a:pt x="237596" y="241589"/>
                  <a:pt x="237596" y="241589"/>
                  <a:pt x="236273" y="238992"/>
                </a:cubicBezTo>
                <a:cubicBezTo>
                  <a:pt x="236273" y="238992"/>
                  <a:pt x="236273" y="238992"/>
                  <a:pt x="234950" y="237693"/>
                </a:cubicBezTo>
                <a:cubicBezTo>
                  <a:pt x="234950" y="237693"/>
                  <a:pt x="234950" y="237693"/>
                  <a:pt x="236273" y="235095"/>
                </a:cubicBezTo>
                <a:cubicBezTo>
                  <a:pt x="236273" y="235095"/>
                  <a:pt x="236273" y="235095"/>
                  <a:pt x="236273" y="233796"/>
                </a:cubicBezTo>
                <a:cubicBezTo>
                  <a:pt x="236273" y="233796"/>
                  <a:pt x="236273" y="233796"/>
                  <a:pt x="238919" y="226003"/>
                </a:cubicBezTo>
                <a:cubicBezTo>
                  <a:pt x="238919" y="226003"/>
                  <a:pt x="238919" y="226003"/>
                  <a:pt x="238919" y="218210"/>
                </a:cubicBezTo>
                <a:cubicBezTo>
                  <a:pt x="238919" y="218210"/>
                  <a:pt x="238919" y="218210"/>
                  <a:pt x="238919" y="216911"/>
                </a:cubicBezTo>
                <a:cubicBezTo>
                  <a:pt x="238919" y="216911"/>
                  <a:pt x="238919" y="216911"/>
                  <a:pt x="240242" y="215612"/>
                </a:cubicBezTo>
                <a:cubicBezTo>
                  <a:pt x="240242" y="215612"/>
                  <a:pt x="240242" y="215612"/>
                  <a:pt x="240242" y="214313"/>
                </a:cubicBezTo>
                <a:cubicBezTo>
                  <a:pt x="240242" y="214313"/>
                  <a:pt x="240242" y="214313"/>
                  <a:pt x="246857" y="210416"/>
                </a:cubicBezTo>
                <a:cubicBezTo>
                  <a:pt x="246857" y="210416"/>
                  <a:pt x="246857" y="210416"/>
                  <a:pt x="253471" y="202623"/>
                </a:cubicBezTo>
                <a:cubicBezTo>
                  <a:pt x="253471" y="202623"/>
                  <a:pt x="253471" y="202623"/>
                  <a:pt x="253471" y="201324"/>
                </a:cubicBezTo>
                <a:cubicBezTo>
                  <a:pt x="253471" y="201324"/>
                  <a:pt x="253471" y="201324"/>
                  <a:pt x="256117" y="200025"/>
                </a:cubicBezTo>
                <a:close/>
                <a:moveTo>
                  <a:pt x="300038" y="171450"/>
                </a:moveTo>
                <a:lnTo>
                  <a:pt x="301625" y="171450"/>
                </a:lnTo>
                <a:lnTo>
                  <a:pt x="298450" y="176213"/>
                </a:lnTo>
                <a:lnTo>
                  <a:pt x="296863" y="177800"/>
                </a:lnTo>
                <a:lnTo>
                  <a:pt x="295275" y="177800"/>
                </a:lnTo>
                <a:lnTo>
                  <a:pt x="295275" y="176213"/>
                </a:lnTo>
                <a:lnTo>
                  <a:pt x="296863" y="174625"/>
                </a:lnTo>
                <a:lnTo>
                  <a:pt x="298450" y="173038"/>
                </a:lnTo>
                <a:close/>
                <a:moveTo>
                  <a:pt x="293688" y="171450"/>
                </a:moveTo>
                <a:lnTo>
                  <a:pt x="296863" y="171450"/>
                </a:lnTo>
                <a:lnTo>
                  <a:pt x="293688" y="174625"/>
                </a:lnTo>
                <a:lnTo>
                  <a:pt x="292100" y="174625"/>
                </a:lnTo>
                <a:lnTo>
                  <a:pt x="292100" y="173038"/>
                </a:lnTo>
                <a:close/>
                <a:moveTo>
                  <a:pt x="303946" y="169998"/>
                </a:moveTo>
                <a:lnTo>
                  <a:pt x="303457" y="173083"/>
                </a:lnTo>
                <a:lnTo>
                  <a:pt x="303213" y="174625"/>
                </a:lnTo>
                <a:cubicBezTo>
                  <a:pt x="303213" y="174625"/>
                  <a:pt x="303213" y="174625"/>
                  <a:pt x="303213" y="173288"/>
                </a:cubicBezTo>
                <a:cubicBezTo>
                  <a:pt x="303213" y="173288"/>
                  <a:pt x="303213" y="173288"/>
                  <a:pt x="303213" y="171952"/>
                </a:cubicBezTo>
                <a:cubicBezTo>
                  <a:pt x="303213" y="171952"/>
                  <a:pt x="303213" y="171952"/>
                  <a:pt x="303213" y="170615"/>
                </a:cubicBezTo>
                <a:close/>
                <a:moveTo>
                  <a:pt x="288926" y="169862"/>
                </a:moveTo>
                <a:cubicBezTo>
                  <a:pt x="288926" y="169862"/>
                  <a:pt x="288926" y="169862"/>
                  <a:pt x="290513" y="169862"/>
                </a:cubicBezTo>
                <a:cubicBezTo>
                  <a:pt x="290513" y="169862"/>
                  <a:pt x="290513" y="169862"/>
                  <a:pt x="293688" y="169862"/>
                </a:cubicBezTo>
                <a:cubicBezTo>
                  <a:pt x="293688" y="169862"/>
                  <a:pt x="293688" y="169862"/>
                  <a:pt x="293688" y="170656"/>
                </a:cubicBezTo>
                <a:cubicBezTo>
                  <a:pt x="293688" y="170656"/>
                  <a:pt x="293688" y="170656"/>
                  <a:pt x="292101" y="171450"/>
                </a:cubicBezTo>
                <a:cubicBezTo>
                  <a:pt x="292101" y="171450"/>
                  <a:pt x="292101" y="171450"/>
                  <a:pt x="290513" y="171450"/>
                </a:cubicBezTo>
                <a:cubicBezTo>
                  <a:pt x="290513" y="171450"/>
                  <a:pt x="290513" y="171450"/>
                  <a:pt x="288926" y="171450"/>
                </a:cubicBezTo>
                <a:cubicBezTo>
                  <a:pt x="288926" y="171450"/>
                  <a:pt x="288926" y="171450"/>
                  <a:pt x="287338" y="170656"/>
                </a:cubicBezTo>
                <a:cubicBezTo>
                  <a:pt x="287338" y="170656"/>
                  <a:pt x="287338" y="170656"/>
                  <a:pt x="288926" y="169862"/>
                </a:cubicBezTo>
                <a:close/>
                <a:moveTo>
                  <a:pt x="304800" y="164600"/>
                </a:moveTo>
                <a:lnTo>
                  <a:pt x="304800" y="165267"/>
                </a:lnTo>
                <a:cubicBezTo>
                  <a:pt x="304800" y="166604"/>
                  <a:pt x="304800" y="166604"/>
                  <a:pt x="304800" y="166604"/>
                </a:cubicBezTo>
                <a:cubicBezTo>
                  <a:pt x="304800" y="167941"/>
                  <a:pt x="304800" y="167941"/>
                  <a:pt x="304800" y="167941"/>
                </a:cubicBezTo>
                <a:cubicBezTo>
                  <a:pt x="304800" y="169278"/>
                  <a:pt x="304800" y="169278"/>
                  <a:pt x="304800" y="169278"/>
                </a:cubicBezTo>
                <a:lnTo>
                  <a:pt x="303946" y="169998"/>
                </a:lnTo>
                <a:close/>
                <a:moveTo>
                  <a:pt x="301626" y="149225"/>
                </a:moveTo>
                <a:lnTo>
                  <a:pt x="303213" y="149225"/>
                </a:lnTo>
                <a:cubicBezTo>
                  <a:pt x="303213" y="149225"/>
                  <a:pt x="303213" y="149225"/>
                  <a:pt x="304800" y="150562"/>
                </a:cubicBezTo>
                <a:cubicBezTo>
                  <a:pt x="304800" y="150562"/>
                  <a:pt x="304800" y="150562"/>
                  <a:pt x="304800" y="151899"/>
                </a:cubicBezTo>
                <a:cubicBezTo>
                  <a:pt x="304800" y="151899"/>
                  <a:pt x="304800" y="151899"/>
                  <a:pt x="304800" y="154573"/>
                </a:cubicBezTo>
                <a:lnTo>
                  <a:pt x="305656" y="153133"/>
                </a:lnTo>
                <a:lnTo>
                  <a:pt x="306128" y="156215"/>
                </a:lnTo>
                <a:lnTo>
                  <a:pt x="304800" y="164600"/>
                </a:lnTo>
                <a:lnTo>
                  <a:pt x="304800" y="162594"/>
                </a:lnTo>
                <a:cubicBezTo>
                  <a:pt x="304800" y="162594"/>
                  <a:pt x="304800" y="162594"/>
                  <a:pt x="304800" y="161257"/>
                </a:cubicBezTo>
                <a:cubicBezTo>
                  <a:pt x="304800" y="161257"/>
                  <a:pt x="304800" y="161257"/>
                  <a:pt x="304800" y="159920"/>
                </a:cubicBezTo>
                <a:cubicBezTo>
                  <a:pt x="304800" y="159920"/>
                  <a:pt x="304800" y="159920"/>
                  <a:pt x="304800" y="158583"/>
                </a:cubicBezTo>
                <a:cubicBezTo>
                  <a:pt x="304800" y="158583"/>
                  <a:pt x="304800" y="158583"/>
                  <a:pt x="303213" y="158583"/>
                </a:cubicBezTo>
                <a:cubicBezTo>
                  <a:pt x="303213" y="158583"/>
                  <a:pt x="303213" y="158583"/>
                  <a:pt x="303213" y="157246"/>
                </a:cubicBezTo>
                <a:cubicBezTo>
                  <a:pt x="303213" y="157246"/>
                  <a:pt x="303213" y="157246"/>
                  <a:pt x="303213" y="155909"/>
                </a:cubicBezTo>
                <a:cubicBezTo>
                  <a:pt x="303213" y="155909"/>
                  <a:pt x="303213" y="155909"/>
                  <a:pt x="303213" y="154573"/>
                </a:cubicBezTo>
                <a:cubicBezTo>
                  <a:pt x="303213" y="154573"/>
                  <a:pt x="303213" y="154573"/>
                  <a:pt x="301625" y="154573"/>
                </a:cubicBezTo>
                <a:cubicBezTo>
                  <a:pt x="301625" y="154573"/>
                  <a:pt x="301625" y="154573"/>
                  <a:pt x="301625" y="153236"/>
                </a:cubicBezTo>
                <a:cubicBezTo>
                  <a:pt x="301625" y="153236"/>
                  <a:pt x="301625" y="153236"/>
                  <a:pt x="301625" y="151899"/>
                </a:cubicBezTo>
                <a:lnTo>
                  <a:pt x="301625" y="150812"/>
                </a:lnTo>
                <a:lnTo>
                  <a:pt x="301626" y="150813"/>
                </a:lnTo>
                <a:lnTo>
                  <a:pt x="301626" y="149226"/>
                </a:lnTo>
                <a:close/>
                <a:moveTo>
                  <a:pt x="298450" y="147637"/>
                </a:moveTo>
                <a:cubicBezTo>
                  <a:pt x="298450" y="147637"/>
                  <a:pt x="298450" y="147637"/>
                  <a:pt x="298450" y="148907"/>
                </a:cubicBezTo>
                <a:cubicBezTo>
                  <a:pt x="298450" y="148907"/>
                  <a:pt x="298450" y="148907"/>
                  <a:pt x="298450" y="150177"/>
                </a:cubicBezTo>
                <a:cubicBezTo>
                  <a:pt x="298450" y="150177"/>
                  <a:pt x="298450" y="150177"/>
                  <a:pt x="297180" y="150177"/>
                </a:cubicBezTo>
                <a:cubicBezTo>
                  <a:pt x="297180" y="150177"/>
                  <a:pt x="297180" y="150177"/>
                  <a:pt x="295910" y="150177"/>
                </a:cubicBezTo>
                <a:lnTo>
                  <a:pt x="294640" y="150177"/>
                </a:lnTo>
                <a:cubicBezTo>
                  <a:pt x="294640" y="150177"/>
                  <a:pt x="294640" y="150177"/>
                  <a:pt x="294640" y="152717"/>
                </a:cubicBezTo>
                <a:cubicBezTo>
                  <a:pt x="294640" y="152717"/>
                  <a:pt x="294640" y="152717"/>
                  <a:pt x="294640" y="153987"/>
                </a:cubicBezTo>
                <a:cubicBezTo>
                  <a:pt x="294640" y="153987"/>
                  <a:pt x="294640" y="153987"/>
                  <a:pt x="295910" y="155257"/>
                </a:cubicBezTo>
                <a:cubicBezTo>
                  <a:pt x="295910" y="155257"/>
                  <a:pt x="295910" y="155257"/>
                  <a:pt x="295910" y="153987"/>
                </a:cubicBezTo>
                <a:cubicBezTo>
                  <a:pt x="295910" y="153987"/>
                  <a:pt x="295910" y="153987"/>
                  <a:pt x="297180" y="152717"/>
                </a:cubicBezTo>
                <a:cubicBezTo>
                  <a:pt x="297180" y="152717"/>
                  <a:pt x="297180" y="152717"/>
                  <a:pt x="297180" y="153987"/>
                </a:cubicBezTo>
                <a:cubicBezTo>
                  <a:pt x="297180" y="153987"/>
                  <a:pt x="297180" y="153987"/>
                  <a:pt x="295910" y="156527"/>
                </a:cubicBezTo>
                <a:cubicBezTo>
                  <a:pt x="295910" y="156527"/>
                  <a:pt x="295910" y="156527"/>
                  <a:pt x="295910" y="157797"/>
                </a:cubicBezTo>
                <a:cubicBezTo>
                  <a:pt x="295910" y="157797"/>
                  <a:pt x="295910" y="157797"/>
                  <a:pt x="297180" y="160337"/>
                </a:cubicBezTo>
                <a:cubicBezTo>
                  <a:pt x="297180" y="160337"/>
                  <a:pt x="297180" y="160337"/>
                  <a:pt x="297180" y="162877"/>
                </a:cubicBezTo>
                <a:cubicBezTo>
                  <a:pt x="297180" y="162877"/>
                  <a:pt x="297180" y="162877"/>
                  <a:pt x="295910" y="164147"/>
                </a:cubicBezTo>
                <a:cubicBezTo>
                  <a:pt x="295910" y="164147"/>
                  <a:pt x="295910" y="164147"/>
                  <a:pt x="294640" y="162877"/>
                </a:cubicBezTo>
                <a:lnTo>
                  <a:pt x="294640" y="165417"/>
                </a:lnTo>
                <a:cubicBezTo>
                  <a:pt x="294640" y="165417"/>
                  <a:pt x="294640" y="165417"/>
                  <a:pt x="293370" y="166687"/>
                </a:cubicBezTo>
                <a:cubicBezTo>
                  <a:pt x="293370" y="166687"/>
                  <a:pt x="293370" y="166687"/>
                  <a:pt x="293370" y="165417"/>
                </a:cubicBezTo>
                <a:cubicBezTo>
                  <a:pt x="293370" y="165417"/>
                  <a:pt x="293370" y="165417"/>
                  <a:pt x="293370" y="162877"/>
                </a:cubicBezTo>
                <a:cubicBezTo>
                  <a:pt x="293370" y="162877"/>
                  <a:pt x="293370" y="162877"/>
                  <a:pt x="293370" y="161607"/>
                </a:cubicBezTo>
                <a:cubicBezTo>
                  <a:pt x="293370" y="161607"/>
                  <a:pt x="293370" y="161607"/>
                  <a:pt x="292100" y="159067"/>
                </a:cubicBezTo>
                <a:cubicBezTo>
                  <a:pt x="292100" y="159067"/>
                  <a:pt x="292100" y="159067"/>
                  <a:pt x="293370" y="157797"/>
                </a:cubicBezTo>
                <a:cubicBezTo>
                  <a:pt x="293370" y="157797"/>
                  <a:pt x="293370" y="157797"/>
                  <a:pt x="293370" y="155257"/>
                </a:cubicBezTo>
                <a:cubicBezTo>
                  <a:pt x="293370" y="155257"/>
                  <a:pt x="293370" y="155257"/>
                  <a:pt x="293370" y="153987"/>
                </a:cubicBezTo>
                <a:cubicBezTo>
                  <a:pt x="293370" y="153987"/>
                  <a:pt x="293370" y="153987"/>
                  <a:pt x="293370" y="151447"/>
                </a:cubicBezTo>
                <a:cubicBezTo>
                  <a:pt x="293370" y="151447"/>
                  <a:pt x="293370" y="151447"/>
                  <a:pt x="293370" y="148907"/>
                </a:cubicBezTo>
                <a:cubicBezTo>
                  <a:pt x="293370" y="148907"/>
                  <a:pt x="293370" y="148907"/>
                  <a:pt x="294640" y="148907"/>
                </a:cubicBezTo>
                <a:cubicBezTo>
                  <a:pt x="295910" y="147637"/>
                  <a:pt x="297180" y="147637"/>
                  <a:pt x="298450" y="147637"/>
                </a:cubicBezTo>
                <a:close/>
                <a:moveTo>
                  <a:pt x="300038" y="139700"/>
                </a:moveTo>
                <a:lnTo>
                  <a:pt x="301626" y="139700"/>
                </a:lnTo>
                <a:lnTo>
                  <a:pt x="301626" y="141288"/>
                </a:lnTo>
                <a:lnTo>
                  <a:pt x="301626" y="142875"/>
                </a:lnTo>
                <a:lnTo>
                  <a:pt x="301626" y="146051"/>
                </a:lnTo>
                <a:lnTo>
                  <a:pt x="301626" y="147638"/>
                </a:lnTo>
                <a:lnTo>
                  <a:pt x="301626" y="149225"/>
                </a:lnTo>
                <a:lnTo>
                  <a:pt x="301625" y="149225"/>
                </a:lnTo>
                <a:cubicBezTo>
                  <a:pt x="301625" y="150562"/>
                  <a:pt x="301625" y="150562"/>
                  <a:pt x="301625" y="150562"/>
                </a:cubicBezTo>
                <a:lnTo>
                  <a:pt x="301625" y="150812"/>
                </a:lnTo>
                <a:lnTo>
                  <a:pt x="300038" y="149226"/>
                </a:lnTo>
                <a:lnTo>
                  <a:pt x="300038" y="147638"/>
                </a:lnTo>
                <a:lnTo>
                  <a:pt x="300038" y="144463"/>
                </a:lnTo>
                <a:lnTo>
                  <a:pt x="300038" y="141288"/>
                </a:lnTo>
                <a:close/>
                <a:moveTo>
                  <a:pt x="287338" y="131762"/>
                </a:moveTo>
                <a:cubicBezTo>
                  <a:pt x="287338" y="131762"/>
                  <a:pt x="287338" y="131762"/>
                  <a:pt x="292101" y="134484"/>
                </a:cubicBezTo>
                <a:cubicBezTo>
                  <a:pt x="292101" y="134484"/>
                  <a:pt x="292101" y="134484"/>
                  <a:pt x="292101" y="135844"/>
                </a:cubicBezTo>
                <a:cubicBezTo>
                  <a:pt x="292101" y="135844"/>
                  <a:pt x="292101" y="135844"/>
                  <a:pt x="290513" y="138566"/>
                </a:cubicBezTo>
                <a:cubicBezTo>
                  <a:pt x="290513" y="138566"/>
                  <a:pt x="290513" y="138566"/>
                  <a:pt x="290513" y="139927"/>
                </a:cubicBezTo>
                <a:cubicBezTo>
                  <a:pt x="290513" y="139927"/>
                  <a:pt x="290513" y="139927"/>
                  <a:pt x="290513" y="142648"/>
                </a:cubicBezTo>
                <a:cubicBezTo>
                  <a:pt x="290513" y="142648"/>
                  <a:pt x="290513" y="142648"/>
                  <a:pt x="292101" y="144009"/>
                </a:cubicBezTo>
                <a:cubicBezTo>
                  <a:pt x="292101" y="144009"/>
                  <a:pt x="292101" y="144009"/>
                  <a:pt x="293688" y="145369"/>
                </a:cubicBezTo>
                <a:cubicBezTo>
                  <a:pt x="293688" y="145369"/>
                  <a:pt x="293688" y="145369"/>
                  <a:pt x="292101" y="146730"/>
                </a:cubicBezTo>
                <a:cubicBezTo>
                  <a:pt x="292101" y="146730"/>
                  <a:pt x="292101" y="146730"/>
                  <a:pt x="292101" y="148091"/>
                </a:cubicBezTo>
                <a:cubicBezTo>
                  <a:pt x="292101" y="148091"/>
                  <a:pt x="292101" y="148091"/>
                  <a:pt x="290513" y="150812"/>
                </a:cubicBezTo>
                <a:cubicBezTo>
                  <a:pt x="290513" y="150812"/>
                  <a:pt x="290513" y="150812"/>
                  <a:pt x="290513" y="152173"/>
                </a:cubicBezTo>
                <a:cubicBezTo>
                  <a:pt x="290513" y="152173"/>
                  <a:pt x="290513" y="152173"/>
                  <a:pt x="290513" y="153534"/>
                </a:cubicBezTo>
                <a:cubicBezTo>
                  <a:pt x="290513" y="153534"/>
                  <a:pt x="290513" y="153534"/>
                  <a:pt x="290513" y="154894"/>
                </a:cubicBezTo>
                <a:cubicBezTo>
                  <a:pt x="290513" y="154894"/>
                  <a:pt x="290513" y="156255"/>
                  <a:pt x="290513" y="157616"/>
                </a:cubicBezTo>
                <a:cubicBezTo>
                  <a:pt x="290513" y="157616"/>
                  <a:pt x="290513" y="157616"/>
                  <a:pt x="288925" y="160337"/>
                </a:cubicBezTo>
                <a:cubicBezTo>
                  <a:pt x="288925" y="160337"/>
                  <a:pt x="288925" y="160337"/>
                  <a:pt x="287338" y="160337"/>
                </a:cubicBezTo>
                <a:cubicBezTo>
                  <a:pt x="287338" y="152173"/>
                  <a:pt x="285750" y="144009"/>
                  <a:pt x="285750" y="137205"/>
                </a:cubicBezTo>
                <a:cubicBezTo>
                  <a:pt x="285750" y="137205"/>
                  <a:pt x="285750" y="137205"/>
                  <a:pt x="285750" y="135844"/>
                </a:cubicBezTo>
                <a:cubicBezTo>
                  <a:pt x="285750" y="135844"/>
                  <a:pt x="285750" y="135844"/>
                  <a:pt x="285750" y="133123"/>
                </a:cubicBezTo>
                <a:cubicBezTo>
                  <a:pt x="285750" y="133123"/>
                  <a:pt x="285750" y="133123"/>
                  <a:pt x="287338" y="131762"/>
                </a:cubicBezTo>
                <a:close/>
                <a:moveTo>
                  <a:pt x="296863" y="123825"/>
                </a:moveTo>
                <a:lnTo>
                  <a:pt x="298451" y="127000"/>
                </a:lnTo>
                <a:lnTo>
                  <a:pt x="300038" y="130175"/>
                </a:lnTo>
                <a:lnTo>
                  <a:pt x="298451" y="130175"/>
                </a:lnTo>
                <a:lnTo>
                  <a:pt x="298451" y="133350"/>
                </a:lnTo>
                <a:lnTo>
                  <a:pt x="296863" y="131763"/>
                </a:lnTo>
                <a:lnTo>
                  <a:pt x="296863" y="130175"/>
                </a:lnTo>
                <a:lnTo>
                  <a:pt x="295276" y="128588"/>
                </a:lnTo>
                <a:lnTo>
                  <a:pt x="293688" y="130175"/>
                </a:lnTo>
                <a:lnTo>
                  <a:pt x="293688" y="128588"/>
                </a:lnTo>
                <a:lnTo>
                  <a:pt x="293688" y="125413"/>
                </a:lnTo>
                <a:lnTo>
                  <a:pt x="296863" y="125413"/>
                </a:lnTo>
                <a:close/>
                <a:moveTo>
                  <a:pt x="292100" y="117475"/>
                </a:moveTo>
                <a:lnTo>
                  <a:pt x="293688" y="117475"/>
                </a:lnTo>
                <a:lnTo>
                  <a:pt x="293688" y="119063"/>
                </a:lnTo>
                <a:lnTo>
                  <a:pt x="293688" y="120650"/>
                </a:lnTo>
                <a:close/>
                <a:moveTo>
                  <a:pt x="285750" y="101600"/>
                </a:moveTo>
                <a:lnTo>
                  <a:pt x="287338" y="101600"/>
                </a:lnTo>
                <a:lnTo>
                  <a:pt x="287338" y="104775"/>
                </a:lnTo>
                <a:lnTo>
                  <a:pt x="288925" y="107950"/>
                </a:lnTo>
                <a:lnTo>
                  <a:pt x="290513" y="109538"/>
                </a:lnTo>
                <a:lnTo>
                  <a:pt x="292101" y="111125"/>
                </a:lnTo>
                <a:lnTo>
                  <a:pt x="293688" y="111125"/>
                </a:lnTo>
                <a:lnTo>
                  <a:pt x="293688" y="114300"/>
                </a:lnTo>
                <a:lnTo>
                  <a:pt x="293688" y="115887"/>
                </a:lnTo>
                <a:lnTo>
                  <a:pt x="295276" y="117475"/>
                </a:lnTo>
                <a:lnTo>
                  <a:pt x="295276" y="119062"/>
                </a:lnTo>
                <a:lnTo>
                  <a:pt x="295276" y="120650"/>
                </a:lnTo>
                <a:lnTo>
                  <a:pt x="295276" y="122237"/>
                </a:lnTo>
                <a:lnTo>
                  <a:pt x="293688" y="117475"/>
                </a:lnTo>
                <a:lnTo>
                  <a:pt x="293688" y="115888"/>
                </a:lnTo>
                <a:lnTo>
                  <a:pt x="292101" y="114300"/>
                </a:lnTo>
                <a:lnTo>
                  <a:pt x="290513" y="114300"/>
                </a:lnTo>
                <a:lnTo>
                  <a:pt x="290513" y="115888"/>
                </a:lnTo>
                <a:lnTo>
                  <a:pt x="290513" y="117475"/>
                </a:lnTo>
                <a:lnTo>
                  <a:pt x="288925" y="117475"/>
                </a:lnTo>
                <a:lnTo>
                  <a:pt x="288925" y="115888"/>
                </a:lnTo>
                <a:lnTo>
                  <a:pt x="288925" y="112713"/>
                </a:lnTo>
                <a:lnTo>
                  <a:pt x="287338" y="109538"/>
                </a:lnTo>
                <a:lnTo>
                  <a:pt x="285750" y="107950"/>
                </a:lnTo>
                <a:lnTo>
                  <a:pt x="285750" y="106363"/>
                </a:lnTo>
                <a:lnTo>
                  <a:pt x="285750" y="103188"/>
                </a:lnTo>
                <a:close/>
                <a:moveTo>
                  <a:pt x="203200" y="85725"/>
                </a:moveTo>
                <a:cubicBezTo>
                  <a:pt x="204391" y="85725"/>
                  <a:pt x="205582" y="85725"/>
                  <a:pt x="207963" y="85725"/>
                </a:cubicBezTo>
                <a:cubicBezTo>
                  <a:pt x="206772" y="88900"/>
                  <a:pt x="205582" y="86784"/>
                  <a:pt x="204391" y="87842"/>
                </a:cubicBezTo>
                <a:cubicBezTo>
                  <a:pt x="204391" y="87842"/>
                  <a:pt x="204391" y="87842"/>
                  <a:pt x="203200" y="87842"/>
                </a:cubicBezTo>
                <a:cubicBezTo>
                  <a:pt x="203200" y="86784"/>
                  <a:pt x="203200" y="85725"/>
                  <a:pt x="203200" y="85725"/>
                </a:cubicBezTo>
                <a:close/>
                <a:moveTo>
                  <a:pt x="188913" y="83476"/>
                </a:moveTo>
                <a:cubicBezTo>
                  <a:pt x="190501" y="83609"/>
                  <a:pt x="192088" y="84138"/>
                  <a:pt x="192088" y="84667"/>
                </a:cubicBezTo>
                <a:cubicBezTo>
                  <a:pt x="192088" y="84667"/>
                  <a:pt x="192088" y="84667"/>
                  <a:pt x="190501" y="85725"/>
                </a:cubicBezTo>
                <a:cubicBezTo>
                  <a:pt x="187326" y="84667"/>
                  <a:pt x="185738" y="84667"/>
                  <a:pt x="185738" y="84667"/>
                </a:cubicBezTo>
                <a:cubicBezTo>
                  <a:pt x="185738" y="83609"/>
                  <a:pt x="187326" y="83344"/>
                  <a:pt x="188913" y="83476"/>
                </a:cubicBezTo>
                <a:close/>
                <a:moveTo>
                  <a:pt x="161925" y="77787"/>
                </a:moveTo>
                <a:cubicBezTo>
                  <a:pt x="161925" y="77787"/>
                  <a:pt x="161925" y="77787"/>
                  <a:pt x="163248" y="77787"/>
                </a:cubicBezTo>
                <a:cubicBezTo>
                  <a:pt x="165894" y="77787"/>
                  <a:pt x="169863" y="77787"/>
                  <a:pt x="168540" y="82550"/>
                </a:cubicBezTo>
                <a:cubicBezTo>
                  <a:pt x="168540" y="82550"/>
                  <a:pt x="168540" y="82550"/>
                  <a:pt x="167217" y="82550"/>
                </a:cubicBezTo>
                <a:cubicBezTo>
                  <a:pt x="167217" y="82550"/>
                  <a:pt x="167217" y="82550"/>
                  <a:pt x="167217" y="81359"/>
                </a:cubicBezTo>
                <a:lnTo>
                  <a:pt x="161925" y="78978"/>
                </a:lnTo>
                <a:cubicBezTo>
                  <a:pt x="161925" y="78978"/>
                  <a:pt x="161925" y="78978"/>
                  <a:pt x="161925" y="77787"/>
                </a:cubicBezTo>
                <a:close/>
                <a:moveTo>
                  <a:pt x="158751" y="73554"/>
                </a:moveTo>
                <a:cubicBezTo>
                  <a:pt x="161926" y="74612"/>
                  <a:pt x="158751" y="76729"/>
                  <a:pt x="155575" y="77787"/>
                </a:cubicBezTo>
                <a:cubicBezTo>
                  <a:pt x="155575" y="77787"/>
                  <a:pt x="155575" y="77787"/>
                  <a:pt x="153988" y="76729"/>
                </a:cubicBezTo>
                <a:cubicBezTo>
                  <a:pt x="155575" y="74612"/>
                  <a:pt x="155575" y="71437"/>
                  <a:pt x="158751" y="73554"/>
                </a:cubicBezTo>
                <a:close/>
                <a:moveTo>
                  <a:pt x="140098" y="48759"/>
                </a:moveTo>
                <a:cubicBezTo>
                  <a:pt x="141487" y="47625"/>
                  <a:pt x="141487" y="51027"/>
                  <a:pt x="142876" y="48759"/>
                </a:cubicBezTo>
                <a:cubicBezTo>
                  <a:pt x="140098" y="52161"/>
                  <a:pt x="137319" y="55563"/>
                  <a:pt x="131763" y="55563"/>
                </a:cubicBezTo>
                <a:cubicBezTo>
                  <a:pt x="131763" y="52161"/>
                  <a:pt x="137319" y="51027"/>
                  <a:pt x="140098" y="48759"/>
                </a:cubicBezTo>
                <a:close/>
                <a:moveTo>
                  <a:pt x="148273" y="42598"/>
                </a:moveTo>
                <a:lnTo>
                  <a:pt x="150813" y="42598"/>
                </a:lnTo>
                <a:cubicBezTo>
                  <a:pt x="150813" y="42598"/>
                  <a:pt x="150813" y="42598"/>
                  <a:pt x="149543" y="43921"/>
                </a:cubicBezTo>
                <a:cubicBezTo>
                  <a:pt x="147003" y="45244"/>
                  <a:pt x="150813" y="49213"/>
                  <a:pt x="148273" y="51859"/>
                </a:cubicBezTo>
                <a:cubicBezTo>
                  <a:pt x="149543" y="51859"/>
                  <a:pt x="149543" y="50536"/>
                  <a:pt x="150813" y="50536"/>
                </a:cubicBezTo>
                <a:cubicBezTo>
                  <a:pt x="150813" y="51859"/>
                  <a:pt x="149543" y="53181"/>
                  <a:pt x="148273" y="53181"/>
                </a:cubicBezTo>
                <a:cubicBezTo>
                  <a:pt x="148273" y="53181"/>
                  <a:pt x="148273" y="54504"/>
                  <a:pt x="149543" y="54504"/>
                </a:cubicBezTo>
                <a:cubicBezTo>
                  <a:pt x="147003" y="55827"/>
                  <a:pt x="144463" y="55827"/>
                  <a:pt x="141923" y="55827"/>
                </a:cubicBezTo>
                <a:cubicBezTo>
                  <a:pt x="140653" y="57150"/>
                  <a:pt x="139383" y="57150"/>
                  <a:pt x="138113" y="57150"/>
                </a:cubicBezTo>
                <a:cubicBezTo>
                  <a:pt x="138113" y="55827"/>
                  <a:pt x="139383" y="55827"/>
                  <a:pt x="140653" y="55827"/>
                </a:cubicBezTo>
                <a:cubicBezTo>
                  <a:pt x="140653" y="54504"/>
                  <a:pt x="141923" y="54504"/>
                  <a:pt x="141923" y="53181"/>
                </a:cubicBezTo>
                <a:cubicBezTo>
                  <a:pt x="141923" y="53181"/>
                  <a:pt x="141923" y="53181"/>
                  <a:pt x="139383" y="53181"/>
                </a:cubicBezTo>
                <a:cubicBezTo>
                  <a:pt x="140653" y="53181"/>
                  <a:pt x="141923" y="53181"/>
                  <a:pt x="141923" y="51859"/>
                </a:cubicBezTo>
                <a:cubicBezTo>
                  <a:pt x="141923" y="49213"/>
                  <a:pt x="145733" y="51859"/>
                  <a:pt x="145733" y="49213"/>
                </a:cubicBezTo>
                <a:cubicBezTo>
                  <a:pt x="145733" y="47890"/>
                  <a:pt x="144463" y="47890"/>
                  <a:pt x="144463" y="47890"/>
                </a:cubicBezTo>
                <a:cubicBezTo>
                  <a:pt x="144463" y="47890"/>
                  <a:pt x="144463" y="46567"/>
                  <a:pt x="144463" y="45244"/>
                </a:cubicBezTo>
                <a:cubicBezTo>
                  <a:pt x="144463" y="45244"/>
                  <a:pt x="144463" y="46567"/>
                  <a:pt x="143193" y="45244"/>
                </a:cubicBezTo>
                <a:close/>
                <a:moveTo>
                  <a:pt x="169336" y="30162"/>
                </a:moveTo>
                <a:cubicBezTo>
                  <a:pt x="103318" y="30162"/>
                  <a:pt x="47862" y="76200"/>
                  <a:pt x="33338" y="136706"/>
                </a:cubicBezTo>
                <a:cubicBezTo>
                  <a:pt x="33338" y="136706"/>
                  <a:pt x="33338" y="138022"/>
                  <a:pt x="33338" y="138022"/>
                </a:cubicBezTo>
                <a:cubicBezTo>
                  <a:pt x="33338" y="138022"/>
                  <a:pt x="33338" y="139337"/>
                  <a:pt x="33338" y="139337"/>
                </a:cubicBezTo>
                <a:cubicBezTo>
                  <a:pt x="33338" y="139337"/>
                  <a:pt x="33338" y="140652"/>
                  <a:pt x="33338" y="140652"/>
                </a:cubicBezTo>
                <a:cubicBezTo>
                  <a:pt x="33338" y="140652"/>
                  <a:pt x="34658" y="139337"/>
                  <a:pt x="34658" y="139337"/>
                </a:cubicBezTo>
                <a:cubicBezTo>
                  <a:pt x="34658" y="139337"/>
                  <a:pt x="35979" y="139337"/>
                  <a:pt x="35979" y="139337"/>
                </a:cubicBezTo>
                <a:cubicBezTo>
                  <a:pt x="35979" y="139337"/>
                  <a:pt x="35979" y="139337"/>
                  <a:pt x="35979" y="140652"/>
                </a:cubicBezTo>
                <a:cubicBezTo>
                  <a:pt x="35979" y="147229"/>
                  <a:pt x="42580" y="148544"/>
                  <a:pt x="43901" y="153806"/>
                </a:cubicBezTo>
                <a:cubicBezTo>
                  <a:pt x="47862" y="159067"/>
                  <a:pt x="47862" y="164329"/>
                  <a:pt x="45221" y="169590"/>
                </a:cubicBezTo>
                <a:cubicBezTo>
                  <a:pt x="47862" y="169590"/>
                  <a:pt x="46542" y="165644"/>
                  <a:pt x="49182" y="166959"/>
                </a:cubicBezTo>
                <a:cubicBezTo>
                  <a:pt x="50503" y="166959"/>
                  <a:pt x="47862" y="169590"/>
                  <a:pt x="50503" y="170905"/>
                </a:cubicBezTo>
                <a:cubicBezTo>
                  <a:pt x="50503" y="170905"/>
                  <a:pt x="50503" y="170905"/>
                  <a:pt x="50503" y="168275"/>
                </a:cubicBezTo>
                <a:cubicBezTo>
                  <a:pt x="53143" y="166959"/>
                  <a:pt x="55784" y="170905"/>
                  <a:pt x="55784" y="174852"/>
                </a:cubicBezTo>
                <a:cubicBezTo>
                  <a:pt x="55784" y="174852"/>
                  <a:pt x="57105" y="174852"/>
                  <a:pt x="57105" y="174852"/>
                </a:cubicBezTo>
                <a:cubicBezTo>
                  <a:pt x="57105" y="174852"/>
                  <a:pt x="57105" y="173536"/>
                  <a:pt x="57105" y="173536"/>
                </a:cubicBezTo>
                <a:cubicBezTo>
                  <a:pt x="57105" y="173536"/>
                  <a:pt x="58425" y="173536"/>
                  <a:pt x="59745" y="173536"/>
                </a:cubicBezTo>
                <a:cubicBezTo>
                  <a:pt x="61066" y="173536"/>
                  <a:pt x="61066" y="173536"/>
                  <a:pt x="61066" y="173536"/>
                </a:cubicBezTo>
                <a:cubicBezTo>
                  <a:pt x="61066" y="173536"/>
                  <a:pt x="62386" y="173536"/>
                  <a:pt x="62386" y="173536"/>
                </a:cubicBezTo>
                <a:cubicBezTo>
                  <a:pt x="63706" y="173536"/>
                  <a:pt x="63706" y="173536"/>
                  <a:pt x="63706" y="173536"/>
                </a:cubicBezTo>
                <a:cubicBezTo>
                  <a:pt x="63706" y="173536"/>
                  <a:pt x="63706" y="173536"/>
                  <a:pt x="65027" y="173536"/>
                </a:cubicBezTo>
                <a:cubicBezTo>
                  <a:pt x="65027" y="174852"/>
                  <a:pt x="65027" y="174852"/>
                  <a:pt x="65027" y="174852"/>
                </a:cubicBezTo>
                <a:cubicBezTo>
                  <a:pt x="65027" y="174852"/>
                  <a:pt x="66347" y="176167"/>
                  <a:pt x="68988" y="177482"/>
                </a:cubicBezTo>
                <a:cubicBezTo>
                  <a:pt x="70308" y="178798"/>
                  <a:pt x="72949" y="180113"/>
                  <a:pt x="72949" y="180113"/>
                </a:cubicBezTo>
                <a:cubicBezTo>
                  <a:pt x="72949" y="181428"/>
                  <a:pt x="74269" y="181428"/>
                  <a:pt x="74269" y="182744"/>
                </a:cubicBezTo>
                <a:cubicBezTo>
                  <a:pt x="74269" y="182744"/>
                  <a:pt x="74269" y="184059"/>
                  <a:pt x="74269" y="185374"/>
                </a:cubicBezTo>
                <a:cubicBezTo>
                  <a:pt x="74269" y="186690"/>
                  <a:pt x="74269" y="188005"/>
                  <a:pt x="74269" y="189320"/>
                </a:cubicBezTo>
                <a:cubicBezTo>
                  <a:pt x="74269" y="190636"/>
                  <a:pt x="72949" y="191951"/>
                  <a:pt x="71629" y="194582"/>
                </a:cubicBezTo>
                <a:cubicBezTo>
                  <a:pt x="71629" y="194582"/>
                  <a:pt x="71629" y="195897"/>
                  <a:pt x="71629" y="195897"/>
                </a:cubicBezTo>
                <a:cubicBezTo>
                  <a:pt x="68988" y="205105"/>
                  <a:pt x="65027" y="211682"/>
                  <a:pt x="63706" y="219574"/>
                </a:cubicBezTo>
                <a:cubicBezTo>
                  <a:pt x="62386" y="224835"/>
                  <a:pt x="66347" y="230097"/>
                  <a:pt x="66347" y="236673"/>
                </a:cubicBezTo>
                <a:cubicBezTo>
                  <a:pt x="66347" y="236673"/>
                  <a:pt x="66347" y="237989"/>
                  <a:pt x="66347" y="239304"/>
                </a:cubicBezTo>
                <a:cubicBezTo>
                  <a:pt x="66347" y="240619"/>
                  <a:pt x="66347" y="243250"/>
                  <a:pt x="65027" y="245881"/>
                </a:cubicBezTo>
                <a:cubicBezTo>
                  <a:pt x="63706" y="244565"/>
                  <a:pt x="63706" y="244565"/>
                  <a:pt x="62386" y="244565"/>
                </a:cubicBezTo>
                <a:cubicBezTo>
                  <a:pt x="63706" y="247196"/>
                  <a:pt x="66347" y="249827"/>
                  <a:pt x="65027" y="253773"/>
                </a:cubicBezTo>
                <a:cubicBezTo>
                  <a:pt x="65027" y="255088"/>
                  <a:pt x="63706" y="255088"/>
                  <a:pt x="62386" y="255088"/>
                </a:cubicBezTo>
                <a:cubicBezTo>
                  <a:pt x="63706" y="256404"/>
                  <a:pt x="63706" y="256404"/>
                  <a:pt x="63706" y="257719"/>
                </a:cubicBezTo>
                <a:cubicBezTo>
                  <a:pt x="63706" y="259034"/>
                  <a:pt x="65027" y="259034"/>
                  <a:pt x="66347" y="260350"/>
                </a:cubicBezTo>
                <a:cubicBezTo>
                  <a:pt x="66347" y="260350"/>
                  <a:pt x="66347" y="261665"/>
                  <a:pt x="66347" y="261665"/>
                </a:cubicBezTo>
                <a:cubicBezTo>
                  <a:pt x="66347" y="261665"/>
                  <a:pt x="66347" y="261665"/>
                  <a:pt x="67668" y="261665"/>
                </a:cubicBezTo>
                <a:cubicBezTo>
                  <a:pt x="72949" y="268242"/>
                  <a:pt x="79551" y="274819"/>
                  <a:pt x="87473" y="280080"/>
                </a:cubicBezTo>
                <a:cubicBezTo>
                  <a:pt x="87473" y="280080"/>
                  <a:pt x="88794" y="280080"/>
                  <a:pt x="88794" y="280080"/>
                </a:cubicBezTo>
                <a:cubicBezTo>
                  <a:pt x="88794" y="280080"/>
                  <a:pt x="88794" y="280080"/>
                  <a:pt x="88794" y="281395"/>
                </a:cubicBezTo>
                <a:cubicBezTo>
                  <a:pt x="88794" y="281395"/>
                  <a:pt x="90114" y="281395"/>
                  <a:pt x="90114" y="281395"/>
                </a:cubicBezTo>
                <a:cubicBezTo>
                  <a:pt x="112560" y="297180"/>
                  <a:pt x="140288" y="306387"/>
                  <a:pt x="169336" y="306387"/>
                </a:cubicBezTo>
                <a:cubicBezTo>
                  <a:pt x="245919" y="306387"/>
                  <a:pt x="307976" y="244565"/>
                  <a:pt x="307976" y="168275"/>
                </a:cubicBezTo>
                <a:lnTo>
                  <a:pt x="306128" y="156215"/>
                </a:lnTo>
                <a:lnTo>
                  <a:pt x="306388" y="154573"/>
                </a:lnTo>
                <a:lnTo>
                  <a:pt x="306388" y="151899"/>
                </a:lnTo>
                <a:lnTo>
                  <a:pt x="305656" y="153133"/>
                </a:lnTo>
                <a:lnTo>
                  <a:pt x="301374" y="125197"/>
                </a:lnTo>
                <a:cubicBezTo>
                  <a:pt x="297083" y="111715"/>
                  <a:pt x="290811" y="99219"/>
                  <a:pt x="282889" y="88038"/>
                </a:cubicBezTo>
                <a:cubicBezTo>
                  <a:pt x="284209" y="94615"/>
                  <a:pt x="284209" y="102507"/>
                  <a:pt x="282889" y="109084"/>
                </a:cubicBezTo>
                <a:cubicBezTo>
                  <a:pt x="281569" y="110399"/>
                  <a:pt x="281569" y="111714"/>
                  <a:pt x="281569" y="113030"/>
                </a:cubicBezTo>
                <a:cubicBezTo>
                  <a:pt x="280248" y="113030"/>
                  <a:pt x="280248" y="114345"/>
                  <a:pt x="278928" y="115660"/>
                </a:cubicBezTo>
                <a:cubicBezTo>
                  <a:pt x="278928" y="114345"/>
                  <a:pt x="278928" y="113030"/>
                  <a:pt x="278928" y="113030"/>
                </a:cubicBezTo>
                <a:cubicBezTo>
                  <a:pt x="278928" y="111714"/>
                  <a:pt x="278928" y="110399"/>
                  <a:pt x="277608" y="109084"/>
                </a:cubicBezTo>
                <a:cubicBezTo>
                  <a:pt x="277608" y="107768"/>
                  <a:pt x="276287" y="106453"/>
                  <a:pt x="274967" y="106453"/>
                </a:cubicBezTo>
                <a:cubicBezTo>
                  <a:pt x="267045" y="107768"/>
                  <a:pt x="260443" y="105138"/>
                  <a:pt x="253841" y="101192"/>
                </a:cubicBezTo>
                <a:cubicBezTo>
                  <a:pt x="252520" y="101192"/>
                  <a:pt x="251200" y="101192"/>
                  <a:pt x="249880" y="99876"/>
                </a:cubicBezTo>
                <a:cubicBezTo>
                  <a:pt x="245919" y="98561"/>
                  <a:pt x="243278" y="97245"/>
                  <a:pt x="240637" y="97245"/>
                </a:cubicBezTo>
                <a:cubicBezTo>
                  <a:pt x="243278" y="99876"/>
                  <a:pt x="244598" y="102507"/>
                  <a:pt x="245919" y="106453"/>
                </a:cubicBezTo>
                <a:cubicBezTo>
                  <a:pt x="245919" y="105138"/>
                  <a:pt x="247239" y="105138"/>
                  <a:pt x="247239" y="103822"/>
                </a:cubicBezTo>
                <a:cubicBezTo>
                  <a:pt x="247239" y="105138"/>
                  <a:pt x="248559" y="105138"/>
                  <a:pt x="248559" y="106453"/>
                </a:cubicBezTo>
                <a:cubicBezTo>
                  <a:pt x="249880" y="110399"/>
                  <a:pt x="256482" y="110399"/>
                  <a:pt x="256482" y="105138"/>
                </a:cubicBezTo>
                <a:cubicBezTo>
                  <a:pt x="263083" y="110399"/>
                  <a:pt x="269685" y="115660"/>
                  <a:pt x="268365" y="124868"/>
                </a:cubicBezTo>
                <a:cubicBezTo>
                  <a:pt x="267045" y="128814"/>
                  <a:pt x="263083" y="131445"/>
                  <a:pt x="259122" y="132760"/>
                </a:cubicBezTo>
                <a:cubicBezTo>
                  <a:pt x="251200" y="135391"/>
                  <a:pt x="237996" y="140652"/>
                  <a:pt x="236676" y="128814"/>
                </a:cubicBezTo>
                <a:cubicBezTo>
                  <a:pt x="236676" y="128814"/>
                  <a:pt x="235356" y="127499"/>
                  <a:pt x="235356" y="126183"/>
                </a:cubicBezTo>
                <a:cubicBezTo>
                  <a:pt x="234035" y="124868"/>
                  <a:pt x="234035" y="124868"/>
                  <a:pt x="234035" y="123553"/>
                </a:cubicBezTo>
                <a:cubicBezTo>
                  <a:pt x="230074" y="119607"/>
                  <a:pt x="226113" y="115660"/>
                  <a:pt x="223472" y="110399"/>
                </a:cubicBezTo>
                <a:cubicBezTo>
                  <a:pt x="222152" y="109084"/>
                  <a:pt x="220831" y="109084"/>
                  <a:pt x="220831" y="107768"/>
                </a:cubicBezTo>
                <a:cubicBezTo>
                  <a:pt x="219511" y="106453"/>
                  <a:pt x="219511" y="106453"/>
                  <a:pt x="218191" y="105138"/>
                </a:cubicBezTo>
                <a:cubicBezTo>
                  <a:pt x="218191" y="103822"/>
                  <a:pt x="216870" y="103822"/>
                  <a:pt x="215550" y="102507"/>
                </a:cubicBezTo>
                <a:cubicBezTo>
                  <a:pt x="212909" y="103822"/>
                  <a:pt x="214230" y="97245"/>
                  <a:pt x="210268" y="98561"/>
                </a:cubicBezTo>
                <a:cubicBezTo>
                  <a:pt x="208948" y="99876"/>
                  <a:pt x="208948" y="99876"/>
                  <a:pt x="210268" y="99876"/>
                </a:cubicBezTo>
                <a:cubicBezTo>
                  <a:pt x="211589" y="102507"/>
                  <a:pt x="211589" y="102507"/>
                  <a:pt x="212909" y="103822"/>
                </a:cubicBezTo>
                <a:cubicBezTo>
                  <a:pt x="214230" y="105138"/>
                  <a:pt x="214230" y="105138"/>
                  <a:pt x="215550" y="106453"/>
                </a:cubicBezTo>
                <a:cubicBezTo>
                  <a:pt x="215550" y="107768"/>
                  <a:pt x="216870" y="107768"/>
                  <a:pt x="216870" y="109084"/>
                </a:cubicBezTo>
                <a:cubicBezTo>
                  <a:pt x="219511" y="113030"/>
                  <a:pt x="223472" y="116976"/>
                  <a:pt x="224793" y="122237"/>
                </a:cubicBezTo>
                <a:cubicBezTo>
                  <a:pt x="227433" y="124868"/>
                  <a:pt x="230074" y="128814"/>
                  <a:pt x="231394" y="131445"/>
                </a:cubicBezTo>
                <a:cubicBezTo>
                  <a:pt x="232715" y="132760"/>
                  <a:pt x="234035" y="134075"/>
                  <a:pt x="234035" y="134075"/>
                </a:cubicBezTo>
                <a:cubicBezTo>
                  <a:pt x="235356" y="135391"/>
                  <a:pt x="236676" y="138022"/>
                  <a:pt x="236676" y="138022"/>
                </a:cubicBezTo>
                <a:cubicBezTo>
                  <a:pt x="237996" y="139337"/>
                  <a:pt x="237996" y="139337"/>
                  <a:pt x="240637" y="140652"/>
                </a:cubicBezTo>
                <a:cubicBezTo>
                  <a:pt x="241957" y="141968"/>
                  <a:pt x="244598" y="143283"/>
                  <a:pt x="244598" y="143283"/>
                </a:cubicBezTo>
                <a:cubicBezTo>
                  <a:pt x="244598" y="143283"/>
                  <a:pt x="245919" y="143283"/>
                  <a:pt x="245919" y="143283"/>
                </a:cubicBezTo>
                <a:cubicBezTo>
                  <a:pt x="247239" y="143283"/>
                  <a:pt x="247239" y="143283"/>
                  <a:pt x="248559" y="143283"/>
                </a:cubicBezTo>
                <a:cubicBezTo>
                  <a:pt x="252520" y="143283"/>
                  <a:pt x="256482" y="143283"/>
                  <a:pt x="260443" y="140652"/>
                </a:cubicBezTo>
                <a:cubicBezTo>
                  <a:pt x="260443" y="143283"/>
                  <a:pt x="260443" y="145914"/>
                  <a:pt x="259122" y="147229"/>
                </a:cubicBezTo>
                <a:cubicBezTo>
                  <a:pt x="259122" y="148544"/>
                  <a:pt x="259122" y="149860"/>
                  <a:pt x="257802" y="151175"/>
                </a:cubicBezTo>
                <a:cubicBezTo>
                  <a:pt x="257802" y="153806"/>
                  <a:pt x="256482" y="156437"/>
                  <a:pt x="255161" y="159067"/>
                </a:cubicBezTo>
                <a:cubicBezTo>
                  <a:pt x="255161" y="160383"/>
                  <a:pt x="253841" y="160383"/>
                  <a:pt x="253841" y="161698"/>
                </a:cubicBezTo>
                <a:cubicBezTo>
                  <a:pt x="240637" y="168275"/>
                  <a:pt x="228754" y="176167"/>
                  <a:pt x="232715" y="190636"/>
                </a:cubicBezTo>
                <a:cubicBezTo>
                  <a:pt x="232715" y="190636"/>
                  <a:pt x="234035" y="191951"/>
                  <a:pt x="234035" y="191951"/>
                </a:cubicBezTo>
                <a:cubicBezTo>
                  <a:pt x="234035" y="199843"/>
                  <a:pt x="232715" y="206420"/>
                  <a:pt x="228754" y="212997"/>
                </a:cubicBezTo>
                <a:cubicBezTo>
                  <a:pt x="228754" y="214312"/>
                  <a:pt x="227433" y="215628"/>
                  <a:pt x="227433" y="215628"/>
                </a:cubicBezTo>
                <a:cubicBezTo>
                  <a:pt x="222152" y="222204"/>
                  <a:pt x="219511" y="228781"/>
                  <a:pt x="218191" y="235358"/>
                </a:cubicBezTo>
                <a:cubicBezTo>
                  <a:pt x="218191" y="236673"/>
                  <a:pt x="214230" y="236673"/>
                  <a:pt x="212909" y="239304"/>
                </a:cubicBezTo>
                <a:cubicBezTo>
                  <a:pt x="212909" y="239304"/>
                  <a:pt x="212909" y="240619"/>
                  <a:pt x="211589" y="241935"/>
                </a:cubicBezTo>
                <a:cubicBezTo>
                  <a:pt x="211589" y="243250"/>
                  <a:pt x="210268" y="245881"/>
                  <a:pt x="210268" y="245881"/>
                </a:cubicBezTo>
                <a:cubicBezTo>
                  <a:pt x="208948" y="247196"/>
                  <a:pt x="207628" y="248512"/>
                  <a:pt x="207628" y="248512"/>
                </a:cubicBezTo>
                <a:cubicBezTo>
                  <a:pt x="206307" y="249827"/>
                  <a:pt x="204987" y="251142"/>
                  <a:pt x="203667" y="253773"/>
                </a:cubicBezTo>
                <a:cubicBezTo>
                  <a:pt x="199705" y="255088"/>
                  <a:pt x="195744" y="256404"/>
                  <a:pt x="191783" y="259034"/>
                </a:cubicBezTo>
                <a:cubicBezTo>
                  <a:pt x="189142" y="259034"/>
                  <a:pt x="185181" y="259034"/>
                  <a:pt x="185181" y="259034"/>
                </a:cubicBezTo>
                <a:cubicBezTo>
                  <a:pt x="185181" y="260350"/>
                  <a:pt x="185181" y="260350"/>
                  <a:pt x="183861" y="260350"/>
                </a:cubicBezTo>
                <a:cubicBezTo>
                  <a:pt x="183861" y="260350"/>
                  <a:pt x="183861" y="260350"/>
                  <a:pt x="183861" y="261665"/>
                </a:cubicBezTo>
                <a:cubicBezTo>
                  <a:pt x="182540" y="261665"/>
                  <a:pt x="182540" y="261665"/>
                  <a:pt x="181220" y="261665"/>
                </a:cubicBezTo>
                <a:cubicBezTo>
                  <a:pt x="179899" y="261665"/>
                  <a:pt x="178579" y="260350"/>
                  <a:pt x="178579" y="260350"/>
                </a:cubicBezTo>
                <a:cubicBezTo>
                  <a:pt x="178579" y="260350"/>
                  <a:pt x="177259" y="260350"/>
                  <a:pt x="177259" y="259034"/>
                </a:cubicBezTo>
                <a:cubicBezTo>
                  <a:pt x="177259" y="259034"/>
                  <a:pt x="175938" y="257719"/>
                  <a:pt x="175938" y="257719"/>
                </a:cubicBezTo>
                <a:cubicBezTo>
                  <a:pt x="175938" y="257719"/>
                  <a:pt x="175938" y="256404"/>
                  <a:pt x="175938" y="256404"/>
                </a:cubicBezTo>
                <a:cubicBezTo>
                  <a:pt x="175938" y="256404"/>
                  <a:pt x="175938" y="256404"/>
                  <a:pt x="175938" y="255088"/>
                </a:cubicBezTo>
                <a:cubicBezTo>
                  <a:pt x="175938" y="255088"/>
                  <a:pt x="175938" y="255088"/>
                  <a:pt x="175938" y="253773"/>
                </a:cubicBezTo>
                <a:cubicBezTo>
                  <a:pt x="175938" y="252458"/>
                  <a:pt x="175938" y="251142"/>
                  <a:pt x="174618" y="251142"/>
                </a:cubicBezTo>
                <a:cubicBezTo>
                  <a:pt x="174618" y="249827"/>
                  <a:pt x="173298" y="248512"/>
                  <a:pt x="173298" y="248512"/>
                </a:cubicBezTo>
                <a:cubicBezTo>
                  <a:pt x="171977" y="247196"/>
                  <a:pt x="171977" y="245881"/>
                  <a:pt x="171977" y="245881"/>
                </a:cubicBezTo>
                <a:cubicBezTo>
                  <a:pt x="171977" y="245881"/>
                  <a:pt x="171977" y="245881"/>
                  <a:pt x="170657" y="245881"/>
                </a:cubicBezTo>
                <a:cubicBezTo>
                  <a:pt x="170657" y="245881"/>
                  <a:pt x="170657" y="244565"/>
                  <a:pt x="170657" y="244565"/>
                </a:cubicBezTo>
                <a:cubicBezTo>
                  <a:pt x="170657" y="244565"/>
                  <a:pt x="169336" y="243250"/>
                  <a:pt x="169336" y="243250"/>
                </a:cubicBezTo>
                <a:cubicBezTo>
                  <a:pt x="169336" y="243250"/>
                  <a:pt x="169336" y="243250"/>
                  <a:pt x="169336" y="241935"/>
                </a:cubicBezTo>
                <a:cubicBezTo>
                  <a:pt x="168016" y="234043"/>
                  <a:pt x="162735" y="226150"/>
                  <a:pt x="160094" y="219574"/>
                </a:cubicBezTo>
                <a:cubicBezTo>
                  <a:pt x="158773" y="214312"/>
                  <a:pt x="161414" y="209051"/>
                  <a:pt x="164055" y="205105"/>
                </a:cubicBezTo>
                <a:cubicBezTo>
                  <a:pt x="165375" y="203789"/>
                  <a:pt x="165375" y="203789"/>
                  <a:pt x="165375" y="202474"/>
                </a:cubicBezTo>
                <a:cubicBezTo>
                  <a:pt x="165375" y="201159"/>
                  <a:pt x="165375" y="199843"/>
                  <a:pt x="165375" y="198528"/>
                </a:cubicBezTo>
                <a:cubicBezTo>
                  <a:pt x="164055" y="198528"/>
                  <a:pt x="164055" y="195897"/>
                  <a:pt x="164055" y="194582"/>
                </a:cubicBezTo>
                <a:cubicBezTo>
                  <a:pt x="162735" y="191951"/>
                  <a:pt x="161414" y="188005"/>
                  <a:pt x="160094" y="185374"/>
                </a:cubicBezTo>
                <a:cubicBezTo>
                  <a:pt x="160094" y="185374"/>
                  <a:pt x="158773" y="184059"/>
                  <a:pt x="157453" y="182744"/>
                </a:cubicBezTo>
                <a:cubicBezTo>
                  <a:pt x="157453" y="181428"/>
                  <a:pt x="156133" y="181428"/>
                  <a:pt x="156133" y="180113"/>
                </a:cubicBezTo>
                <a:cubicBezTo>
                  <a:pt x="150851" y="176167"/>
                  <a:pt x="154812" y="169590"/>
                  <a:pt x="152172" y="164329"/>
                </a:cubicBezTo>
                <a:cubicBezTo>
                  <a:pt x="150851" y="161698"/>
                  <a:pt x="149531" y="160383"/>
                  <a:pt x="148210" y="160383"/>
                </a:cubicBezTo>
                <a:cubicBezTo>
                  <a:pt x="145570" y="160383"/>
                  <a:pt x="144249" y="160383"/>
                  <a:pt x="144249" y="160383"/>
                </a:cubicBezTo>
                <a:cubicBezTo>
                  <a:pt x="142929" y="160383"/>
                  <a:pt x="142929" y="159067"/>
                  <a:pt x="142929" y="159067"/>
                </a:cubicBezTo>
                <a:cubicBezTo>
                  <a:pt x="142929" y="159067"/>
                  <a:pt x="142929" y="157752"/>
                  <a:pt x="141609" y="157752"/>
                </a:cubicBezTo>
                <a:cubicBezTo>
                  <a:pt x="141609" y="157752"/>
                  <a:pt x="141609" y="156437"/>
                  <a:pt x="141609" y="156437"/>
                </a:cubicBezTo>
                <a:cubicBezTo>
                  <a:pt x="141609" y="156437"/>
                  <a:pt x="138968" y="156437"/>
                  <a:pt x="136327" y="155121"/>
                </a:cubicBezTo>
                <a:cubicBezTo>
                  <a:pt x="136327" y="156437"/>
                  <a:pt x="135007" y="156437"/>
                  <a:pt x="133686" y="156437"/>
                </a:cubicBezTo>
                <a:cubicBezTo>
                  <a:pt x="132366" y="156437"/>
                  <a:pt x="132366" y="156437"/>
                  <a:pt x="131046" y="156437"/>
                </a:cubicBezTo>
                <a:cubicBezTo>
                  <a:pt x="117842" y="163013"/>
                  <a:pt x="98036" y="164329"/>
                  <a:pt x="92755" y="145914"/>
                </a:cubicBezTo>
                <a:cubicBezTo>
                  <a:pt x="92755" y="145914"/>
                  <a:pt x="91434" y="144598"/>
                  <a:pt x="91434" y="143283"/>
                </a:cubicBezTo>
                <a:cubicBezTo>
                  <a:pt x="90114" y="141968"/>
                  <a:pt x="90114" y="140652"/>
                  <a:pt x="88794" y="140652"/>
                </a:cubicBezTo>
                <a:cubicBezTo>
                  <a:pt x="88794" y="140652"/>
                  <a:pt x="88794" y="140652"/>
                  <a:pt x="88794" y="139337"/>
                </a:cubicBezTo>
                <a:cubicBezTo>
                  <a:pt x="87473" y="139337"/>
                  <a:pt x="87473" y="139337"/>
                  <a:pt x="87473" y="139337"/>
                </a:cubicBezTo>
                <a:cubicBezTo>
                  <a:pt x="87473" y="138022"/>
                  <a:pt x="87473" y="138022"/>
                  <a:pt x="88794" y="136706"/>
                </a:cubicBezTo>
                <a:cubicBezTo>
                  <a:pt x="88794" y="136706"/>
                  <a:pt x="88794" y="135391"/>
                  <a:pt x="88794" y="134075"/>
                </a:cubicBezTo>
                <a:cubicBezTo>
                  <a:pt x="88794" y="134075"/>
                  <a:pt x="88794" y="132760"/>
                  <a:pt x="88794" y="132760"/>
                </a:cubicBezTo>
                <a:cubicBezTo>
                  <a:pt x="88794" y="132760"/>
                  <a:pt x="88794" y="131445"/>
                  <a:pt x="88794" y="131445"/>
                </a:cubicBezTo>
                <a:cubicBezTo>
                  <a:pt x="91434" y="120922"/>
                  <a:pt x="94075" y="110399"/>
                  <a:pt x="101997" y="103822"/>
                </a:cubicBezTo>
                <a:cubicBezTo>
                  <a:pt x="103318" y="102507"/>
                  <a:pt x="104638" y="102507"/>
                  <a:pt x="105958" y="101192"/>
                </a:cubicBezTo>
                <a:cubicBezTo>
                  <a:pt x="108599" y="99876"/>
                  <a:pt x="111240" y="98561"/>
                  <a:pt x="113881" y="95930"/>
                </a:cubicBezTo>
                <a:cubicBezTo>
                  <a:pt x="115201" y="94615"/>
                  <a:pt x="115201" y="94615"/>
                  <a:pt x="115201" y="93299"/>
                </a:cubicBezTo>
                <a:cubicBezTo>
                  <a:pt x="117842" y="89353"/>
                  <a:pt x="120483" y="84092"/>
                  <a:pt x="125764" y="84092"/>
                </a:cubicBezTo>
                <a:cubicBezTo>
                  <a:pt x="132366" y="84092"/>
                  <a:pt x="137647" y="84092"/>
                  <a:pt x="144249" y="81461"/>
                </a:cubicBezTo>
                <a:cubicBezTo>
                  <a:pt x="145570" y="81461"/>
                  <a:pt x="146890" y="81461"/>
                  <a:pt x="148210" y="81461"/>
                </a:cubicBezTo>
                <a:cubicBezTo>
                  <a:pt x="152172" y="80146"/>
                  <a:pt x="157453" y="81461"/>
                  <a:pt x="161414" y="82777"/>
                </a:cubicBezTo>
                <a:cubicBezTo>
                  <a:pt x="158773" y="88038"/>
                  <a:pt x="164055" y="91984"/>
                  <a:pt x="168016" y="91984"/>
                </a:cubicBezTo>
                <a:cubicBezTo>
                  <a:pt x="169336" y="91984"/>
                  <a:pt x="170657" y="91984"/>
                  <a:pt x="170657" y="91984"/>
                </a:cubicBezTo>
                <a:cubicBezTo>
                  <a:pt x="171977" y="93299"/>
                  <a:pt x="173298" y="93299"/>
                  <a:pt x="174618" y="93299"/>
                </a:cubicBezTo>
                <a:cubicBezTo>
                  <a:pt x="174618" y="93299"/>
                  <a:pt x="175938" y="94615"/>
                  <a:pt x="175938" y="94615"/>
                </a:cubicBezTo>
                <a:cubicBezTo>
                  <a:pt x="177259" y="95930"/>
                  <a:pt x="178579" y="95930"/>
                  <a:pt x="179899" y="95930"/>
                </a:cubicBezTo>
                <a:cubicBezTo>
                  <a:pt x="179899" y="94615"/>
                  <a:pt x="179899" y="94615"/>
                  <a:pt x="179899" y="94615"/>
                </a:cubicBezTo>
                <a:cubicBezTo>
                  <a:pt x="179899" y="93299"/>
                  <a:pt x="179899" y="93299"/>
                  <a:pt x="179899" y="91984"/>
                </a:cubicBezTo>
                <a:cubicBezTo>
                  <a:pt x="181220" y="91984"/>
                  <a:pt x="181220" y="90669"/>
                  <a:pt x="181220" y="90669"/>
                </a:cubicBezTo>
                <a:cubicBezTo>
                  <a:pt x="182540" y="90669"/>
                  <a:pt x="183861" y="90669"/>
                  <a:pt x="183861" y="90669"/>
                </a:cubicBezTo>
                <a:cubicBezTo>
                  <a:pt x="185181" y="90669"/>
                  <a:pt x="186501" y="90669"/>
                  <a:pt x="186501" y="90669"/>
                </a:cubicBezTo>
                <a:cubicBezTo>
                  <a:pt x="190463" y="91984"/>
                  <a:pt x="194424" y="93299"/>
                  <a:pt x="198385" y="94615"/>
                </a:cubicBezTo>
                <a:cubicBezTo>
                  <a:pt x="206307" y="95930"/>
                  <a:pt x="218191" y="89353"/>
                  <a:pt x="211589" y="84092"/>
                </a:cubicBezTo>
                <a:cubicBezTo>
                  <a:pt x="206307" y="80146"/>
                  <a:pt x="193104" y="85407"/>
                  <a:pt x="189142" y="74884"/>
                </a:cubicBezTo>
                <a:cubicBezTo>
                  <a:pt x="189142" y="74884"/>
                  <a:pt x="187822" y="73569"/>
                  <a:pt x="187822" y="76200"/>
                </a:cubicBezTo>
                <a:cubicBezTo>
                  <a:pt x="186501" y="77515"/>
                  <a:pt x="187822" y="77515"/>
                  <a:pt x="187822" y="78830"/>
                </a:cubicBezTo>
                <a:cubicBezTo>
                  <a:pt x="189142" y="80146"/>
                  <a:pt x="189142" y="80146"/>
                  <a:pt x="186501" y="82777"/>
                </a:cubicBezTo>
                <a:cubicBezTo>
                  <a:pt x="185181" y="82777"/>
                  <a:pt x="183861" y="82777"/>
                  <a:pt x="183861" y="81461"/>
                </a:cubicBezTo>
                <a:cubicBezTo>
                  <a:pt x="178579" y="73569"/>
                  <a:pt x="171977" y="70938"/>
                  <a:pt x="165375" y="65677"/>
                </a:cubicBezTo>
                <a:cubicBezTo>
                  <a:pt x="165375" y="72254"/>
                  <a:pt x="175938" y="76200"/>
                  <a:pt x="178579" y="81461"/>
                </a:cubicBezTo>
                <a:cubicBezTo>
                  <a:pt x="175938" y="78830"/>
                  <a:pt x="173298" y="81461"/>
                  <a:pt x="173298" y="82777"/>
                </a:cubicBezTo>
                <a:cubicBezTo>
                  <a:pt x="170657" y="77515"/>
                  <a:pt x="164055" y="72254"/>
                  <a:pt x="158773" y="68308"/>
                </a:cubicBezTo>
                <a:cubicBezTo>
                  <a:pt x="157453" y="68308"/>
                  <a:pt x="157453" y="68308"/>
                  <a:pt x="156133" y="68308"/>
                </a:cubicBezTo>
                <a:cubicBezTo>
                  <a:pt x="154812" y="68308"/>
                  <a:pt x="153492" y="68308"/>
                  <a:pt x="152172" y="69623"/>
                </a:cubicBezTo>
                <a:cubicBezTo>
                  <a:pt x="150851" y="69623"/>
                  <a:pt x="149531" y="69623"/>
                  <a:pt x="148210" y="70938"/>
                </a:cubicBezTo>
                <a:cubicBezTo>
                  <a:pt x="146890" y="72254"/>
                  <a:pt x="146890" y="72254"/>
                  <a:pt x="145570" y="73569"/>
                </a:cubicBezTo>
                <a:cubicBezTo>
                  <a:pt x="144249" y="73569"/>
                  <a:pt x="144249" y="74884"/>
                  <a:pt x="142929" y="74884"/>
                </a:cubicBezTo>
                <a:cubicBezTo>
                  <a:pt x="140288" y="76200"/>
                  <a:pt x="138968" y="78830"/>
                  <a:pt x="137647" y="78830"/>
                </a:cubicBezTo>
                <a:cubicBezTo>
                  <a:pt x="131046" y="82777"/>
                  <a:pt x="124444" y="82777"/>
                  <a:pt x="119162" y="78830"/>
                </a:cubicBezTo>
                <a:cubicBezTo>
                  <a:pt x="117842" y="77515"/>
                  <a:pt x="119162" y="74884"/>
                  <a:pt x="119162" y="73569"/>
                </a:cubicBezTo>
                <a:cubicBezTo>
                  <a:pt x="120483" y="63046"/>
                  <a:pt x="131046" y="65677"/>
                  <a:pt x="138968" y="66992"/>
                </a:cubicBezTo>
                <a:cubicBezTo>
                  <a:pt x="141609" y="68308"/>
                  <a:pt x="141609" y="63046"/>
                  <a:pt x="138968" y="60415"/>
                </a:cubicBezTo>
                <a:cubicBezTo>
                  <a:pt x="140288" y="60415"/>
                  <a:pt x="141609" y="60415"/>
                  <a:pt x="142929" y="60415"/>
                </a:cubicBezTo>
                <a:cubicBezTo>
                  <a:pt x="148210" y="57785"/>
                  <a:pt x="153492" y="55154"/>
                  <a:pt x="158773" y="52523"/>
                </a:cubicBezTo>
                <a:cubicBezTo>
                  <a:pt x="158773" y="52523"/>
                  <a:pt x="160094" y="52523"/>
                  <a:pt x="161414" y="52523"/>
                </a:cubicBezTo>
                <a:cubicBezTo>
                  <a:pt x="161414" y="51208"/>
                  <a:pt x="161414" y="47262"/>
                  <a:pt x="164055" y="47262"/>
                </a:cubicBezTo>
                <a:cubicBezTo>
                  <a:pt x="164055" y="47262"/>
                  <a:pt x="164055" y="47262"/>
                  <a:pt x="164055" y="49893"/>
                </a:cubicBezTo>
                <a:cubicBezTo>
                  <a:pt x="165375" y="49893"/>
                  <a:pt x="165375" y="49893"/>
                  <a:pt x="165375" y="51208"/>
                </a:cubicBezTo>
                <a:cubicBezTo>
                  <a:pt x="165375" y="52523"/>
                  <a:pt x="164055" y="51208"/>
                  <a:pt x="164055" y="51208"/>
                </a:cubicBezTo>
                <a:cubicBezTo>
                  <a:pt x="168016" y="53839"/>
                  <a:pt x="175938" y="52523"/>
                  <a:pt x="177259" y="45947"/>
                </a:cubicBezTo>
                <a:cubicBezTo>
                  <a:pt x="177259" y="45947"/>
                  <a:pt x="178579" y="45947"/>
                  <a:pt x="178579" y="47262"/>
                </a:cubicBezTo>
                <a:cubicBezTo>
                  <a:pt x="178579" y="45947"/>
                  <a:pt x="178579" y="43316"/>
                  <a:pt x="179899" y="43316"/>
                </a:cubicBezTo>
                <a:cubicBezTo>
                  <a:pt x="181220" y="43316"/>
                  <a:pt x="182540" y="43316"/>
                  <a:pt x="183861" y="42000"/>
                </a:cubicBezTo>
                <a:cubicBezTo>
                  <a:pt x="183861" y="42000"/>
                  <a:pt x="185181" y="42000"/>
                  <a:pt x="185181" y="40685"/>
                </a:cubicBezTo>
                <a:cubicBezTo>
                  <a:pt x="183861" y="40685"/>
                  <a:pt x="182540" y="42000"/>
                  <a:pt x="181220" y="42000"/>
                </a:cubicBezTo>
                <a:cubicBezTo>
                  <a:pt x="179899" y="43316"/>
                  <a:pt x="178579" y="43316"/>
                  <a:pt x="177259" y="43316"/>
                </a:cubicBezTo>
                <a:cubicBezTo>
                  <a:pt x="175938" y="42000"/>
                  <a:pt x="175938" y="39370"/>
                  <a:pt x="178579" y="39370"/>
                </a:cubicBezTo>
                <a:cubicBezTo>
                  <a:pt x="177259" y="39370"/>
                  <a:pt x="175938" y="39370"/>
                  <a:pt x="174618" y="40685"/>
                </a:cubicBezTo>
                <a:cubicBezTo>
                  <a:pt x="173298" y="42000"/>
                  <a:pt x="173298" y="43316"/>
                  <a:pt x="171977" y="43316"/>
                </a:cubicBezTo>
                <a:cubicBezTo>
                  <a:pt x="174618" y="45947"/>
                  <a:pt x="171977" y="51208"/>
                  <a:pt x="168016" y="51208"/>
                </a:cubicBezTo>
                <a:cubicBezTo>
                  <a:pt x="166696" y="49893"/>
                  <a:pt x="166696" y="49893"/>
                  <a:pt x="165375" y="48577"/>
                </a:cubicBezTo>
                <a:cubicBezTo>
                  <a:pt x="165375" y="48577"/>
                  <a:pt x="164055" y="47262"/>
                  <a:pt x="164055" y="47262"/>
                </a:cubicBezTo>
                <a:cubicBezTo>
                  <a:pt x="162735" y="47262"/>
                  <a:pt x="161414" y="45947"/>
                  <a:pt x="160094" y="45947"/>
                </a:cubicBezTo>
                <a:cubicBezTo>
                  <a:pt x="158773" y="44631"/>
                  <a:pt x="162735" y="42000"/>
                  <a:pt x="165375" y="40685"/>
                </a:cubicBezTo>
                <a:cubicBezTo>
                  <a:pt x="166696" y="40685"/>
                  <a:pt x="166696" y="39370"/>
                  <a:pt x="168016" y="39370"/>
                </a:cubicBezTo>
                <a:cubicBezTo>
                  <a:pt x="169336" y="39370"/>
                  <a:pt x="169336" y="38054"/>
                  <a:pt x="170657" y="38054"/>
                </a:cubicBezTo>
                <a:cubicBezTo>
                  <a:pt x="177259" y="36739"/>
                  <a:pt x="181220" y="35424"/>
                  <a:pt x="187822" y="35424"/>
                </a:cubicBezTo>
                <a:cubicBezTo>
                  <a:pt x="186501" y="36739"/>
                  <a:pt x="185181" y="35424"/>
                  <a:pt x="183861" y="36739"/>
                </a:cubicBezTo>
                <a:lnTo>
                  <a:pt x="187822" y="36739"/>
                </a:lnTo>
                <a:cubicBezTo>
                  <a:pt x="187822" y="36739"/>
                  <a:pt x="187822" y="36739"/>
                  <a:pt x="190463" y="34108"/>
                </a:cubicBezTo>
                <a:cubicBezTo>
                  <a:pt x="190463" y="34108"/>
                  <a:pt x="190463" y="34108"/>
                  <a:pt x="187822" y="34108"/>
                </a:cubicBezTo>
                <a:cubicBezTo>
                  <a:pt x="189142" y="34108"/>
                  <a:pt x="190463" y="32793"/>
                  <a:pt x="190463" y="32793"/>
                </a:cubicBezTo>
                <a:cubicBezTo>
                  <a:pt x="189142" y="32793"/>
                  <a:pt x="189142" y="32793"/>
                  <a:pt x="187822" y="32793"/>
                </a:cubicBezTo>
                <a:lnTo>
                  <a:pt x="189915" y="31750"/>
                </a:lnTo>
                <a:lnTo>
                  <a:pt x="190463" y="31477"/>
                </a:lnTo>
                <a:cubicBezTo>
                  <a:pt x="183861" y="30162"/>
                  <a:pt x="177259" y="30162"/>
                  <a:pt x="169336" y="30162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495789E-86BF-41C0-BD6A-CC2E5BA59436}"/>
              </a:ext>
            </a:extLst>
          </p:cNvPr>
          <p:cNvCxnSpPr/>
          <p:nvPr/>
        </p:nvCxnSpPr>
        <p:spPr>
          <a:xfrm>
            <a:off x="7661856" y="4716476"/>
            <a:ext cx="491455" cy="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05E009D-C270-6D44-A4F5-68E9DF501F70}"/>
              </a:ext>
            </a:extLst>
          </p:cNvPr>
          <p:cNvCxnSpPr/>
          <p:nvPr/>
        </p:nvCxnSpPr>
        <p:spPr>
          <a:xfrm>
            <a:off x="8153311" y="4179527"/>
            <a:ext cx="0" cy="10756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id="{40B23667-C93E-50FA-38E4-E4295C4FF3FB}"/>
              </a:ext>
            </a:extLst>
          </p:cNvPr>
          <p:cNvSpPr/>
          <p:nvPr/>
        </p:nvSpPr>
        <p:spPr>
          <a:xfrm rot="5400000">
            <a:off x="6483891" y="4124058"/>
            <a:ext cx="1184832" cy="1184832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45A0DDA-93A4-E95A-6DE4-BC3B7F87B993}"/>
              </a:ext>
            </a:extLst>
          </p:cNvPr>
          <p:cNvSpPr/>
          <p:nvPr/>
        </p:nvSpPr>
        <p:spPr>
          <a:xfrm rot="5400000">
            <a:off x="6589636" y="4229804"/>
            <a:ext cx="973337" cy="973338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任意多边形 131">
            <a:extLst>
              <a:ext uri="{FF2B5EF4-FFF2-40B4-BE49-F238E27FC236}">
                <a16:creationId xmlns:a16="http://schemas.microsoft.com/office/drawing/2014/main" id="{28609451-2ADF-BEC8-BEB8-F0ED2EE7D141}"/>
              </a:ext>
            </a:extLst>
          </p:cNvPr>
          <p:cNvSpPr/>
          <p:nvPr/>
        </p:nvSpPr>
        <p:spPr>
          <a:xfrm>
            <a:off x="6847169" y="4488412"/>
            <a:ext cx="458276" cy="456123"/>
          </a:xfrm>
          <a:custGeom>
            <a:avLst/>
            <a:gdLst>
              <a:gd name="connsiteX0" fmla="*/ 256117 w 338138"/>
              <a:gd name="connsiteY0" fmla="*/ 200025 h 336550"/>
              <a:gd name="connsiteX1" fmla="*/ 257440 w 338138"/>
              <a:gd name="connsiteY1" fmla="*/ 201324 h 336550"/>
              <a:gd name="connsiteX2" fmla="*/ 258763 w 338138"/>
              <a:gd name="connsiteY2" fmla="*/ 202623 h 336550"/>
              <a:gd name="connsiteX3" fmla="*/ 258763 w 338138"/>
              <a:gd name="connsiteY3" fmla="*/ 203922 h 336550"/>
              <a:gd name="connsiteX4" fmla="*/ 258763 w 338138"/>
              <a:gd name="connsiteY4" fmla="*/ 205221 h 336550"/>
              <a:gd name="connsiteX5" fmla="*/ 258763 w 338138"/>
              <a:gd name="connsiteY5" fmla="*/ 206520 h 336550"/>
              <a:gd name="connsiteX6" fmla="*/ 257440 w 338138"/>
              <a:gd name="connsiteY6" fmla="*/ 207819 h 336550"/>
              <a:gd name="connsiteX7" fmla="*/ 254794 w 338138"/>
              <a:gd name="connsiteY7" fmla="*/ 216911 h 336550"/>
              <a:gd name="connsiteX8" fmla="*/ 246857 w 338138"/>
              <a:gd name="connsiteY8" fmla="*/ 233796 h 336550"/>
              <a:gd name="connsiteX9" fmla="*/ 245534 w 338138"/>
              <a:gd name="connsiteY9" fmla="*/ 240290 h 336550"/>
              <a:gd name="connsiteX10" fmla="*/ 241565 w 338138"/>
              <a:gd name="connsiteY10" fmla="*/ 242888 h 336550"/>
              <a:gd name="connsiteX11" fmla="*/ 237596 w 338138"/>
              <a:gd name="connsiteY11" fmla="*/ 241589 h 336550"/>
              <a:gd name="connsiteX12" fmla="*/ 236273 w 338138"/>
              <a:gd name="connsiteY12" fmla="*/ 238992 h 336550"/>
              <a:gd name="connsiteX13" fmla="*/ 234950 w 338138"/>
              <a:gd name="connsiteY13" fmla="*/ 237693 h 336550"/>
              <a:gd name="connsiteX14" fmla="*/ 236273 w 338138"/>
              <a:gd name="connsiteY14" fmla="*/ 235095 h 336550"/>
              <a:gd name="connsiteX15" fmla="*/ 236273 w 338138"/>
              <a:gd name="connsiteY15" fmla="*/ 233796 h 336550"/>
              <a:gd name="connsiteX16" fmla="*/ 238919 w 338138"/>
              <a:gd name="connsiteY16" fmla="*/ 226003 h 336550"/>
              <a:gd name="connsiteX17" fmla="*/ 238919 w 338138"/>
              <a:gd name="connsiteY17" fmla="*/ 218210 h 336550"/>
              <a:gd name="connsiteX18" fmla="*/ 238919 w 338138"/>
              <a:gd name="connsiteY18" fmla="*/ 216911 h 336550"/>
              <a:gd name="connsiteX19" fmla="*/ 240242 w 338138"/>
              <a:gd name="connsiteY19" fmla="*/ 215612 h 336550"/>
              <a:gd name="connsiteX20" fmla="*/ 240242 w 338138"/>
              <a:gd name="connsiteY20" fmla="*/ 214313 h 336550"/>
              <a:gd name="connsiteX21" fmla="*/ 246857 w 338138"/>
              <a:gd name="connsiteY21" fmla="*/ 210416 h 336550"/>
              <a:gd name="connsiteX22" fmla="*/ 253471 w 338138"/>
              <a:gd name="connsiteY22" fmla="*/ 202623 h 336550"/>
              <a:gd name="connsiteX23" fmla="*/ 253471 w 338138"/>
              <a:gd name="connsiteY23" fmla="*/ 201324 h 336550"/>
              <a:gd name="connsiteX24" fmla="*/ 256117 w 338138"/>
              <a:gd name="connsiteY24" fmla="*/ 200025 h 336550"/>
              <a:gd name="connsiteX25" fmla="*/ 300038 w 338138"/>
              <a:gd name="connsiteY25" fmla="*/ 171450 h 336550"/>
              <a:gd name="connsiteX26" fmla="*/ 301625 w 338138"/>
              <a:gd name="connsiteY26" fmla="*/ 171450 h 336550"/>
              <a:gd name="connsiteX27" fmla="*/ 298450 w 338138"/>
              <a:gd name="connsiteY27" fmla="*/ 176213 h 336550"/>
              <a:gd name="connsiteX28" fmla="*/ 296863 w 338138"/>
              <a:gd name="connsiteY28" fmla="*/ 177800 h 336550"/>
              <a:gd name="connsiteX29" fmla="*/ 295275 w 338138"/>
              <a:gd name="connsiteY29" fmla="*/ 177800 h 336550"/>
              <a:gd name="connsiteX30" fmla="*/ 295275 w 338138"/>
              <a:gd name="connsiteY30" fmla="*/ 176213 h 336550"/>
              <a:gd name="connsiteX31" fmla="*/ 296863 w 338138"/>
              <a:gd name="connsiteY31" fmla="*/ 174625 h 336550"/>
              <a:gd name="connsiteX32" fmla="*/ 298450 w 338138"/>
              <a:gd name="connsiteY32" fmla="*/ 173038 h 336550"/>
              <a:gd name="connsiteX33" fmla="*/ 293688 w 338138"/>
              <a:gd name="connsiteY33" fmla="*/ 171450 h 336550"/>
              <a:gd name="connsiteX34" fmla="*/ 296863 w 338138"/>
              <a:gd name="connsiteY34" fmla="*/ 171450 h 336550"/>
              <a:gd name="connsiteX35" fmla="*/ 293688 w 338138"/>
              <a:gd name="connsiteY35" fmla="*/ 174625 h 336550"/>
              <a:gd name="connsiteX36" fmla="*/ 292100 w 338138"/>
              <a:gd name="connsiteY36" fmla="*/ 174625 h 336550"/>
              <a:gd name="connsiteX37" fmla="*/ 292100 w 338138"/>
              <a:gd name="connsiteY37" fmla="*/ 173038 h 336550"/>
              <a:gd name="connsiteX38" fmla="*/ 303946 w 338138"/>
              <a:gd name="connsiteY38" fmla="*/ 169998 h 336550"/>
              <a:gd name="connsiteX39" fmla="*/ 303457 w 338138"/>
              <a:gd name="connsiteY39" fmla="*/ 173083 h 336550"/>
              <a:gd name="connsiteX40" fmla="*/ 303213 w 338138"/>
              <a:gd name="connsiteY40" fmla="*/ 174625 h 336550"/>
              <a:gd name="connsiteX41" fmla="*/ 303213 w 338138"/>
              <a:gd name="connsiteY41" fmla="*/ 173288 h 336550"/>
              <a:gd name="connsiteX42" fmla="*/ 303213 w 338138"/>
              <a:gd name="connsiteY42" fmla="*/ 171952 h 336550"/>
              <a:gd name="connsiteX43" fmla="*/ 303213 w 338138"/>
              <a:gd name="connsiteY43" fmla="*/ 170615 h 336550"/>
              <a:gd name="connsiteX44" fmla="*/ 288926 w 338138"/>
              <a:gd name="connsiteY44" fmla="*/ 169862 h 336550"/>
              <a:gd name="connsiteX45" fmla="*/ 290513 w 338138"/>
              <a:gd name="connsiteY45" fmla="*/ 169862 h 336550"/>
              <a:gd name="connsiteX46" fmla="*/ 293688 w 338138"/>
              <a:gd name="connsiteY46" fmla="*/ 169862 h 336550"/>
              <a:gd name="connsiteX47" fmla="*/ 293688 w 338138"/>
              <a:gd name="connsiteY47" fmla="*/ 170656 h 336550"/>
              <a:gd name="connsiteX48" fmla="*/ 292101 w 338138"/>
              <a:gd name="connsiteY48" fmla="*/ 171450 h 336550"/>
              <a:gd name="connsiteX49" fmla="*/ 290513 w 338138"/>
              <a:gd name="connsiteY49" fmla="*/ 171450 h 336550"/>
              <a:gd name="connsiteX50" fmla="*/ 288926 w 338138"/>
              <a:gd name="connsiteY50" fmla="*/ 171450 h 336550"/>
              <a:gd name="connsiteX51" fmla="*/ 287338 w 338138"/>
              <a:gd name="connsiteY51" fmla="*/ 170656 h 336550"/>
              <a:gd name="connsiteX52" fmla="*/ 288926 w 338138"/>
              <a:gd name="connsiteY52" fmla="*/ 169862 h 336550"/>
              <a:gd name="connsiteX53" fmla="*/ 304800 w 338138"/>
              <a:gd name="connsiteY53" fmla="*/ 164600 h 336550"/>
              <a:gd name="connsiteX54" fmla="*/ 304800 w 338138"/>
              <a:gd name="connsiteY54" fmla="*/ 165267 h 336550"/>
              <a:gd name="connsiteX55" fmla="*/ 304800 w 338138"/>
              <a:gd name="connsiteY55" fmla="*/ 166604 h 336550"/>
              <a:gd name="connsiteX56" fmla="*/ 304800 w 338138"/>
              <a:gd name="connsiteY56" fmla="*/ 167941 h 336550"/>
              <a:gd name="connsiteX57" fmla="*/ 304800 w 338138"/>
              <a:gd name="connsiteY57" fmla="*/ 169278 h 336550"/>
              <a:gd name="connsiteX58" fmla="*/ 303946 w 338138"/>
              <a:gd name="connsiteY58" fmla="*/ 169998 h 336550"/>
              <a:gd name="connsiteX59" fmla="*/ 301626 w 338138"/>
              <a:gd name="connsiteY59" fmla="*/ 149225 h 336550"/>
              <a:gd name="connsiteX60" fmla="*/ 303213 w 338138"/>
              <a:gd name="connsiteY60" fmla="*/ 149225 h 336550"/>
              <a:gd name="connsiteX61" fmla="*/ 304800 w 338138"/>
              <a:gd name="connsiteY61" fmla="*/ 150562 h 336550"/>
              <a:gd name="connsiteX62" fmla="*/ 304800 w 338138"/>
              <a:gd name="connsiteY62" fmla="*/ 151899 h 336550"/>
              <a:gd name="connsiteX63" fmla="*/ 304800 w 338138"/>
              <a:gd name="connsiteY63" fmla="*/ 154573 h 336550"/>
              <a:gd name="connsiteX64" fmla="*/ 305656 w 338138"/>
              <a:gd name="connsiteY64" fmla="*/ 153133 h 336550"/>
              <a:gd name="connsiteX65" fmla="*/ 306128 w 338138"/>
              <a:gd name="connsiteY65" fmla="*/ 156215 h 336550"/>
              <a:gd name="connsiteX66" fmla="*/ 304800 w 338138"/>
              <a:gd name="connsiteY66" fmla="*/ 164600 h 336550"/>
              <a:gd name="connsiteX67" fmla="*/ 304800 w 338138"/>
              <a:gd name="connsiteY67" fmla="*/ 162594 h 336550"/>
              <a:gd name="connsiteX68" fmla="*/ 304800 w 338138"/>
              <a:gd name="connsiteY68" fmla="*/ 161257 h 336550"/>
              <a:gd name="connsiteX69" fmla="*/ 304800 w 338138"/>
              <a:gd name="connsiteY69" fmla="*/ 159920 h 336550"/>
              <a:gd name="connsiteX70" fmla="*/ 304800 w 338138"/>
              <a:gd name="connsiteY70" fmla="*/ 158583 h 336550"/>
              <a:gd name="connsiteX71" fmla="*/ 303213 w 338138"/>
              <a:gd name="connsiteY71" fmla="*/ 158583 h 336550"/>
              <a:gd name="connsiteX72" fmla="*/ 303213 w 338138"/>
              <a:gd name="connsiteY72" fmla="*/ 157246 h 336550"/>
              <a:gd name="connsiteX73" fmla="*/ 303213 w 338138"/>
              <a:gd name="connsiteY73" fmla="*/ 155909 h 336550"/>
              <a:gd name="connsiteX74" fmla="*/ 303213 w 338138"/>
              <a:gd name="connsiteY74" fmla="*/ 154573 h 336550"/>
              <a:gd name="connsiteX75" fmla="*/ 301625 w 338138"/>
              <a:gd name="connsiteY75" fmla="*/ 154573 h 336550"/>
              <a:gd name="connsiteX76" fmla="*/ 301625 w 338138"/>
              <a:gd name="connsiteY76" fmla="*/ 153236 h 336550"/>
              <a:gd name="connsiteX77" fmla="*/ 301625 w 338138"/>
              <a:gd name="connsiteY77" fmla="*/ 151899 h 336550"/>
              <a:gd name="connsiteX78" fmla="*/ 301625 w 338138"/>
              <a:gd name="connsiteY78" fmla="*/ 150812 h 336550"/>
              <a:gd name="connsiteX79" fmla="*/ 301626 w 338138"/>
              <a:gd name="connsiteY79" fmla="*/ 150813 h 336550"/>
              <a:gd name="connsiteX80" fmla="*/ 301626 w 338138"/>
              <a:gd name="connsiteY80" fmla="*/ 149226 h 336550"/>
              <a:gd name="connsiteX81" fmla="*/ 298450 w 338138"/>
              <a:gd name="connsiteY81" fmla="*/ 147637 h 336550"/>
              <a:gd name="connsiteX82" fmla="*/ 298450 w 338138"/>
              <a:gd name="connsiteY82" fmla="*/ 148907 h 336550"/>
              <a:gd name="connsiteX83" fmla="*/ 298450 w 338138"/>
              <a:gd name="connsiteY83" fmla="*/ 150177 h 336550"/>
              <a:gd name="connsiteX84" fmla="*/ 297180 w 338138"/>
              <a:gd name="connsiteY84" fmla="*/ 150177 h 336550"/>
              <a:gd name="connsiteX85" fmla="*/ 295910 w 338138"/>
              <a:gd name="connsiteY85" fmla="*/ 150177 h 336550"/>
              <a:gd name="connsiteX86" fmla="*/ 294640 w 338138"/>
              <a:gd name="connsiteY86" fmla="*/ 150177 h 336550"/>
              <a:gd name="connsiteX87" fmla="*/ 294640 w 338138"/>
              <a:gd name="connsiteY87" fmla="*/ 152717 h 336550"/>
              <a:gd name="connsiteX88" fmla="*/ 294640 w 338138"/>
              <a:gd name="connsiteY88" fmla="*/ 153987 h 336550"/>
              <a:gd name="connsiteX89" fmla="*/ 295910 w 338138"/>
              <a:gd name="connsiteY89" fmla="*/ 155257 h 336550"/>
              <a:gd name="connsiteX90" fmla="*/ 295910 w 338138"/>
              <a:gd name="connsiteY90" fmla="*/ 153987 h 336550"/>
              <a:gd name="connsiteX91" fmla="*/ 297180 w 338138"/>
              <a:gd name="connsiteY91" fmla="*/ 152717 h 336550"/>
              <a:gd name="connsiteX92" fmla="*/ 297180 w 338138"/>
              <a:gd name="connsiteY92" fmla="*/ 153987 h 336550"/>
              <a:gd name="connsiteX93" fmla="*/ 295910 w 338138"/>
              <a:gd name="connsiteY93" fmla="*/ 156527 h 336550"/>
              <a:gd name="connsiteX94" fmla="*/ 295910 w 338138"/>
              <a:gd name="connsiteY94" fmla="*/ 157797 h 336550"/>
              <a:gd name="connsiteX95" fmla="*/ 297180 w 338138"/>
              <a:gd name="connsiteY95" fmla="*/ 160337 h 336550"/>
              <a:gd name="connsiteX96" fmla="*/ 297180 w 338138"/>
              <a:gd name="connsiteY96" fmla="*/ 162877 h 336550"/>
              <a:gd name="connsiteX97" fmla="*/ 295910 w 338138"/>
              <a:gd name="connsiteY97" fmla="*/ 164147 h 336550"/>
              <a:gd name="connsiteX98" fmla="*/ 294640 w 338138"/>
              <a:gd name="connsiteY98" fmla="*/ 162877 h 336550"/>
              <a:gd name="connsiteX99" fmla="*/ 294640 w 338138"/>
              <a:gd name="connsiteY99" fmla="*/ 165417 h 336550"/>
              <a:gd name="connsiteX100" fmla="*/ 293370 w 338138"/>
              <a:gd name="connsiteY100" fmla="*/ 166687 h 336550"/>
              <a:gd name="connsiteX101" fmla="*/ 293370 w 338138"/>
              <a:gd name="connsiteY101" fmla="*/ 165417 h 336550"/>
              <a:gd name="connsiteX102" fmla="*/ 293370 w 338138"/>
              <a:gd name="connsiteY102" fmla="*/ 162877 h 336550"/>
              <a:gd name="connsiteX103" fmla="*/ 293370 w 338138"/>
              <a:gd name="connsiteY103" fmla="*/ 161607 h 336550"/>
              <a:gd name="connsiteX104" fmla="*/ 292100 w 338138"/>
              <a:gd name="connsiteY104" fmla="*/ 159067 h 336550"/>
              <a:gd name="connsiteX105" fmla="*/ 293370 w 338138"/>
              <a:gd name="connsiteY105" fmla="*/ 157797 h 336550"/>
              <a:gd name="connsiteX106" fmla="*/ 293370 w 338138"/>
              <a:gd name="connsiteY106" fmla="*/ 155257 h 336550"/>
              <a:gd name="connsiteX107" fmla="*/ 293370 w 338138"/>
              <a:gd name="connsiteY107" fmla="*/ 153987 h 336550"/>
              <a:gd name="connsiteX108" fmla="*/ 293370 w 338138"/>
              <a:gd name="connsiteY108" fmla="*/ 151447 h 336550"/>
              <a:gd name="connsiteX109" fmla="*/ 293370 w 338138"/>
              <a:gd name="connsiteY109" fmla="*/ 148907 h 336550"/>
              <a:gd name="connsiteX110" fmla="*/ 294640 w 338138"/>
              <a:gd name="connsiteY110" fmla="*/ 148907 h 336550"/>
              <a:gd name="connsiteX111" fmla="*/ 298450 w 338138"/>
              <a:gd name="connsiteY111" fmla="*/ 147637 h 336550"/>
              <a:gd name="connsiteX112" fmla="*/ 300038 w 338138"/>
              <a:gd name="connsiteY112" fmla="*/ 139700 h 336550"/>
              <a:gd name="connsiteX113" fmla="*/ 301626 w 338138"/>
              <a:gd name="connsiteY113" fmla="*/ 139700 h 336550"/>
              <a:gd name="connsiteX114" fmla="*/ 301626 w 338138"/>
              <a:gd name="connsiteY114" fmla="*/ 141288 h 336550"/>
              <a:gd name="connsiteX115" fmla="*/ 301626 w 338138"/>
              <a:gd name="connsiteY115" fmla="*/ 142875 h 336550"/>
              <a:gd name="connsiteX116" fmla="*/ 301626 w 338138"/>
              <a:gd name="connsiteY116" fmla="*/ 146051 h 336550"/>
              <a:gd name="connsiteX117" fmla="*/ 301626 w 338138"/>
              <a:gd name="connsiteY117" fmla="*/ 147638 h 336550"/>
              <a:gd name="connsiteX118" fmla="*/ 301626 w 338138"/>
              <a:gd name="connsiteY118" fmla="*/ 149225 h 336550"/>
              <a:gd name="connsiteX119" fmla="*/ 301625 w 338138"/>
              <a:gd name="connsiteY119" fmla="*/ 149225 h 336550"/>
              <a:gd name="connsiteX120" fmla="*/ 301625 w 338138"/>
              <a:gd name="connsiteY120" fmla="*/ 150562 h 336550"/>
              <a:gd name="connsiteX121" fmla="*/ 301625 w 338138"/>
              <a:gd name="connsiteY121" fmla="*/ 150812 h 336550"/>
              <a:gd name="connsiteX122" fmla="*/ 300038 w 338138"/>
              <a:gd name="connsiteY122" fmla="*/ 149226 h 336550"/>
              <a:gd name="connsiteX123" fmla="*/ 300038 w 338138"/>
              <a:gd name="connsiteY123" fmla="*/ 147638 h 336550"/>
              <a:gd name="connsiteX124" fmla="*/ 300038 w 338138"/>
              <a:gd name="connsiteY124" fmla="*/ 144463 h 336550"/>
              <a:gd name="connsiteX125" fmla="*/ 300038 w 338138"/>
              <a:gd name="connsiteY125" fmla="*/ 141288 h 336550"/>
              <a:gd name="connsiteX126" fmla="*/ 287338 w 338138"/>
              <a:gd name="connsiteY126" fmla="*/ 131762 h 336550"/>
              <a:gd name="connsiteX127" fmla="*/ 292101 w 338138"/>
              <a:gd name="connsiteY127" fmla="*/ 134484 h 336550"/>
              <a:gd name="connsiteX128" fmla="*/ 292101 w 338138"/>
              <a:gd name="connsiteY128" fmla="*/ 135844 h 336550"/>
              <a:gd name="connsiteX129" fmla="*/ 290513 w 338138"/>
              <a:gd name="connsiteY129" fmla="*/ 138566 h 336550"/>
              <a:gd name="connsiteX130" fmla="*/ 290513 w 338138"/>
              <a:gd name="connsiteY130" fmla="*/ 139927 h 336550"/>
              <a:gd name="connsiteX131" fmla="*/ 290513 w 338138"/>
              <a:gd name="connsiteY131" fmla="*/ 142648 h 336550"/>
              <a:gd name="connsiteX132" fmla="*/ 292101 w 338138"/>
              <a:gd name="connsiteY132" fmla="*/ 144009 h 336550"/>
              <a:gd name="connsiteX133" fmla="*/ 293688 w 338138"/>
              <a:gd name="connsiteY133" fmla="*/ 145369 h 336550"/>
              <a:gd name="connsiteX134" fmla="*/ 292101 w 338138"/>
              <a:gd name="connsiteY134" fmla="*/ 146730 h 336550"/>
              <a:gd name="connsiteX135" fmla="*/ 292101 w 338138"/>
              <a:gd name="connsiteY135" fmla="*/ 148091 h 336550"/>
              <a:gd name="connsiteX136" fmla="*/ 290513 w 338138"/>
              <a:gd name="connsiteY136" fmla="*/ 150812 h 336550"/>
              <a:gd name="connsiteX137" fmla="*/ 290513 w 338138"/>
              <a:gd name="connsiteY137" fmla="*/ 152173 h 336550"/>
              <a:gd name="connsiteX138" fmla="*/ 290513 w 338138"/>
              <a:gd name="connsiteY138" fmla="*/ 153534 h 336550"/>
              <a:gd name="connsiteX139" fmla="*/ 290513 w 338138"/>
              <a:gd name="connsiteY139" fmla="*/ 154894 h 336550"/>
              <a:gd name="connsiteX140" fmla="*/ 290513 w 338138"/>
              <a:gd name="connsiteY140" fmla="*/ 157616 h 336550"/>
              <a:gd name="connsiteX141" fmla="*/ 288925 w 338138"/>
              <a:gd name="connsiteY141" fmla="*/ 160337 h 336550"/>
              <a:gd name="connsiteX142" fmla="*/ 287338 w 338138"/>
              <a:gd name="connsiteY142" fmla="*/ 160337 h 336550"/>
              <a:gd name="connsiteX143" fmla="*/ 285750 w 338138"/>
              <a:gd name="connsiteY143" fmla="*/ 137205 h 336550"/>
              <a:gd name="connsiteX144" fmla="*/ 285750 w 338138"/>
              <a:gd name="connsiteY144" fmla="*/ 135844 h 336550"/>
              <a:gd name="connsiteX145" fmla="*/ 285750 w 338138"/>
              <a:gd name="connsiteY145" fmla="*/ 133123 h 336550"/>
              <a:gd name="connsiteX146" fmla="*/ 287338 w 338138"/>
              <a:gd name="connsiteY146" fmla="*/ 131762 h 336550"/>
              <a:gd name="connsiteX147" fmla="*/ 296863 w 338138"/>
              <a:gd name="connsiteY147" fmla="*/ 123825 h 336550"/>
              <a:gd name="connsiteX148" fmla="*/ 298451 w 338138"/>
              <a:gd name="connsiteY148" fmla="*/ 127000 h 336550"/>
              <a:gd name="connsiteX149" fmla="*/ 300038 w 338138"/>
              <a:gd name="connsiteY149" fmla="*/ 130175 h 336550"/>
              <a:gd name="connsiteX150" fmla="*/ 298451 w 338138"/>
              <a:gd name="connsiteY150" fmla="*/ 130175 h 336550"/>
              <a:gd name="connsiteX151" fmla="*/ 298451 w 338138"/>
              <a:gd name="connsiteY151" fmla="*/ 133350 h 336550"/>
              <a:gd name="connsiteX152" fmla="*/ 296863 w 338138"/>
              <a:gd name="connsiteY152" fmla="*/ 131763 h 336550"/>
              <a:gd name="connsiteX153" fmla="*/ 296863 w 338138"/>
              <a:gd name="connsiteY153" fmla="*/ 130175 h 336550"/>
              <a:gd name="connsiteX154" fmla="*/ 295276 w 338138"/>
              <a:gd name="connsiteY154" fmla="*/ 128588 h 336550"/>
              <a:gd name="connsiteX155" fmla="*/ 293688 w 338138"/>
              <a:gd name="connsiteY155" fmla="*/ 130175 h 336550"/>
              <a:gd name="connsiteX156" fmla="*/ 293688 w 338138"/>
              <a:gd name="connsiteY156" fmla="*/ 128588 h 336550"/>
              <a:gd name="connsiteX157" fmla="*/ 293688 w 338138"/>
              <a:gd name="connsiteY157" fmla="*/ 125413 h 336550"/>
              <a:gd name="connsiteX158" fmla="*/ 296863 w 338138"/>
              <a:gd name="connsiteY158" fmla="*/ 125413 h 336550"/>
              <a:gd name="connsiteX159" fmla="*/ 292100 w 338138"/>
              <a:gd name="connsiteY159" fmla="*/ 117475 h 336550"/>
              <a:gd name="connsiteX160" fmla="*/ 293688 w 338138"/>
              <a:gd name="connsiteY160" fmla="*/ 117475 h 336550"/>
              <a:gd name="connsiteX161" fmla="*/ 293688 w 338138"/>
              <a:gd name="connsiteY161" fmla="*/ 119063 h 336550"/>
              <a:gd name="connsiteX162" fmla="*/ 293688 w 338138"/>
              <a:gd name="connsiteY162" fmla="*/ 120650 h 336550"/>
              <a:gd name="connsiteX163" fmla="*/ 285750 w 338138"/>
              <a:gd name="connsiteY163" fmla="*/ 101600 h 336550"/>
              <a:gd name="connsiteX164" fmla="*/ 287338 w 338138"/>
              <a:gd name="connsiteY164" fmla="*/ 101600 h 336550"/>
              <a:gd name="connsiteX165" fmla="*/ 287338 w 338138"/>
              <a:gd name="connsiteY165" fmla="*/ 104775 h 336550"/>
              <a:gd name="connsiteX166" fmla="*/ 288925 w 338138"/>
              <a:gd name="connsiteY166" fmla="*/ 107950 h 336550"/>
              <a:gd name="connsiteX167" fmla="*/ 290513 w 338138"/>
              <a:gd name="connsiteY167" fmla="*/ 109538 h 336550"/>
              <a:gd name="connsiteX168" fmla="*/ 292101 w 338138"/>
              <a:gd name="connsiteY168" fmla="*/ 111125 h 336550"/>
              <a:gd name="connsiteX169" fmla="*/ 293688 w 338138"/>
              <a:gd name="connsiteY169" fmla="*/ 111125 h 336550"/>
              <a:gd name="connsiteX170" fmla="*/ 293688 w 338138"/>
              <a:gd name="connsiteY170" fmla="*/ 114300 h 336550"/>
              <a:gd name="connsiteX171" fmla="*/ 293688 w 338138"/>
              <a:gd name="connsiteY171" fmla="*/ 115887 h 336550"/>
              <a:gd name="connsiteX172" fmla="*/ 295276 w 338138"/>
              <a:gd name="connsiteY172" fmla="*/ 117475 h 336550"/>
              <a:gd name="connsiteX173" fmla="*/ 295276 w 338138"/>
              <a:gd name="connsiteY173" fmla="*/ 119062 h 336550"/>
              <a:gd name="connsiteX174" fmla="*/ 295276 w 338138"/>
              <a:gd name="connsiteY174" fmla="*/ 120650 h 336550"/>
              <a:gd name="connsiteX175" fmla="*/ 295276 w 338138"/>
              <a:gd name="connsiteY175" fmla="*/ 122237 h 336550"/>
              <a:gd name="connsiteX176" fmla="*/ 293688 w 338138"/>
              <a:gd name="connsiteY176" fmla="*/ 117475 h 336550"/>
              <a:gd name="connsiteX177" fmla="*/ 293688 w 338138"/>
              <a:gd name="connsiteY177" fmla="*/ 115888 h 336550"/>
              <a:gd name="connsiteX178" fmla="*/ 292101 w 338138"/>
              <a:gd name="connsiteY178" fmla="*/ 114300 h 336550"/>
              <a:gd name="connsiteX179" fmla="*/ 290513 w 338138"/>
              <a:gd name="connsiteY179" fmla="*/ 114300 h 336550"/>
              <a:gd name="connsiteX180" fmla="*/ 290513 w 338138"/>
              <a:gd name="connsiteY180" fmla="*/ 115888 h 336550"/>
              <a:gd name="connsiteX181" fmla="*/ 290513 w 338138"/>
              <a:gd name="connsiteY181" fmla="*/ 117475 h 336550"/>
              <a:gd name="connsiteX182" fmla="*/ 288925 w 338138"/>
              <a:gd name="connsiteY182" fmla="*/ 117475 h 336550"/>
              <a:gd name="connsiteX183" fmla="*/ 288925 w 338138"/>
              <a:gd name="connsiteY183" fmla="*/ 115888 h 336550"/>
              <a:gd name="connsiteX184" fmla="*/ 288925 w 338138"/>
              <a:gd name="connsiteY184" fmla="*/ 112713 h 336550"/>
              <a:gd name="connsiteX185" fmla="*/ 287338 w 338138"/>
              <a:gd name="connsiteY185" fmla="*/ 109538 h 336550"/>
              <a:gd name="connsiteX186" fmla="*/ 285750 w 338138"/>
              <a:gd name="connsiteY186" fmla="*/ 107950 h 336550"/>
              <a:gd name="connsiteX187" fmla="*/ 285750 w 338138"/>
              <a:gd name="connsiteY187" fmla="*/ 106363 h 336550"/>
              <a:gd name="connsiteX188" fmla="*/ 285750 w 338138"/>
              <a:gd name="connsiteY188" fmla="*/ 103188 h 336550"/>
              <a:gd name="connsiteX189" fmla="*/ 203200 w 338138"/>
              <a:gd name="connsiteY189" fmla="*/ 85725 h 336550"/>
              <a:gd name="connsiteX190" fmla="*/ 207963 w 338138"/>
              <a:gd name="connsiteY190" fmla="*/ 85725 h 336550"/>
              <a:gd name="connsiteX191" fmla="*/ 204391 w 338138"/>
              <a:gd name="connsiteY191" fmla="*/ 87842 h 336550"/>
              <a:gd name="connsiteX192" fmla="*/ 203200 w 338138"/>
              <a:gd name="connsiteY192" fmla="*/ 87842 h 336550"/>
              <a:gd name="connsiteX193" fmla="*/ 203200 w 338138"/>
              <a:gd name="connsiteY193" fmla="*/ 85725 h 336550"/>
              <a:gd name="connsiteX194" fmla="*/ 188913 w 338138"/>
              <a:gd name="connsiteY194" fmla="*/ 83476 h 336550"/>
              <a:gd name="connsiteX195" fmla="*/ 192088 w 338138"/>
              <a:gd name="connsiteY195" fmla="*/ 84667 h 336550"/>
              <a:gd name="connsiteX196" fmla="*/ 190501 w 338138"/>
              <a:gd name="connsiteY196" fmla="*/ 85725 h 336550"/>
              <a:gd name="connsiteX197" fmla="*/ 185738 w 338138"/>
              <a:gd name="connsiteY197" fmla="*/ 84667 h 336550"/>
              <a:gd name="connsiteX198" fmla="*/ 188913 w 338138"/>
              <a:gd name="connsiteY198" fmla="*/ 83476 h 336550"/>
              <a:gd name="connsiteX199" fmla="*/ 161925 w 338138"/>
              <a:gd name="connsiteY199" fmla="*/ 77787 h 336550"/>
              <a:gd name="connsiteX200" fmla="*/ 163248 w 338138"/>
              <a:gd name="connsiteY200" fmla="*/ 77787 h 336550"/>
              <a:gd name="connsiteX201" fmla="*/ 168540 w 338138"/>
              <a:gd name="connsiteY201" fmla="*/ 82550 h 336550"/>
              <a:gd name="connsiteX202" fmla="*/ 167217 w 338138"/>
              <a:gd name="connsiteY202" fmla="*/ 82550 h 336550"/>
              <a:gd name="connsiteX203" fmla="*/ 167217 w 338138"/>
              <a:gd name="connsiteY203" fmla="*/ 81359 h 336550"/>
              <a:gd name="connsiteX204" fmla="*/ 161925 w 338138"/>
              <a:gd name="connsiteY204" fmla="*/ 78978 h 336550"/>
              <a:gd name="connsiteX205" fmla="*/ 161925 w 338138"/>
              <a:gd name="connsiteY205" fmla="*/ 77787 h 336550"/>
              <a:gd name="connsiteX206" fmla="*/ 158751 w 338138"/>
              <a:gd name="connsiteY206" fmla="*/ 73554 h 336550"/>
              <a:gd name="connsiteX207" fmla="*/ 155575 w 338138"/>
              <a:gd name="connsiteY207" fmla="*/ 77787 h 336550"/>
              <a:gd name="connsiteX208" fmla="*/ 153988 w 338138"/>
              <a:gd name="connsiteY208" fmla="*/ 76729 h 336550"/>
              <a:gd name="connsiteX209" fmla="*/ 158751 w 338138"/>
              <a:gd name="connsiteY209" fmla="*/ 73554 h 336550"/>
              <a:gd name="connsiteX210" fmla="*/ 140098 w 338138"/>
              <a:gd name="connsiteY210" fmla="*/ 48759 h 336550"/>
              <a:gd name="connsiteX211" fmla="*/ 142876 w 338138"/>
              <a:gd name="connsiteY211" fmla="*/ 48759 h 336550"/>
              <a:gd name="connsiteX212" fmla="*/ 131763 w 338138"/>
              <a:gd name="connsiteY212" fmla="*/ 55563 h 336550"/>
              <a:gd name="connsiteX213" fmla="*/ 140098 w 338138"/>
              <a:gd name="connsiteY213" fmla="*/ 48759 h 336550"/>
              <a:gd name="connsiteX214" fmla="*/ 148273 w 338138"/>
              <a:gd name="connsiteY214" fmla="*/ 42598 h 336550"/>
              <a:gd name="connsiteX215" fmla="*/ 150813 w 338138"/>
              <a:gd name="connsiteY215" fmla="*/ 42598 h 336550"/>
              <a:gd name="connsiteX216" fmla="*/ 149543 w 338138"/>
              <a:gd name="connsiteY216" fmla="*/ 43921 h 336550"/>
              <a:gd name="connsiteX217" fmla="*/ 148273 w 338138"/>
              <a:gd name="connsiteY217" fmla="*/ 51859 h 336550"/>
              <a:gd name="connsiteX218" fmla="*/ 150813 w 338138"/>
              <a:gd name="connsiteY218" fmla="*/ 50536 h 336550"/>
              <a:gd name="connsiteX219" fmla="*/ 148273 w 338138"/>
              <a:gd name="connsiteY219" fmla="*/ 53181 h 336550"/>
              <a:gd name="connsiteX220" fmla="*/ 149543 w 338138"/>
              <a:gd name="connsiteY220" fmla="*/ 54504 h 336550"/>
              <a:gd name="connsiteX221" fmla="*/ 141923 w 338138"/>
              <a:gd name="connsiteY221" fmla="*/ 55827 h 336550"/>
              <a:gd name="connsiteX222" fmla="*/ 138113 w 338138"/>
              <a:gd name="connsiteY222" fmla="*/ 57150 h 336550"/>
              <a:gd name="connsiteX223" fmla="*/ 140653 w 338138"/>
              <a:gd name="connsiteY223" fmla="*/ 55827 h 336550"/>
              <a:gd name="connsiteX224" fmla="*/ 141923 w 338138"/>
              <a:gd name="connsiteY224" fmla="*/ 53181 h 336550"/>
              <a:gd name="connsiteX225" fmla="*/ 139383 w 338138"/>
              <a:gd name="connsiteY225" fmla="*/ 53181 h 336550"/>
              <a:gd name="connsiteX226" fmla="*/ 141923 w 338138"/>
              <a:gd name="connsiteY226" fmla="*/ 51859 h 336550"/>
              <a:gd name="connsiteX227" fmla="*/ 145733 w 338138"/>
              <a:gd name="connsiteY227" fmla="*/ 49213 h 336550"/>
              <a:gd name="connsiteX228" fmla="*/ 144463 w 338138"/>
              <a:gd name="connsiteY228" fmla="*/ 47890 h 336550"/>
              <a:gd name="connsiteX229" fmla="*/ 144463 w 338138"/>
              <a:gd name="connsiteY229" fmla="*/ 45244 h 336550"/>
              <a:gd name="connsiteX230" fmla="*/ 143193 w 338138"/>
              <a:gd name="connsiteY230" fmla="*/ 45244 h 336550"/>
              <a:gd name="connsiteX231" fmla="*/ 169336 w 338138"/>
              <a:gd name="connsiteY231" fmla="*/ 30162 h 336550"/>
              <a:gd name="connsiteX232" fmla="*/ 33338 w 338138"/>
              <a:gd name="connsiteY232" fmla="*/ 136706 h 336550"/>
              <a:gd name="connsiteX233" fmla="*/ 33338 w 338138"/>
              <a:gd name="connsiteY233" fmla="*/ 138022 h 336550"/>
              <a:gd name="connsiteX234" fmla="*/ 33338 w 338138"/>
              <a:gd name="connsiteY234" fmla="*/ 139337 h 336550"/>
              <a:gd name="connsiteX235" fmla="*/ 33338 w 338138"/>
              <a:gd name="connsiteY235" fmla="*/ 140652 h 336550"/>
              <a:gd name="connsiteX236" fmla="*/ 34658 w 338138"/>
              <a:gd name="connsiteY236" fmla="*/ 139337 h 336550"/>
              <a:gd name="connsiteX237" fmla="*/ 35979 w 338138"/>
              <a:gd name="connsiteY237" fmla="*/ 139337 h 336550"/>
              <a:gd name="connsiteX238" fmla="*/ 35979 w 338138"/>
              <a:gd name="connsiteY238" fmla="*/ 140652 h 336550"/>
              <a:gd name="connsiteX239" fmla="*/ 43901 w 338138"/>
              <a:gd name="connsiteY239" fmla="*/ 153806 h 336550"/>
              <a:gd name="connsiteX240" fmla="*/ 45221 w 338138"/>
              <a:gd name="connsiteY240" fmla="*/ 169590 h 336550"/>
              <a:gd name="connsiteX241" fmla="*/ 49182 w 338138"/>
              <a:gd name="connsiteY241" fmla="*/ 166959 h 336550"/>
              <a:gd name="connsiteX242" fmla="*/ 50503 w 338138"/>
              <a:gd name="connsiteY242" fmla="*/ 170905 h 336550"/>
              <a:gd name="connsiteX243" fmla="*/ 50503 w 338138"/>
              <a:gd name="connsiteY243" fmla="*/ 168275 h 336550"/>
              <a:gd name="connsiteX244" fmla="*/ 55784 w 338138"/>
              <a:gd name="connsiteY244" fmla="*/ 174852 h 336550"/>
              <a:gd name="connsiteX245" fmla="*/ 57105 w 338138"/>
              <a:gd name="connsiteY245" fmla="*/ 174852 h 336550"/>
              <a:gd name="connsiteX246" fmla="*/ 57105 w 338138"/>
              <a:gd name="connsiteY246" fmla="*/ 173536 h 336550"/>
              <a:gd name="connsiteX247" fmla="*/ 59745 w 338138"/>
              <a:gd name="connsiteY247" fmla="*/ 173536 h 336550"/>
              <a:gd name="connsiteX248" fmla="*/ 61066 w 338138"/>
              <a:gd name="connsiteY248" fmla="*/ 173536 h 336550"/>
              <a:gd name="connsiteX249" fmla="*/ 62386 w 338138"/>
              <a:gd name="connsiteY249" fmla="*/ 173536 h 336550"/>
              <a:gd name="connsiteX250" fmla="*/ 63706 w 338138"/>
              <a:gd name="connsiteY250" fmla="*/ 173536 h 336550"/>
              <a:gd name="connsiteX251" fmla="*/ 65027 w 338138"/>
              <a:gd name="connsiteY251" fmla="*/ 173536 h 336550"/>
              <a:gd name="connsiteX252" fmla="*/ 65027 w 338138"/>
              <a:gd name="connsiteY252" fmla="*/ 174852 h 336550"/>
              <a:gd name="connsiteX253" fmla="*/ 68988 w 338138"/>
              <a:gd name="connsiteY253" fmla="*/ 177482 h 336550"/>
              <a:gd name="connsiteX254" fmla="*/ 72949 w 338138"/>
              <a:gd name="connsiteY254" fmla="*/ 180113 h 336550"/>
              <a:gd name="connsiteX255" fmla="*/ 74269 w 338138"/>
              <a:gd name="connsiteY255" fmla="*/ 182744 h 336550"/>
              <a:gd name="connsiteX256" fmla="*/ 74269 w 338138"/>
              <a:gd name="connsiteY256" fmla="*/ 185374 h 336550"/>
              <a:gd name="connsiteX257" fmla="*/ 74269 w 338138"/>
              <a:gd name="connsiteY257" fmla="*/ 189320 h 336550"/>
              <a:gd name="connsiteX258" fmla="*/ 71629 w 338138"/>
              <a:gd name="connsiteY258" fmla="*/ 194582 h 336550"/>
              <a:gd name="connsiteX259" fmla="*/ 71629 w 338138"/>
              <a:gd name="connsiteY259" fmla="*/ 195897 h 336550"/>
              <a:gd name="connsiteX260" fmla="*/ 63706 w 338138"/>
              <a:gd name="connsiteY260" fmla="*/ 219574 h 336550"/>
              <a:gd name="connsiteX261" fmla="*/ 66347 w 338138"/>
              <a:gd name="connsiteY261" fmla="*/ 236673 h 336550"/>
              <a:gd name="connsiteX262" fmla="*/ 66347 w 338138"/>
              <a:gd name="connsiteY262" fmla="*/ 239304 h 336550"/>
              <a:gd name="connsiteX263" fmla="*/ 65027 w 338138"/>
              <a:gd name="connsiteY263" fmla="*/ 245881 h 336550"/>
              <a:gd name="connsiteX264" fmla="*/ 62386 w 338138"/>
              <a:gd name="connsiteY264" fmla="*/ 244565 h 336550"/>
              <a:gd name="connsiteX265" fmla="*/ 65027 w 338138"/>
              <a:gd name="connsiteY265" fmla="*/ 253773 h 336550"/>
              <a:gd name="connsiteX266" fmla="*/ 62386 w 338138"/>
              <a:gd name="connsiteY266" fmla="*/ 255088 h 336550"/>
              <a:gd name="connsiteX267" fmla="*/ 63706 w 338138"/>
              <a:gd name="connsiteY267" fmla="*/ 257719 h 336550"/>
              <a:gd name="connsiteX268" fmla="*/ 66347 w 338138"/>
              <a:gd name="connsiteY268" fmla="*/ 260350 h 336550"/>
              <a:gd name="connsiteX269" fmla="*/ 66347 w 338138"/>
              <a:gd name="connsiteY269" fmla="*/ 261665 h 336550"/>
              <a:gd name="connsiteX270" fmla="*/ 67668 w 338138"/>
              <a:gd name="connsiteY270" fmla="*/ 261665 h 336550"/>
              <a:gd name="connsiteX271" fmla="*/ 87473 w 338138"/>
              <a:gd name="connsiteY271" fmla="*/ 280080 h 336550"/>
              <a:gd name="connsiteX272" fmla="*/ 88794 w 338138"/>
              <a:gd name="connsiteY272" fmla="*/ 280080 h 336550"/>
              <a:gd name="connsiteX273" fmla="*/ 88794 w 338138"/>
              <a:gd name="connsiteY273" fmla="*/ 281395 h 336550"/>
              <a:gd name="connsiteX274" fmla="*/ 90114 w 338138"/>
              <a:gd name="connsiteY274" fmla="*/ 281395 h 336550"/>
              <a:gd name="connsiteX275" fmla="*/ 169336 w 338138"/>
              <a:gd name="connsiteY275" fmla="*/ 306387 h 336550"/>
              <a:gd name="connsiteX276" fmla="*/ 307976 w 338138"/>
              <a:gd name="connsiteY276" fmla="*/ 168275 h 336550"/>
              <a:gd name="connsiteX277" fmla="*/ 306128 w 338138"/>
              <a:gd name="connsiteY277" fmla="*/ 156215 h 336550"/>
              <a:gd name="connsiteX278" fmla="*/ 306388 w 338138"/>
              <a:gd name="connsiteY278" fmla="*/ 154573 h 336550"/>
              <a:gd name="connsiteX279" fmla="*/ 306388 w 338138"/>
              <a:gd name="connsiteY279" fmla="*/ 151899 h 336550"/>
              <a:gd name="connsiteX280" fmla="*/ 305656 w 338138"/>
              <a:gd name="connsiteY280" fmla="*/ 153133 h 336550"/>
              <a:gd name="connsiteX281" fmla="*/ 301374 w 338138"/>
              <a:gd name="connsiteY281" fmla="*/ 125197 h 336550"/>
              <a:gd name="connsiteX282" fmla="*/ 282889 w 338138"/>
              <a:gd name="connsiteY282" fmla="*/ 88038 h 336550"/>
              <a:gd name="connsiteX283" fmla="*/ 282889 w 338138"/>
              <a:gd name="connsiteY283" fmla="*/ 109084 h 336550"/>
              <a:gd name="connsiteX284" fmla="*/ 281569 w 338138"/>
              <a:gd name="connsiteY284" fmla="*/ 113030 h 336550"/>
              <a:gd name="connsiteX285" fmla="*/ 278928 w 338138"/>
              <a:gd name="connsiteY285" fmla="*/ 115660 h 336550"/>
              <a:gd name="connsiteX286" fmla="*/ 278928 w 338138"/>
              <a:gd name="connsiteY286" fmla="*/ 113030 h 336550"/>
              <a:gd name="connsiteX287" fmla="*/ 277608 w 338138"/>
              <a:gd name="connsiteY287" fmla="*/ 109084 h 336550"/>
              <a:gd name="connsiteX288" fmla="*/ 274967 w 338138"/>
              <a:gd name="connsiteY288" fmla="*/ 106453 h 336550"/>
              <a:gd name="connsiteX289" fmla="*/ 253841 w 338138"/>
              <a:gd name="connsiteY289" fmla="*/ 101192 h 336550"/>
              <a:gd name="connsiteX290" fmla="*/ 249880 w 338138"/>
              <a:gd name="connsiteY290" fmla="*/ 99876 h 336550"/>
              <a:gd name="connsiteX291" fmla="*/ 240637 w 338138"/>
              <a:gd name="connsiteY291" fmla="*/ 97245 h 336550"/>
              <a:gd name="connsiteX292" fmla="*/ 245919 w 338138"/>
              <a:gd name="connsiteY292" fmla="*/ 106453 h 336550"/>
              <a:gd name="connsiteX293" fmla="*/ 247239 w 338138"/>
              <a:gd name="connsiteY293" fmla="*/ 103822 h 336550"/>
              <a:gd name="connsiteX294" fmla="*/ 248559 w 338138"/>
              <a:gd name="connsiteY294" fmla="*/ 106453 h 336550"/>
              <a:gd name="connsiteX295" fmla="*/ 256482 w 338138"/>
              <a:gd name="connsiteY295" fmla="*/ 105138 h 336550"/>
              <a:gd name="connsiteX296" fmla="*/ 268365 w 338138"/>
              <a:gd name="connsiteY296" fmla="*/ 124868 h 336550"/>
              <a:gd name="connsiteX297" fmla="*/ 259122 w 338138"/>
              <a:gd name="connsiteY297" fmla="*/ 132760 h 336550"/>
              <a:gd name="connsiteX298" fmla="*/ 236676 w 338138"/>
              <a:gd name="connsiteY298" fmla="*/ 128814 h 336550"/>
              <a:gd name="connsiteX299" fmla="*/ 235356 w 338138"/>
              <a:gd name="connsiteY299" fmla="*/ 126183 h 336550"/>
              <a:gd name="connsiteX300" fmla="*/ 234035 w 338138"/>
              <a:gd name="connsiteY300" fmla="*/ 123553 h 336550"/>
              <a:gd name="connsiteX301" fmla="*/ 223472 w 338138"/>
              <a:gd name="connsiteY301" fmla="*/ 110399 h 336550"/>
              <a:gd name="connsiteX302" fmla="*/ 220831 w 338138"/>
              <a:gd name="connsiteY302" fmla="*/ 107768 h 336550"/>
              <a:gd name="connsiteX303" fmla="*/ 218191 w 338138"/>
              <a:gd name="connsiteY303" fmla="*/ 105138 h 336550"/>
              <a:gd name="connsiteX304" fmla="*/ 215550 w 338138"/>
              <a:gd name="connsiteY304" fmla="*/ 102507 h 336550"/>
              <a:gd name="connsiteX305" fmla="*/ 210268 w 338138"/>
              <a:gd name="connsiteY305" fmla="*/ 98561 h 336550"/>
              <a:gd name="connsiteX306" fmla="*/ 210268 w 338138"/>
              <a:gd name="connsiteY306" fmla="*/ 99876 h 336550"/>
              <a:gd name="connsiteX307" fmla="*/ 212909 w 338138"/>
              <a:gd name="connsiteY307" fmla="*/ 103822 h 336550"/>
              <a:gd name="connsiteX308" fmla="*/ 215550 w 338138"/>
              <a:gd name="connsiteY308" fmla="*/ 106453 h 336550"/>
              <a:gd name="connsiteX309" fmla="*/ 216870 w 338138"/>
              <a:gd name="connsiteY309" fmla="*/ 109084 h 336550"/>
              <a:gd name="connsiteX310" fmla="*/ 224793 w 338138"/>
              <a:gd name="connsiteY310" fmla="*/ 122237 h 336550"/>
              <a:gd name="connsiteX311" fmla="*/ 231394 w 338138"/>
              <a:gd name="connsiteY311" fmla="*/ 131445 h 336550"/>
              <a:gd name="connsiteX312" fmla="*/ 234035 w 338138"/>
              <a:gd name="connsiteY312" fmla="*/ 134075 h 336550"/>
              <a:gd name="connsiteX313" fmla="*/ 236676 w 338138"/>
              <a:gd name="connsiteY313" fmla="*/ 138022 h 336550"/>
              <a:gd name="connsiteX314" fmla="*/ 240637 w 338138"/>
              <a:gd name="connsiteY314" fmla="*/ 140652 h 336550"/>
              <a:gd name="connsiteX315" fmla="*/ 244598 w 338138"/>
              <a:gd name="connsiteY315" fmla="*/ 143283 h 336550"/>
              <a:gd name="connsiteX316" fmla="*/ 245919 w 338138"/>
              <a:gd name="connsiteY316" fmla="*/ 143283 h 336550"/>
              <a:gd name="connsiteX317" fmla="*/ 248559 w 338138"/>
              <a:gd name="connsiteY317" fmla="*/ 143283 h 336550"/>
              <a:gd name="connsiteX318" fmla="*/ 260443 w 338138"/>
              <a:gd name="connsiteY318" fmla="*/ 140652 h 336550"/>
              <a:gd name="connsiteX319" fmla="*/ 259122 w 338138"/>
              <a:gd name="connsiteY319" fmla="*/ 147229 h 336550"/>
              <a:gd name="connsiteX320" fmla="*/ 257802 w 338138"/>
              <a:gd name="connsiteY320" fmla="*/ 151175 h 336550"/>
              <a:gd name="connsiteX321" fmla="*/ 255161 w 338138"/>
              <a:gd name="connsiteY321" fmla="*/ 159067 h 336550"/>
              <a:gd name="connsiteX322" fmla="*/ 253841 w 338138"/>
              <a:gd name="connsiteY322" fmla="*/ 161698 h 336550"/>
              <a:gd name="connsiteX323" fmla="*/ 232715 w 338138"/>
              <a:gd name="connsiteY323" fmla="*/ 190636 h 336550"/>
              <a:gd name="connsiteX324" fmla="*/ 234035 w 338138"/>
              <a:gd name="connsiteY324" fmla="*/ 191951 h 336550"/>
              <a:gd name="connsiteX325" fmla="*/ 228754 w 338138"/>
              <a:gd name="connsiteY325" fmla="*/ 212997 h 336550"/>
              <a:gd name="connsiteX326" fmla="*/ 227433 w 338138"/>
              <a:gd name="connsiteY326" fmla="*/ 215628 h 336550"/>
              <a:gd name="connsiteX327" fmla="*/ 218191 w 338138"/>
              <a:gd name="connsiteY327" fmla="*/ 235358 h 336550"/>
              <a:gd name="connsiteX328" fmla="*/ 212909 w 338138"/>
              <a:gd name="connsiteY328" fmla="*/ 239304 h 336550"/>
              <a:gd name="connsiteX329" fmla="*/ 211589 w 338138"/>
              <a:gd name="connsiteY329" fmla="*/ 241935 h 336550"/>
              <a:gd name="connsiteX330" fmla="*/ 210268 w 338138"/>
              <a:gd name="connsiteY330" fmla="*/ 245881 h 336550"/>
              <a:gd name="connsiteX331" fmla="*/ 207628 w 338138"/>
              <a:gd name="connsiteY331" fmla="*/ 248512 h 336550"/>
              <a:gd name="connsiteX332" fmla="*/ 203667 w 338138"/>
              <a:gd name="connsiteY332" fmla="*/ 253773 h 336550"/>
              <a:gd name="connsiteX333" fmla="*/ 191783 w 338138"/>
              <a:gd name="connsiteY333" fmla="*/ 259034 h 336550"/>
              <a:gd name="connsiteX334" fmla="*/ 185181 w 338138"/>
              <a:gd name="connsiteY334" fmla="*/ 259034 h 336550"/>
              <a:gd name="connsiteX335" fmla="*/ 183861 w 338138"/>
              <a:gd name="connsiteY335" fmla="*/ 260350 h 336550"/>
              <a:gd name="connsiteX336" fmla="*/ 183861 w 338138"/>
              <a:gd name="connsiteY336" fmla="*/ 261665 h 336550"/>
              <a:gd name="connsiteX337" fmla="*/ 181220 w 338138"/>
              <a:gd name="connsiteY337" fmla="*/ 261665 h 336550"/>
              <a:gd name="connsiteX338" fmla="*/ 178579 w 338138"/>
              <a:gd name="connsiteY338" fmla="*/ 260350 h 336550"/>
              <a:gd name="connsiteX339" fmla="*/ 177259 w 338138"/>
              <a:gd name="connsiteY339" fmla="*/ 259034 h 336550"/>
              <a:gd name="connsiteX340" fmla="*/ 175938 w 338138"/>
              <a:gd name="connsiteY340" fmla="*/ 257719 h 336550"/>
              <a:gd name="connsiteX341" fmla="*/ 175938 w 338138"/>
              <a:gd name="connsiteY341" fmla="*/ 256404 h 336550"/>
              <a:gd name="connsiteX342" fmla="*/ 175938 w 338138"/>
              <a:gd name="connsiteY342" fmla="*/ 255088 h 336550"/>
              <a:gd name="connsiteX343" fmla="*/ 175938 w 338138"/>
              <a:gd name="connsiteY343" fmla="*/ 253773 h 336550"/>
              <a:gd name="connsiteX344" fmla="*/ 174618 w 338138"/>
              <a:gd name="connsiteY344" fmla="*/ 251142 h 336550"/>
              <a:gd name="connsiteX345" fmla="*/ 173298 w 338138"/>
              <a:gd name="connsiteY345" fmla="*/ 248512 h 336550"/>
              <a:gd name="connsiteX346" fmla="*/ 171977 w 338138"/>
              <a:gd name="connsiteY346" fmla="*/ 245881 h 336550"/>
              <a:gd name="connsiteX347" fmla="*/ 170657 w 338138"/>
              <a:gd name="connsiteY347" fmla="*/ 245881 h 336550"/>
              <a:gd name="connsiteX348" fmla="*/ 170657 w 338138"/>
              <a:gd name="connsiteY348" fmla="*/ 244565 h 336550"/>
              <a:gd name="connsiteX349" fmla="*/ 169336 w 338138"/>
              <a:gd name="connsiteY349" fmla="*/ 243250 h 336550"/>
              <a:gd name="connsiteX350" fmla="*/ 169336 w 338138"/>
              <a:gd name="connsiteY350" fmla="*/ 241935 h 336550"/>
              <a:gd name="connsiteX351" fmla="*/ 160094 w 338138"/>
              <a:gd name="connsiteY351" fmla="*/ 219574 h 336550"/>
              <a:gd name="connsiteX352" fmla="*/ 164055 w 338138"/>
              <a:gd name="connsiteY352" fmla="*/ 205105 h 336550"/>
              <a:gd name="connsiteX353" fmla="*/ 165375 w 338138"/>
              <a:gd name="connsiteY353" fmla="*/ 202474 h 336550"/>
              <a:gd name="connsiteX354" fmla="*/ 165375 w 338138"/>
              <a:gd name="connsiteY354" fmla="*/ 198528 h 336550"/>
              <a:gd name="connsiteX355" fmla="*/ 164055 w 338138"/>
              <a:gd name="connsiteY355" fmla="*/ 194582 h 336550"/>
              <a:gd name="connsiteX356" fmla="*/ 160094 w 338138"/>
              <a:gd name="connsiteY356" fmla="*/ 185374 h 336550"/>
              <a:gd name="connsiteX357" fmla="*/ 157453 w 338138"/>
              <a:gd name="connsiteY357" fmla="*/ 182744 h 336550"/>
              <a:gd name="connsiteX358" fmla="*/ 156133 w 338138"/>
              <a:gd name="connsiteY358" fmla="*/ 180113 h 336550"/>
              <a:gd name="connsiteX359" fmla="*/ 152172 w 338138"/>
              <a:gd name="connsiteY359" fmla="*/ 164329 h 336550"/>
              <a:gd name="connsiteX360" fmla="*/ 148210 w 338138"/>
              <a:gd name="connsiteY360" fmla="*/ 160383 h 336550"/>
              <a:gd name="connsiteX361" fmla="*/ 144249 w 338138"/>
              <a:gd name="connsiteY361" fmla="*/ 160383 h 336550"/>
              <a:gd name="connsiteX362" fmla="*/ 142929 w 338138"/>
              <a:gd name="connsiteY362" fmla="*/ 159067 h 336550"/>
              <a:gd name="connsiteX363" fmla="*/ 141609 w 338138"/>
              <a:gd name="connsiteY363" fmla="*/ 157752 h 336550"/>
              <a:gd name="connsiteX364" fmla="*/ 141609 w 338138"/>
              <a:gd name="connsiteY364" fmla="*/ 156437 h 336550"/>
              <a:gd name="connsiteX365" fmla="*/ 136327 w 338138"/>
              <a:gd name="connsiteY365" fmla="*/ 155121 h 336550"/>
              <a:gd name="connsiteX366" fmla="*/ 133686 w 338138"/>
              <a:gd name="connsiteY366" fmla="*/ 156437 h 336550"/>
              <a:gd name="connsiteX367" fmla="*/ 131046 w 338138"/>
              <a:gd name="connsiteY367" fmla="*/ 156437 h 336550"/>
              <a:gd name="connsiteX368" fmla="*/ 92755 w 338138"/>
              <a:gd name="connsiteY368" fmla="*/ 145914 h 336550"/>
              <a:gd name="connsiteX369" fmla="*/ 91434 w 338138"/>
              <a:gd name="connsiteY369" fmla="*/ 143283 h 336550"/>
              <a:gd name="connsiteX370" fmla="*/ 88794 w 338138"/>
              <a:gd name="connsiteY370" fmla="*/ 140652 h 336550"/>
              <a:gd name="connsiteX371" fmla="*/ 88794 w 338138"/>
              <a:gd name="connsiteY371" fmla="*/ 139337 h 336550"/>
              <a:gd name="connsiteX372" fmla="*/ 87473 w 338138"/>
              <a:gd name="connsiteY372" fmla="*/ 139337 h 336550"/>
              <a:gd name="connsiteX373" fmla="*/ 88794 w 338138"/>
              <a:gd name="connsiteY373" fmla="*/ 136706 h 336550"/>
              <a:gd name="connsiteX374" fmla="*/ 88794 w 338138"/>
              <a:gd name="connsiteY374" fmla="*/ 134075 h 336550"/>
              <a:gd name="connsiteX375" fmla="*/ 88794 w 338138"/>
              <a:gd name="connsiteY375" fmla="*/ 132760 h 336550"/>
              <a:gd name="connsiteX376" fmla="*/ 88794 w 338138"/>
              <a:gd name="connsiteY376" fmla="*/ 131445 h 336550"/>
              <a:gd name="connsiteX377" fmla="*/ 101997 w 338138"/>
              <a:gd name="connsiteY377" fmla="*/ 103822 h 336550"/>
              <a:gd name="connsiteX378" fmla="*/ 105958 w 338138"/>
              <a:gd name="connsiteY378" fmla="*/ 101192 h 336550"/>
              <a:gd name="connsiteX379" fmla="*/ 113881 w 338138"/>
              <a:gd name="connsiteY379" fmla="*/ 95930 h 336550"/>
              <a:gd name="connsiteX380" fmla="*/ 115201 w 338138"/>
              <a:gd name="connsiteY380" fmla="*/ 93299 h 336550"/>
              <a:gd name="connsiteX381" fmla="*/ 125764 w 338138"/>
              <a:gd name="connsiteY381" fmla="*/ 84092 h 336550"/>
              <a:gd name="connsiteX382" fmla="*/ 144249 w 338138"/>
              <a:gd name="connsiteY382" fmla="*/ 81461 h 336550"/>
              <a:gd name="connsiteX383" fmla="*/ 148210 w 338138"/>
              <a:gd name="connsiteY383" fmla="*/ 81461 h 336550"/>
              <a:gd name="connsiteX384" fmla="*/ 161414 w 338138"/>
              <a:gd name="connsiteY384" fmla="*/ 82777 h 336550"/>
              <a:gd name="connsiteX385" fmla="*/ 168016 w 338138"/>
              <a:gd name="connsiteY385" fmla="*/ 91984 h 336550"/>
              <a:gd name="connsiteX386" fmla="*/ 170657 w 338138"/>
              <a:gd name="connsiteY386" fmla="*/ 91984 h 336550"/>
              <a:gd name="connsiteX387" fmla="*/ 174618 w 338138"/>
              <a:gd name="connsiteY387" fmla="*/ 93299 h 336550"/>
              <a:gd name="connsiteX388" fmla="*/ 175938 w 338138"/>
              <a:gd name="connsiteY388" fmla="*/ 94615 h 336550"/>
              <a:gd name="connsiteX389" fmla="*/ 179899 w 338138"/>
              <a:gd name="connsiteY389" fmla="*/ 95930 h 336550"/>
              <a:gd name="connsiteX390" fmla="*/ 179899 w 338138"/>
              <a:gd name="connsiteY390" fmla="*/ 94615 h 336550"/>
              <a:gd name="connsiteX391" fmla="*/ 179899 w 338138"/>
              <a:gd name="connsiteY391" fmla="*/ 91984 h 336550"/>
              <a:gd name="connsiteX392" fmla="*/ 181220 w 338138"/>
              <a:gd name="connsiteY392" fmla="*/ 90669 h 336550"/>
              <a:gd name="connsiteX393" fmla="*/ 183861 w 338138"/>
              <a:gd name="connsiteY393" fmla="*/ 90669 h 336550"/>
              <a:gd name="connsiteX394" fmla="*/ 186501 w 338138"/>
              <a:gd name="connsiteY394" fmla="*/ 90669 h 336550"/>
              <a:gd name="connsiteX395" fmla="*/ 198385 w 338138"/>
              <a:gd name="connsiteY395" fmla="*/ 94615 h 336550"/>
              <a:gd name="connsiteX396" fmla="*/ 211589 w 338138"/>
              <a:gd name="connsiteY396" fmla="*/ 84092 h 336550"/>
              <a:gd name="connsiteX397" fmla="*/ 189142 w 338138"/>
              <a:gd name="connsiteY397" fmla="*/ 74884 h 336550"/>
              <a:gd name="connsiteX398" fmla="*/ 187822 w 338138"/>
              <a:gd name="connsiteY398" fmla="*/ 76200 h 336550"/>
              <a:gd name="connsiteX399" fmla="*/ 187822 w 338138"/>
              <a:gd name="connsiteY399" fmla="*/ 78830 h 336550"/>
              <a:gd name="connsiteX400" fmla="*/ 186501 w 338138"/>
              <a:gd name="connsiteY400" fmla="*/ 82777 h 336550"/>
              <a:gd name="connsiteX401" fmla="*/ 183861 w 338138"/>
              <a:gd name="connsiteY401" fmla="*/ 81461 h 336550"/>
              <a:gd name="connsiteX402" fmla="*/ 165375 w 338138"/>
              <a:gd name="connsiteY402" fmla="*/ 65677 h 336550"/>
              <a:gd name="connsiteX403" fmla="*/ 178579 w 338138"/>
              <a:gd name="connsiteY403" fmla="*/ 81461 h 336550"/>
              <a:gd name="connsiteX404" fmla="*/ 173298 w 338138"/>
              <a:gd name="connsiteY404" fmla="*/ 82777 h 336550"/>
              <a:gd name="connsiteX405" fmla="*/ 158773 w 338138"/>
              <a:gd name="connsiteY405" fmla="*/ 68308 h 336550"/>
              <a:gd name="connsiteX406" fmla="*/ 156133 w 338138"/>
              <a:gd name="connsiteY406" fmla="*/ 68308 h 336550"/>
              <a:gd name="connsiteX407" fmla="*/ 152172 w 338138"/>
              <a:gd name="connsiteY407" fmla="*/ 69623 h 336550"/>
              <a:gd name="connsiteX408" fmla="*/ 148210 w 338138"/>
              <a:gd name="connsiteY408" fmla="*/ 70938 h 336550"/>
              <a:gd name="connsiteX409" fmla="*/ 145570 w 338138"/>
              <a:gd name="connsiteY409" fmla="*/ 73569 h 336550"/>
              <a:gd name="connsiteX410" fmla="*/ 142929 w 338138"/>
              <a:gd name="connsiteY410" fmla="*/ 74884 h 336550"/>
              <a:gd name="connsiteX411" fmla="*/ 137647 w 338138"/>
              <a:gd name="connsiteY411" fmla="*/ 78830 h 336550"/>
              <a:gd name="connsiteX412" fmla="*/ 119162 w 338138"/>
              <a:gd name="connsiteY412" fmla="*/ 78830 h 336550"/>
              <a:gd name="connsiteX413" fmla="*/ 119162 w 338138"/>
              <a:gd name="connsiteY413" fmla="*/ 73569 h 336550"/>
              <a:gd name="connsiteX414" fmla="*/ 138968 w 338138"/>
              <a:gd name="connsiteY414" fmla="*/ 66992 h 336550"/>
              <a:gd name="connsiteX415" fmla="*/ 138968 w 338138"/>
              <a:gd name="connsiteY415" fmla="*/ 60415 h 336550"/>
              <a:gd name="connsiteX416" fmla="*/ 142929 w 338138"/>
              <a:gd name="connsiteY416" fmla="*/ 60415 h 336550"/>
              <a:gd name="connsiteX417" fmla="*/ 158773 w 338138"/>
              <a:gd name="connsiteY417" fmla="*/ 52523 h 336550"/>
              <a:gd name="connsiteX418" fmla="*/ 161414 w 338138"/>
              <a:gd name="connsiteY418" fmla="*/ 52523 h 336550"/>
              <a:gd name="connsiteX419" fmla="*/ 164055 w 338138"/>
              <a:gd name="connsiteY419" fmla="*/ 47262 h 336550"/>
              <a:gd name="connsiteX420" fmla="*/ 164055 w 338138"/>
              <a:gd name="connsiteY420" fmla="*/ 49893 h 336550"/>
              <a:gd name="connsiteX421" fmla="*/ 165375 w 338138"/>
              <a:gd name="connsiteY421" fmla="*/ 51208 h 336550"/>
              <a:gd name="connsiteX422" fmla="*/ 164055 w 338138"/>
              <a:gd name="connsiteY422" fmla="*/ 51208 h 336550"/>
              <a:gd name="connsiteX423" fmla="*/ 177259 w 338138"/>
              <a:gd name="connsiteY423" fmla="*/ 45947 h 336550"/>
              <a:gd name="connsiteX424" fmla="*/ 178579 w 338138"/>
              <a:gd name="connsiteY424" fmla="*/ 47262 h 336550"/>
              <a:gd name="connsiteX425" fmla="*/ 179899 w 338138"/>
              <a:gd name="connsiteY425" fmla="*/ 43316 h 336550"/>
              <a:gd name="connsiteX426" fmla="*/ 183861 w 338138"/>
              <a:gd name="connsiteY426" fmla="*/ 42000 h 336550"/>
              <a:gd name="connsiteX427" fmla="*/ 185181 w 338138"/>
              <a:gd name="connsiteY427" fmla="*/ 40685 h 336550"/>
              <a:gd name="connsiteX428" fmla="*/ 181220 w 338138"/>
              <a:gd name="connsiteY428" fmla="*/ 42000 h 336550"/>
              <a:gd name="connsiteX429" fmla="*/ 177259 w 338138"/>
              <a:gd name="connsiteY429" fmla="*/ 43316 h 336550"/>
              <a:gd name="connsiteX430" fmla="*/ 178579 w 338138"/>
              <a:gd name="connsiteY430" fmla="*/ 39370 h 336550"/>
              <a:gd name="connsiteX431" fmla="*/ 174618 w 338138"/>
              <a:gd name="connsiteY431" fmla="*/ 40685 h 336550"/>
              <a:gd name="connsiteX432" fmla="*/ 171977 w 338138"/>
              <a:gd name="connsiteY432" fmla="*/ 43316 h 336550"/>
              <a:gd name="connsiteX433" fmla="*/ 168016 w 338138"/>
              <a:gd name="connsiteY433" fmla="*/ 51208 h 336550"/>
              <a:gd name="connsiteX434" fmla="*/ 165375 w 338138"/>
              <a:gd name="connsiteY434" fmla="*/ 48577 h 336550"/>
              <a:gd name="connsiteX435" fmla="*/ 164055 w 338138"/>
              <a:gd name="connsiteY435" fmla="*/ 47262 h 336550"/>
              <a:gd name="connsiteX436" fmla="*/ 160094 w 338138"/>
              <a:gd name="connsiteY436" fmla="*/ 45947 h 336550"/>
              <a:gd name="connsiteX437" fmla="*/ 165375 w 338138"/>
              <a:gd name="connsiteY437" fmla="*/ 40685 h 336550"/>
              <a:gd name="connsiteX438" fmla="*/ 168016 w 338138"/>
              <a:gd name="connsiteY438" fmla="*/ 39370 h 336550"/>
              <a:gd name="connsiteX439" fmla="*/ 170657 w 338138"/>
              <a:gd name="connsiteY439" fmla="*/ 38054 h 336550"/>
              <a:gd name="connsiteX440" fmla="*/ 187822 w 338138"/>
              <a:gd name="connsiteY440" fmla="*/ 35424 h 336550"/>
              <a:gd name="connsiteX441" fmla="*/ 183861 w 338138"/>
              <a:gd name="connsiteY441" fmla="*/ 36739 h 336550"/>
              <a:gd name="connsiteX442" fmla="*/ 187822 w 338138"/>
              <a:gd name="connsiteY442" fmla="*/ 36739 h 336550"/>
              <a:gd name="connsiteX443" fmla="*/ 190463 w 338138"/>
              <a:gd name="connsiteY443" fmla="*/ 34108 h 336550"/>
              <a:gd name="connsiteX444" fmla="*/ 187822 w 338138"/>
              <a:gd name="connsiteY444" fmla="*/ 34108 h 336550"/>
              <a:gd name="connsiteX445" fmla="*/ 190463 w 338138"/>
              <a:gd name="connsiteY445" fmla="*/ 32793 h 336550"/>
              <a:gd name="connsiteX446" fmla="*/ 187822 w 338138"/>
              <a:gd name="connsiteY446" fmla="*/ 32793 h 336550"/>
              <a:gd name="connsiteX447" fmla="*/ 189915 w 338138"/>
              <a:gd name="connsiteY447" fmla="*/ 31750 h 336550"/>
              <a:gd name="connsiteX448" fmla="*/ 190463 w 338138"/>
              <a:gd name="connsiteY448" fmla="*/ 31477 h 336550"/>
              <a:gd name="connsiteX449" fmla="*/ 169336 w 338138"/>
              <a:gd name="connsiteY449" fmla="*/ 30162 h 336550"/>
              <a:gd name="connsiteX450" fmla="*/ 169069 w 338138"/>
              <a:gd name="connsiteY450" fmla="*/ 0 h 336550"/>
              <a:gd name="connsiteX451" fmla="*/ 338138 w 338138"/>
              <a:gd name="connsiteY451" fmla="*/ 168275 h 336550"/>
              <a:gd name="connsiteX452" fmla="*/ 169069 w 338138"/>
              <a:gd name="connsiteY452" fmla="*/ 336550 h 336550"/>
              <a:gd name="connsiteX453" fmla="*/ 0 w 338138"/>
              <a:gd name="connsiteY453" fmla="*/ 168275 h 336550"/>
              <a:gd name="connsiteX454" fmla="*/ 169069 w 338138"/>
              <a:gd name="connsiteY45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</a:cxnLst>
            <a:rect l="l" t="t" r="r" b="b"/>
            <a:pathLst>
              <a:path w="338138" h="336550">
                <a:moveTo>
                  <a:pt x="256117" y="200025"/>
                </a:moveTo>
                <a:cubicBezTo>
                  <a:pt x="256117" y="200025"/>
                  <a:pt x="256117" y="200025"/>
                  <a:pt x="257440" y="201324"/>
                </a:cubicBezTo>
                <a:cubicBezTo>
                  <a:pt x="257440" y="201324"/>
                  <a:pt x="257440" y="201324"/>
                  <a:pt x="258763" y="202623"/>
                </a:cubicBezTo>
                <a:cubicBezTo>
                  <a:pt x="258763" y="203922"/>
                  <a:pt x="258763" y="203922"/>
                  <a:pt x="258763" y="203922"/>
                </a:cubicBezTo>
                <a:lnTo>
                  <a:pt x="258763" y="205221"/>
                </a:lnTo>
                <a:cubicBezTo>
                  <a:pt x="258763" y="205221"/>
                  <a:pt x="258763" y="205221"/>
                  <a:pt x="258763" y="206520"/>
                </a:cubicBezTo>
                <a:cubicBezTo>
                  <a:pt x="258763" y="206520"/>
                  <a:pt x="258763" y="206520"/>
                  <a:pt x="257440" y="207819"/>
                </a:cubicBezTo>
                <a:cubicBezTo>
                  <a:pt x="257440" y="207819"/>
                  <a:pt x="257440" y="207819"/>
                  <a:pt x="254794" y="216911"/>
                </a:cubicBezTo>
                <a:cubicBezTo>
                  <a:pt x="254794" y="216911"/>
                  <a:pt x="254794" y="216911"/>
                  <a:pt x="246857" y="233796"/>
                </a:cubicBezTo>
                <a:cubicBezTo>
                  <a:pt x="246857" y="233796"/>
                  <a:pt x="246857" y="233796"/>
                  <a:pt x="245534" y="240290"/>
                </a:cubicBezTo>
                <a:cubicBezTo>
                  <a:pt x="245534" y="240290"/>
                  <a:pt x="245534" y="240290"/>
                  <a:pt x="241565" y="242888"/>
                </a:cubicBezTo>
                <a:cubicBezTo>
                  <a:pt x="241565" y="242888"/>
                  <a:pt x="241565" y="242888"/>
                  <a:pt x="237596" y="241589"/>
                </a:cubicBezTo>
                <a:cubicBezTo>
                  <a:pt x="237596" y="241589"/>
                  <a:pt x="237596" y="241589"/>
                  <a:pt x="236273" y="238992"/>
                </a:cubicBezTo>
                <a:cubicBezTo>
                  <a:pt x="236273" y="238992"/>
                  <a:pt x="236273" y="238992"/>
                  <a:pt x="234950" y="237693"/>
                </a:cubicBezTo>
                <a:cubicBezTo>
                  <a:pt x="234950" y="237693"/>
                  <a:pt x="234950" y="237693"/>
                  <a:pt x="236273" y="235095"/>
                </a:cubicBezTo>
                <a:cubicBezTo>
                  <a:pt x="236273" y="235095"/>
                  <a:pt x="236273" y="235095"/>
                  <a:pt x="236273" y="233796"/>
                </a:cubicBezTo>
                <a:cubicBezTo>
                  <a:pt x="236273" y="233796"/>
                  <a:pt x="236273" y="233796"/>
                  <a:pt x="238919" y="226003"/>
                </a:cubicBezTo>
                <a:cubicBezTo>
                  <a:pt x="238919" y="226003"/>
                  <a:pt x="238919" y="226003"/>
                  <a:pt x="238919" y="218210"/>
                </a:cubicBezTo>
                <a:cubicBezTo>
                  <a:pt x="238919" y="218210"/>
                  <a:pt x="238919" y="218210"/>
                  <a:pt x="238919" y="216911"/>
                </a:cubicBezTo>
                <a:cubicBezTo>
                  <a:pt x="238919" y="216911"/>
                  <a:pt x="238919" y="216911"/>
                  <a:pt x="240242" y="215612"/>
                </a:cubicBezTo>
                <a:cubicBezTo>
                  <a:pt x="240242" y="215612"/>
                  <a:pt x="240242" y="215612"/>
                  <a:pt x="240242" y="214313"/>
                </a:cubicBezTo>
                <a:cubicBezTo>
                  <a:pt x="240242" y="214313"/>
                  <a:pt x="240242" y="214313"/>
                  <a:pt x="246857" y="210416"/>
                </a:cubicBezTo>
                <a:cubicBezTo>
                  <a:pt x="246857" y="210416"/>
                  <a:pt x="246857" y="210416"/>
                  <a:pt x="253471" y="202623"/>
                </a:cubicBezTo>
                <a:cubicBezTo>
                  <a:pt x="253471" y="202623"/>
                  <a:pt x="253471" y="202623"/>
                  <a:pt x="253471" y="201324"/>
                </a:cubicBezTo>
                <a:cubicBezTo>
                  <a:pt x="253471" y="201324"/>
                  <a:pt x="253471" y="201324"/>
                  <a:pt x="256117" y="200025"/>
                </a:cubicBezTo>
                <a:close/>
                <a:moveTo>
                  <a:pt x="300038" y="171450"/>
                </a:moveTo>
                <a:lnTo>
                  <a:pt x="301625" y="171450"/>
                </a:lnTo>
                <a:lnTo>
                  <a:pt x="298450" y="176213"/>
                </a:lnTo>
                <a:lnTo>
                  <a:pt x="296863" y="177800"/>
                </a:lnTo>
                <a:lnTo>
                  <a:pt x="295275" y="177800"/>
                </a:lnTo>
                <a:lnTo>
                  <a:pt x="295275" y="176213"/>
                </a:lnTo>
                <a:lnTo>
                  <a:pt x="296863" y="174625"/>
                </a:lnTo>
                <a:lnTo>
                  <a:pt x="298450" y="173038"/>
                </a:lnTo>
                <a:close/>
                <a:moveTo>
                  <a:pt x="293688" y="171450"/>
                </a:moveTo>
                <a:lnTo>
                  <a:pt x="296863" y="171450"/>
                </a:lnTo>
                <a:lnTo>
                  <a:pt x="293688" y="174625"/>
                </a:lnTo>
                <a:lnTo>
                  <a:pt x="292100" y="174625"/>
                </a:lnTo>
                <a:lnTo>
                  <a:pt x="292100" y="173038"/>
                </a:lnTo>
                <a:close/>
                <a:moveTo>
                  <a:pt x="303946" y="169998"/>
                </a:moveTo>
                <a:lnTo>
                  <a:pt x="303457" y="173083"/>
                </a:lnTo>
                <a:lnTo>
                  <a:pt x="303213" y="174625"/>
                </a:lnTo>
                <a:cubicBezTo>
                  <a:pt x="303213" y="174625"/>
                  <a:pt x="303213" y="174625"/>
                  <a:pt x="303213" y="173288"/>
                </a:cubicBezTo>
                <a:cubicBezTo>
                  <a:pt x="303213" y="173288"/>
                  <a:pt x="303213" y="173288"/>
                  <a:pt x="303213" y="171952"/>
                </a:cubicBezTo>
                <a:cubicBezTo>
                  <a:pt x="303213" y="171952"/>
                  <a:pt x="303213" y="171952"/>
                  <a:pt x="303213" y="170615"/>
                </a:cubicBezTo>
                <a:close/>
                <a:moveTo>
                  <a:pt x="288926" y="169862"/>
                </a:moveTo>
                <a:cubicBezTo>
                  <a:pt x="288926" y="169862"/>
                  <a:pt x="288926" y="169862"/>
                  <a:pt x="290513" y="169862"/>
                </a:cubicBezTo>
                <a:cubicBezTo>
                  <a:pt x="290513" y="169862"/>
                  <a:pt x="290513" y="169862"/>
                  <a:pt x="293688" y="169862"/>
                </a:cubicBezTo>
                <a:cubicBezTo>
                  <a:pt x="293688" y="169862"/>
                  <a:pt x="293688" y="169862"/>
                  <a:pt x="293688" y="170656"/>
                </a:cubicBezTo>
                <a:cubicBezTo>
                  <a:pt x="293688" y="170656"/>
                  <a:pt x="293688" y="170656"/>
                  <a:pt x="292101" y="171450"/>
                </a:cubicBezTo>
                <a:cubicBezTo>
                  <a:pt x="292101" y="171450"/>
                  <a:pt x="292101" y="171450"/>
                  <a:pt x="290513" y="171450"/>
                </a:cubicBezTo>
                <a:cubicBezTo>
                  <a:pt x="290513" y="171450"/>
                  <a:pt x="290513" y="171450"/>
                  <a:pt x="288926" y="171450"/>
                </a:cubicBezTo>
                <a:cubicBezTo>
                  <a:pt x="288926" y="171450"/>
                  <a:pt x="288926" y="171450"/>
                  <a:pt x="287338" y="170656"/>
                </a:cubicBezTo>
                <a:cubicBezTo>
                  <a:pt x="287338" y="170656"/>
                  <a:pt x="287338" y="170656"/>
                  <a:pt x="288926" y="169862"/>
                </a:cubicBezTo>
                <a:close/>
                <a:moveTo>
                  <a:pt x="304800" y="164600"/>
                </a:moveTo>
                <a:lnTo>
                  <a:pt x="304800" y="165267"/>
                </a:lnTo>
                <a:cubicBezTo>
                  <a:pt x="304800" y="166604"/>
                  <a:pt x="304800" y="166604"/>
                  <a:pt x="304800" y="166604"/>
                </a:cubicBezTo>
                <a:cubicBezTo>
                  <a:pt x="304800" y="167941"/>
                  <a:pt x="304800" y="167941"/>
                  <a:pt x="304800" y="167941"/>
                </a:cubicBezTo>
                <a:cubicBezTo>
                  <a:pt x="304800" y="169278"/>
                  <a:pt x="304800" y="169278"/>
                  <a:pt x="304800" y="169278"/>
                </a:cubicBezTo>
                <a:lnTo>
                  <a:pt x="303946" y="169998"/>
                </a:lnTo>
                <a:close/>
                <a:moveTo>
                  <a:pt x="301626" y="149225"/>
                </a:moveTo>
                <a:lnTo>
                  <a:pt x="303213" y="149225"/>
                </a:lnTo>
                <a:cubicBezTo>
                  <a:pt x="303213" y="149225"/>
                  <a:pt x="303213" y="149225"/>
                  <a:pt x="304800" y="150562"/>
                </a:cubicBezTo>
                <a:cubicBezTo>
                  <a:pt x="304800" y="150562"/>
                  <a:pt x="304800" y="150562"/>
                  <a:pt x="304800" y="151899"/>
                </a:cubicBezTo>
                <a:cubicBezTo>
                  <a:pt x="304800" y="151899"/>
                  <a:pt x="304800" y="151899"/>
                  <a:pt x="304800" y="154573"/>
                </a:cubicBezTo>
                <a:lnTo>
                  <a:pt x="305656" y="153133"/>
                </a:lnTo>
                <a:lnTo>
                  <a:pt x="306128" y="156215"/>
                </a:lnTo>
                <a:lnTo>
                  <a:pt x="304800" y="164600"/>
                </a:lnTo>
                <a:lnTo>
                  <a:pt x="304800" y="162594"/>
                </a:lnTo>
                <a:cubicBezTo>
                  <a:pt x="304800" y="162594"/>
                  <a:pt x="304800" y="162594"/>
                  <a:pt x="304800" y="161257"/>
                </a:cubicBezTo>
                <a:cubicBezTo>
                  <a:pt x="304800" y="161257"/>
                  <a:pt x="304800" y="161257"/>
                  <a:pt x="304800" y="159920"/>
                </a:cubicBezTo>
                <a:cubicBezTo>
                  <a:pt x="304800" y="159920"/>
                  <a:pt x="304800" y="159920"/>
                  <a:pt x="304800" y="158583"/>
                </a:cubicBezTo>
                <a:cubicBezTo>
                  <a:pt x="304800" y="158583"/>
                  <a:pt x="304800" y="158583"/>
                  <a:pt x="303213" y="158583"/>
                </a:cubicBezTo>
                <a:cubicBezTo>
                  <a:pt x="303213" y="158583"/>
                  <a:pt x="303213" y="158583"/>
                  <a:pt x="303213" y="157246"/>
                </a:cubicBezTo>
                <a:cubicBezTo>
                  <a:pt x="303213" y="157246"/>
                  <a:pt x="303213" y="157246"/>
                  <a:pt x="303213" y="155909"/>
                </a:cubicBezTo>
                <a:cubicBezTo>
                  <a:pt x="303213" y="155909"/>
                  <a:pt x="303213" y="155909"/>
                  <a:pt x="303213" y="154573"/>
                </a:cubicBezTo>
                <a:cubicBezTo>
                  <a:pt x="303213" y="154573"/>
                  <a:pt x="303213" y="154573"/>
                  <a:pt x="301625" y="154573"/>
                </a:cubicBezTo>
                <a:cubicBezTo>
                  <a:pt x="301625" y="154573"/>
                  <a:pt x="301625" y="154573"/>
                  <a:pt x="301625" y="153236"/>
                </a:cubicBezTo>
                <a:cubicBezTo>
                  <a:pt x="301625" y="153236"/>
                  <a:pt x="301625" y="153236"/>
                  <a:pt x="301625" y="151899"/>
                </a:cubicBezTo>
                <a:lnTo>
                  <a:pt x="301625" y="150812"/>
                </a:lnTo>
                <a:lnTo>
                  <a:pt x="301626" y="150813"/>
                </a:lnTo>
                <a:lnTo>
                  <a:pt x="301626" y="149226"/>
                </a:lnTo>
                <a:close/>
                <a:moveTo>
                  <a:pt x="298450" y="147637"/>
                </a:moveTo>
                <a:cubicBezTo>
                  <a:pt x="298450" y="147637"/>
                  <a:pt x="298450" y="147637"/>
                  <a:pt x="298450" y="148907"/>
                </a:cubicBezTo>
                <a:cubicBezTo>
                  <a:pt x="298450" y="148907"/>
                  <a:pt x="298450" y="148907"/>
                  <a:pt x="298450" y="150177"/>
                </a:cubicBezTo>
                <a:cubicBezTo>
                  <a:pt x="298450" y="150177"/>
                  <a:pt x="298450" y="150177"/>
                  <a:pt x="297180" y="150177"/>
                </a:cubicBezTo>
                <a:cubicBezTo>
                  <a:pt x="297180" y="150177"/>
                  <a:pt x="297180" y="150177"/>
                  <a:pt x="295910" y="150177"/>
                </a:cubicBezTo>
                <a:lnTo>
                  <a:pt x="294640" y="150177"/>
                </a:lnTo>
                <a:cubicBezTo>
                  <a:pt x="294640" y="150177"/>
                  <a:pt x="294640" y="150177"/>
                  <a:pt x="294640" y="152717"/>
                </a:cubicBezTo>
                <a:cubicBezTo>
                  <a:pt x="294640" y="152717"/>
                  <a:pt x="294640" y="152717"/>
                  <a:pt x="294640" y="153987"/>
                </a:cubicBezTo>
                <a:cubicBezTo>
                  <a:pt x="294640" y="153987"/>
                  <a:pt x="294640" y="153987"/>
                  <a:pt x="295910" y="155257"/>
                </a:cubicBezTo>
                <a:cubicBezTo>
                  <a:pt x="295910" y="155257"/>
                  <a:pt x="295910" y="155257"/>
                  <a:pt x="295910" y="153987"/>
                </a:cubicBezTo>
                <a:cubicBezTo>
                  <a:pt x="295910" y="153987"/>
                  <a:pt x="295910" y="153987"/>
                  <a:pt x="297180" y="152717"/>
                </a:cubicBezTo>
                <a:cubicBezTo>
                  <a:pt x="297180" y="152717"/>
                  <a:pt x="297180" y="152717"/>
                  <a:pt x="297180" y="153987"/>
                </a:cubicBezTo>
                <a:cubicBezTo>
                  <a:pt x="297180" y="153987"/>
                  <a:pt x="297180" y="153987"/>
                  <a:pt x="295910" y="156527"/>
                </a:cubicBezTo>
                <a:cubicBezTo>
                  <a:pt x="295910" y="156527"/>
                  <a:pt x="295910" y="156527"/>
                  <a:pt x="295910" y="157797"/>
                </a:cubicBezTo>
                <a:cubicBezTo>
                  <a:pt x="295910" y="157797"/>
                  <a:pt x="295910" y="157797"/>
                  <a:pt x="297180" y="160337"/>
                </a:cubicBezTo>
                <a:cubicBezTo>
                  <a:pt x="297180" y="160337"/>
                  <a:pt x="297180" y="160337"/>
                  <a:pt x="297180" y="162877"/>
                </a:cubicBezTo>
                <a:cubicBezTo>
                  <a:pt x="297180" y="162877"/>
                  <a:pt x="297180" y="162877"/>
                  <a:pt x="295910" y="164147"/>
                </a:cubicBezTo>
                <a:cubicBezTo>
                  <a:pt x="295910" y="164147"/>
                  <a:pt x="295910" y="164147"/>
                  <a:pt x="294640" y="162877"/>
                </a:cubicBezTo>
                <a:lnTo>
                  <a:pt x="294640" y="165417"/>
                </a:lnTo>
                <a:cubicBezTo>
                  <a:pt x="294640" y="165417"/>
                  <a:pt x="294640" y="165417"/>
                  <a:pt x="293370" y="166687"/>
                </a:cubicBezTo>
                <a:cubicBezTo>
                  <a:pt x="293370" y="166687"/>
                  <a:pt x="293370" y="166687"/>
                  <a:pt x="293370" y="165417"/>
                </a:cubicBezTo>
                <a:cubicBezTo>
                  <a:pt x="293370" y="165417"/>
                  <a:pt x="293370" y="165417"/>
                  <a:pt x="293370" y="162877"/>
                </a:cubicBezTo>
                <a:cubicBezTo>
                  <a:pt x="293370" y="162877"/>
                  <a:pt x="293370" y="162877"/>
                  <a:pt x="293370" y="161607"/>
                </a:cubicBezTo>
                <a:cubicBezTo>
                  <a:pt x="293370" y="161607"/>
                  <a:pt x="293370" y="161607"/>
                  <a:pt x="292100" y="159067"/>
                </a:cubicBezTo>
                <a:cubicBezTo>
                  <a:pt x="292100" y="159067"/>
                  <a:pt x="292100" y="159067"/>
                  <a:pt x="293370" y="157797"/>
                </a:cubicBezTo>
                <a:cubicBezTo>
                  <a:pt x="293370" y="157797"/>
                  <a:pt x="293370" y="157797"/>
                  <a:pt x="293370" y="155257"/>
                </a:cubicBezTo>
                <a:cubicBezTo>
                  <a:pt x="293370" y="155257"/>
                  <a:pt x="293370" y="155257"/>
                  <a:pt x="293370" y="153987"/>
                </a:cubicBezTo>
                <a:cubicBezTo>
                  <a:pt x="293370" y="153987"/>
                  <a:pt x="293370" y="153987"/>
                  <a:pt x="293370" y="151447"/>
                </a:cubicBezTo>
                <a:cubicBezTo>
                  <a:pt x="293370" y="151447"/>
                  <a:pt x="293370" y="151447"/>
                  <a:pt x="293370" y="148907"/>
                </a:cubicBezTo>
                <a:cubicBezTo>
                  <a:pt x="293370" y="148907"/>
                  <a:pt x="293370" y="148907"/>
                  <a:pt x="294640" y="148907"/>
                </a:cubicBezTo>
                <a:cubicBezTo>
                  <a:pt x="295910" y="147637"/>
                  <a:pt x="297180" y="147637"/>
                  <a:pt x="298450" y="147637"/>
                </a:cubicBezTo>
                <a:close/>
                <a:moveTo>
                  <a:pt x="300038" y="139700"/>
                </a:moveTo>
                <a:lnTo>
                  <a:pt x="301626" y="139700"/>
                </a:lnTo>
                <a:lnTo>
                  <a:pt x="301626" y="141288"/>
                </a:lnTo>
                <a:lnTo>
                  <a:pt x="301626" y="142875"/>
                </a:lnTo>
                <a:lnTo>
                  <a:pt x="301626" y="146051"/>
                </a:lnTo>
                <a:lnTo>
                  <a:pt x="301626" y="147638"/>
                </a:lnTo>
                <a:lnTo>
                  <a:pt x="301626" y="149225"/>
                </a:lnTo>
                <a:lnTo>
                  <a:pt x="301625" y="149225"/>
                </a:lnTo>
                <a:cubicBezTo>
                  <a:pt x="301625" y="150562"/>
                  <a:pt x="301625" y="150562"/>
                  <a:pt x="301625" y="150562"/>
                </a:cubicBezTo>
                <a:lnTo>
                  <a:pt x="301625" y="150812"/>
                </a:lnTo>
                <a:lnTo>
                  <a:pt x="300038" y="149226"/>
                </a:lnTo>
                <a:lnTo>
                  <a:pt x="300038" y="147638"/>
                </a:lnTo>
                <a:lnTo>
                  <a:pt x="300038" y="144463"/>
                </a:lnTo>
                <a:lnTo>
                  <a:pt x="300038" y="141288"/>
                </a:lnTo>
                <a:close/>
                <a:moveTo>
                  <a:pt x="287338" y="131762"/>
                </a:moveTo>
                <a:cubicBezTo>
                  <a:pt x="287338" y="131762"/>
                  <a:pt x="287338" y="131762"/>
                  <a:pt x="292101" y="134484"/>
                </a:cubicBezTo>
                <a:cubicBezTo>
                  <a:pt x="292101" y="134484"/>
                  <a:pt x="292101" y="134484"/>
                  <a:pt x="292101" y="135844"/>
                </a:cubicBezTo>
                <a:cubicBezTo>
                  <a:pt x="292101" y="135844"/>
                  <a:pt x="292101" y="135844"/>
                  <a:pt x="290513" y="138566"/>
                </a:cubicBezTo>
                <a:cubicBezTo>
                  <a:pt x="290513" y="138566"/>
                  <a:pt x="290513" y="138566"/>
                  <a:pt x="290513" y="139927"/>
                </a:cubicBezTo>
                <a:cubicBezTo>
                  <a:pt x="290513" y="139927"/>
                  <a:pt x="290513" y="139927"/>
                  <a:pt x="290513" y="142648"/>
                </a:cubicBezTo>
                <a:cubicBezTo>
                  <a:pt x="290513" y="142648"/>
                  <a:pt x="290513" y="142648"/>
                  <a:pt x="292101" y="144009"/>
                </a:cubicBezTo>
                <a:cubicBezTo>
                  <a:pt x="292101" y="144009"/>
                  <a:pt x="292101" y="144009"/>
                  <a:pt x="293688" y="145369"/>
                </a:cubicBezTo>
                <a:cubicBezTo>
                  <a:pt x="293688" y="145369"/>
                  <a:pt x="293688" y="145369"/>
                  <a:pt x="292101" y="146730"/>
                </a:cubicBezTo>
                <a:cubicBezTo>
                  <a:pt x="292101" y="146730"/>
                  <a:pt x="292101" y="146730"/>
                  <a:pt x="292101" y="148091"/>
                </a:cubicBezTo>
                <a:cubicBezTo>
                  <a:pt x="292101" y="148091"/>
                  <a:pt x="292101" y="148091"/>
                  <a:pt x="290513" y="150812"/>
                </a:cubicBezTo>
                <a:cubicBezTo>
                  <a:pt x="290513" y="150812"/>
                  <a:pt x="290513" y="150812"/>
                  <a:pt x="290513" y="152173"/>
                </a:cubicBezTo>
                <a:cubicBezTo>
                  <a:pt x="290513" y="152173"/>
                  <a:pt x="290513" y="152173"/>
                  <a:pt x="290513" y="153534"/>
                </a:cubicBezTo>
                <a:cubicBezTo>
                  <a:pt x="290513" y="153534"/>
                  <a:pt x="290513" y="153534"/>
                  <a:pt x="290513" y="154894"/>
                </a:cubicBezTo>
                <a:cubicBezTo>
                  <a:pt x="290513" y="154894"/>
                  <a:pt x="290513" y="156255"/>
                  <a:pt x="290513" y="157616"/>
                </a:cubicBezTo>
                <a:cubicBezTo>
                  <a:pt x="290513" y="157616"/>
                  <a:pt x="290513" y="157616"/>
                  <a:pt x="288925" y="160337"/>
                </a:cubicBezTo>
                <a:cubicBezTo>
                  <a:pt x="288925" y="160337"/>
                  <a:pt x="288925" y="160337"/>
                  <a:pt x="287338" y="160337"/>
                </a:cubicBezTo>
                <a:cubicBezTo>
                  <a:pt x="287338" y="152173"/>
                  <a:pt x="285750" y="144009"/>
                  <a:pt x="285750" y="137205"/>
                </a:cubicBezTo>
                <a:cubicBezTo>
                  <a:pt x="285750" y="137205"/>
                  <a:pt x="285750" y="137205"/>
                  <a:pt x="285750" y="135844"/>
                </a:cubicBezTo>
                <a:cubicBezTo>
                  <a:pt x="285750" y="135844"/>
                  <a:pt x="285750" y="135844"/>
                  <a:pt x="285750" y="133123"/>
                </a:cubicBezTo>
                <a:cubicBezTo>
                  <a:pt x="285750" y="133123"/>
                  <a:pt x="285750" y="133123"/>
                  <a:pt x="287338" y="131762"/>
                </a:cubicBezTo>
                <a:close/>
                <a:moveTo>
                  <a:pt x="296863" y="123825"/>
                </a:moveTo>
                <a:lnTo>
                  <a:pt x="298451" y="127000"/>
                </a:lnTo>
                <a:lnTo>
                  <a:pt x="300038" y="130175"/>
                </a:lnTo>
                <a:lnTo>
                  <a:pt x="298451" y="130175"/>
                </a:lnTo>
                <a:lnTo>
                  <a:pt x="298451" y="133350"/>
                </a:lnTo>
                <a:lnTo>
                  <a:pt x="296863" y="131763"/>
                </a:lnTo>
                <a:lnTo>
                  <a:pt x="296863" y="130175"/>
                </a:lnTo>
                <a:lnTo>
                  <a:pt x="295276" y="128588"/>
                </a:lnTo>
                <a:lnTo>
                  <a:pt x="293688" y="130175"/>
                </a:lnTo>
                <a:lnTo>
                  <a:pt x="293688" y="128588"/>
                </a:lnTo>
                <a:lnTo>
                  <a:pt x="293688" y="125413"/>
                </a:lnTo>
                <a:lnTo>
                  <a:pt x="296863" y="125413"/>
                </a:lnTo>
                <a:close/>
                <a:moveTo>
                  <a:pt x="292100" y="117475"/>
                </a:moveTo>
                <a:lnTo>
                  <a:pt x="293688" y="117475"/>
                </a:lnTo>
                <a:lnTo>
                  <a:pt x="293688" y="119063"/>
                </a:lnTo>
                <a:lnTo>
                  <a:pt x="293688" y="120650"/>
                </a:lnTo>
                <a:close/>
                <a:moveTo>
                  <a:pt x="285750" y="101600"/>
                </a:moveTo>
                <a:lnTo>
                  <a:pt x="287338" y="101600"/>
                </a:lnTo>
                <a:lnTo>
                  <a:pt x="287338" y="104775"/>
                </a:lnTo>
                <a:lnTo>
                  <a:pt x="288925" y="107950"/>
                </a:lnTo>
                <a:lnTo>
                  <a:pt x="290513" y="109538"/>
                </a:lnTo>
                <a:lnTo>
                  <a:pt x="292101" y="111125"/>
                </a:lnTo>
                <a:lnTo>
                  <a:pt x="293688" y="111125"/>
                </a:lnTo>
                <a:lnTo>
                  <a:pt x="293688" y="114300"/>
                </a:lnTo>
                <a:lnTo>
                  <a:pt x="293688" y="115887"/>
                </a:lnTo>
                <a:lnTo>
                  <a:pt x="295276" y="117475"/>
                </a:lnTo>
                <a:lnTo>
                  <a:pt x="295276" y="119062"/>
                </a:lnTo>
                <a:lnTo>
                  <a:pt x="295276" y="120650"/>
                </a:lnTo>
                <a:lnTo>
                  <a:pt x="295276" y="122237"/>
                </a:lnTo>
                <a:lnTo>
                  <a:pt x="293688" y="117475"/>
                </a:lnTo>
                <a:lnTo>
                  <a:pt x="293688" y="115888"/>
                </a:lnTo>
                <a:lnTo>
                  <a:pt x="292101" y="114300"/>
                </a:lnTo>
                <a:lnTo>
                  <a:pt x="290513" y="114300"/>
                </a:lnTo>
                <a:lnTo>
                  <a:pt x="290513" y="115888"/>
                </a:lnTo>
                <a:lnTo>
                  <a:pt x="290513" y="117475"/>
                </a:lnTo>
                <a:lnTo>
                  <a:pt x="288925" y="117475"/>
                </a:lnTo>
                <a:lnTo>
                  <a:pt x="288925" y="115888"/>
                </a:lnTo>
                <a:lnTo>
                  <a:pt x="288925" y="112713"/>
                </a:lnTo>
                <a:lnTo>
                  <a:pt x="287338" y="109538"/>
                </a:lnTo>
                <a:lnTo>
                  <a:pt x="285750" y="107950"/>
                </a:lnTo>
                <a:lnTo>
                  <a:pt x="285750" y="106363"/>
                </a:lnTo>
                <a:lnTo>
                  <a:pt x="285750" y="103188"/>
                </a:lnTo>
                <a:close/>
                <a:moveTo>
                  <a:pt x="203200" y="85725"/>
                </a:moveTo>
                <a:cubicBezTo>
                  <a:pt x="204391" y="85725"/>
                  <a:pt x="205582" y="85725"/>
                  <a:pt x="207963" y="85725"/>
                </a:cubicBezTo>
                <a:cubicBezTo>
                  <a:pt x="206772" y="88900"/>
                  <a:pt x="205582" y="86784"/>
                  <a:pt x="204391" y="87842"/>
                </a:cubicBezTo>
                <a:cubicBezTo>
                  <a:pt x="204391" y="87842"/>
                  <a:pt x="204391" y="87842"/>
                  <a:pt x="203200" y="87842"/>
                </a:cubicBezTo>
                <a:cubicBezTo>
                  <a:pt x="203200" y="86784"/>
                  <a:pt x="203200" y="85725"/>
                  <a:pt x="203200" y="85725"/>
                </a:cubicBezTo>
                <a:close/>
                <a:moveTo>
                  <a:pt x="188913" y="83476"/>
                </a:moveTo>
                <a:cubicBezTo>
                  <a:pt x="190501" y="83609"/>
                  <a:pt x="192088" y="84138"/>
                  <a:pt x="192088" y="84667"/>
                </a:cubicBezTo>
                <a:cubicBezTo>
                  <a:pt x="192088" y="84667"/>
                  <a:pt x="192088" y="84667"/>
                  <a:pt x="190501" y="85725"/>
                </a:cubicBezTo>
                <a:cubicBezTo>
                  <a:pt x="187326" y="84667"/>
                  <a:pt x="185738" y="84667"/>
                  <a:pt x="185738" y="84667"/>
                </a:cubicBezTo>
                <a:cubicBezTo>
                  <a:pt x="185738" y="83609"/>
                  <a:pt x="187326" y="83344"/>
                  <a:pt x="188913" y="83476"/>
                </a:cubicBezTo>
                <a:close/>
                <a:moveTo>
                  <a:pt x="161925" y="77787"/>
                </a:moveTo>
                <a:cubicBezTo>
                  <a:pt x="161925" y="77787"/>
                  <a:pt x="161925" y="77787"/>
                  <a:pt x="163248" y="77787"/>
                </a:cubicBezTo>
                <a:cubicBezTo>
                  <a:pt x="165894" y="77787"/>
                  <a:pt x="169863" y="77787"/>
                  <a:pt x="168540" y="82550"/>
                </a:cubicBezTo>
                <a:cubicBezTo>
                  <a:pt x="168540" y="82550"/>
                  <a:pt x="168540" y="82550"/>
                  <a:pt x="167217" y="82550"/>
                </a:cubicBezTo>
                <a:cubicBezTo>
                  <a:pt x="167217" y="82550"/>
                  <a:pt x="167217" y="82550"/>
                  <a:pt x="167217" y="81359"/>
                </a:cubicBezTo>
                <a:lnTo>
                  <a:pt x="161925" y="78978"/>
                </a:lnTo>
                <a:cubicBezTo>
                  <a:pt x="161925" y="78978"/>
                  <a:pt x="161925" y="78978"/>
                  <a:pt x="161925" y="77787"/>
                </a:cubicBezTo>
                <a:close/>
                <a:moveTo>
                  <a:pt x="158751" y="73554"/>
                </a:moveTo>
                <a:cubicBezTo>
                  <a:pt x="161926" y="74612"/>
                  <a:pt x="158751" y="76729"/>
                  <a:pt x="155575" y="77787"/>
                </a:cubicBezTo>
                <a:cubicBezTo>
                  <a:pt x="155575" y="77787"/>
                  <a:pt x="155575" y="77787"/>
                  <a:pt x="153988" y="76729"/>
                </a:cubicBezTo>
                <a:cubicBezTo>
                  <a:pt x="155575" y="74612"/>
                  <a:pt x="155575" y="71437"/>
                  <a:pt x="158751" y="73554"/>
                </a:cubicBezTo>
                <a:close/>
                <a:moveTo>
                  <a:pt x="140098" y="48759"/>
                </a:moveTo>
                <a:cubicBezTo>
                  <a:pt x="141487" y="47625"/>
                  <a:pt x="141487" y="51027"/>
                  <a:pt x="142876" y="48759"/>
                </a:cubicBezTo>
                <a:cubicBezTo>
                  <a:pt x="140098" y="52161"/>
                  <a:pt x="137319" y="55563"/>
                  <a:pt x="131763" y="55563"/>
                </a:cubicBezTo>
                <a:cubicBezTo>
                  <a:pt x="131763" y="52161"/>
                  <a:pt x="137319" y="51027"/>
                  <a:pt x="140098" y="48759"/>
                </a:cubicBezTo>
                <a:close/>
                <a:moveTo>
                  <a:pt x="148273" y="42598"/>
                </a:moveTo>
                <a:lnTo>
                  <a:pt x="150813" y="42598"/>
                </a:lnTo>
                <a:cubicBezTo>
                  <a:pt x="150813" y="42598"/>
                  <a:pt x="150813" y="42598"/>
                  <a:pt x="149543" y="43921"/>
                </a:cubicBezTo>
                <a:cubicBezTo>
                  <a:pt x="147003" y="45244"/>
                  <a:pt x="150813" y="49213"/>
                  <a:pt x="148273" y="51859"/>
                </a:cubicBezTo>
                <a:cubicBezTo>
                  <a:pt x="149543" y="51859"/>
                  <a:pt x="149543" y="50536"/>
                  <a:pt x="150813" y="50536"/>
                </a:cubicBezTo>
                <a:cubicBezTo>
                  <a:pt x="150813" y="51859"/>
                  <a:pt x="149543" y="53181"/>
                  <a:pt x="148273" y="53181"/>
                </a:cubicBezTo>
                <a:cubicBezTo>
                  <a:pt x="148273" y="53181"/>
                  <a:pt x="148273" y="54504"/>
                  <a:pt x="149543" y="54504"/>
                </a:cubicBezTo>
                <a:cubicBezTo>
                  <a:pt x="147003" y="55827"/>
                  <a:pt x="144463" y="55827"/>
                  <a:pt x="141923" y="55827"/>
                </a:cubicBezTo>
                <a:cubicBezTo>
                  <a:pt x="140653" y="57150"/>
                  <a:pt x="139383" y="57150"/>
                  <a:pt x="138113" y="57150"/>
                </a:cubicBezTo>
                <a:cubicBezTo>
                  <a:pt x="138113" y="55827"/>
                  <a:pt x="139383" y="55827"/>
                  <a:pt x="140653" y="55827"/>
                </a:cubicBezTo>
                <a:cubicBezTo>
                  <a:pt x="140653" y="54504"/>
                  <a:pt x="141923" y="54504"/>
                  <a:pt x="141923" y="53181"/>
                </a:cubicBezTo>
                <a:cubicBezTo>
                  <a:pt x="141923" y="53181"/>
                  <a:pt x="141923" y="53181"/>
                  <a:pt x="139383" y="53181"/>
                </a:cubicBezTo>
                <a:cubicBezTo>
                  <a:pt x="140653" y="53181"/>
                  <a:pt x="141923" y="53181"/>
                  <a:pt x="141923" y="51859"/>
                </a:cubicBezTo>
                <a:cubicBezTo>
                  <a:pt x="141923" y="49213"/>
                  <a:pt x="145733" y="51859"/>
                  <a:pt x="145733" y="49213"/>
                </a:cubicBezTo>
                <a:cubicBezTo>
                  <a:pt x="145733" y="47890"/>
                  <a:pt x="144463" y="47890"/>
                  <a:pt x="144463" y="47890"/>
                </a:cubicBezTo>
                <a:cubicBezTo>
                  <a:pt x="144463" y="47890"/>
                  <a:pt x="144463" y="46567"/>
                  <a:pt x="144463" y="45244"/>
                </a:cubicBezTo>
                <a:cubicBezTo>
                  <a:pt x="144463" y="45244"/>
                  <a:pt x="144463" y="46567"/>
                  <a:pt x="143193" y="45244"/>
                </a:cubicBezTo>
                <a:close/>
                <a:moveTo>
                  <a:pt x="169336" y="30162"/>
                </a:moveTo>
                <a:cubicBezTo>
                  <a:pt x="103318" y="30162"/>
                  <a:pt x="47862" y="76200"/>
                  <a:pt x="33338" y="136706"/>
                </a:cubicBezTo>
                <a:cubicBezTo>
                  <a:pt x="33338" y="136706"/>
                  <a:pt x="33338" y="138022"/>
                  <a:pt x="33338" y="138022"/>
                </a:cubicBezTo>
                <a:cubicBezTo>
                  <a:pt x="33338" y="138022"/>
                  <a:pt x="33338" y="139337"/>
                  <a:pt x="33338" y="139337"/>
                </a:cubicBezTo>
                <a:cubicBezTo>
                  <a:pt x="33338" y="139337"/>
                  <a:pt x="33338" y="140652"/>
                  <a:pt x="33338" y="140652"/>
                </a:cubicBezTo>
                <a:cubicBezTo>
                  <a:pt x="33338" y="140652"/>
                  <a:pt x="34658" y="139337"/>
                  <a:pt x="34658" y="139337"/>
                </a:cubicBezTo>
                <a:cubicBezTo>
                  <a:pt x="34658" y="139337"/>
                  <a:pt x="35979" y="139337"/>
                  <a:pt x="35979" y="139337"/>
                </a:cubicBezTo>
                <a:cubicBezTo>
                  <a:pt x="35979" y="139337"/>
                  <a:pt x="35979" y="139337"/>
                  <a:pt x="35979" y="140652"/>
                </a:cubicBezTo>
                <a:cubicBezTo>
                  <a:pt x="35979" y="147229"/>
                  <a:pt x="42580" y="148544"/>
                  <a:pt x="43901" y="153806"/>
                </a:cubicBezTo>
                <a:cubicBezTo>
                  <a:pt x="47862" y="159067"/>
                  <a:pt x="47862" y="164329"/>
                  <a:pt x="45221" y="169590"/>
                </a:cubicBezTo>
                <a:cubicBezTo>
                  <a:pt x="47862" y="169590"/>
                  <a:pt x="46542" y="165644"/>
                  <a:pt x="49182" y="166959"/>
                </a:cubicBezTo>
                <a:cubicBezTo>
                  <a:pt x="50503" y="166959"/>
                  <a:pt x="47862" y="169590"/>
                  <a:pt x="50503" y="170905"/>
                </a:cubicBezTo>
                <a:cubicBezTo>
                  <a:pt x="50503" y="170905"/>
                  <a:pt x="50503" y="170905"/>
                  <a:pt x="50503" y="168275"/>
                </a:cubicBezTo>
                <a:cubicBezTo>
                  <a:pt x="53143" y="166959"/>
                  <a:pt x="55784" y="170905"/>
                  <a:pt x="55784" y="174852"/>
                </a:cubicBezTo>
                <a:cubicBezTo>
                  <a:pt x="55784" y="174852"/>
                  <a:pt x="57105" y="174852"/>
                  <a:pt x="57105" y="174852"/>
                </a:cubicBezTo>
                <a:cubicBezTo>
                  <a:pt x="57105" y="174852"/>
                  <a:pt x="57105" y="173536"/>
                  <a:pt x="57105" y="173536"/>
                </a:cubicBezTo>
                <a:cubicBezTo>
                  <a:pt x="57105" y="173536"/>
                  <a:pt x="58425" y="173536"/>
                  <a:pt x="59745" y="173536"/>
                </a:cubicBezTo>
                <a:cubicBezTo>
                  <a:pt x="61066" y="173536"/>
                  <a:pt x="61066" y="173536"/>
                  <a:pt x="61066" y="173536"/>
                </a:cubicBezTo>
                <a:cubicBezTo>
                  <a:pt x="61066" y="173536"/>
                  <a:pt x="62386" y="173536"/>
                  <a:pt x="62386" y="173536"/>
                </a:cubicBezTo>
                <a:cubicBezTo>
                  <a:pt x="63706" y="173536"/>
                  <a:pt x="63706" y="173536"/>
                  <a:pt x="63706" y="173536"/>
                </a:cubicBezTo>
                <a:cubicBezTo>
                  <a:pt x="63706" y="173536"/>
                  <a:pt x="63706" y="173536"/>
                  <a:pt x="65027" y="173536"/>
                </a:cubicBezTo>
                <a:cubicBezTo>
                  <a:pt x="65027" y="174852"/>
                  <a:pt x="65027" y="174852"/>
                  <a:pt x="65027" y="174852"/>
                </a:cubicBezTo>
                <a:cubicBezTo>
                  <a:pt x="65027" y="174852"/>
                  <a:pt x="66347" y="176167"/>
                  <a:pt x="68988" y="177482"/>
                </a:cubicBezTo>
                <a:cubicBezTo>
                  <a:pt x="70308" y="178798"/>
                  <a:pt x="72949" y="180113"/>
                  <a:pt x="72949" y="180113"/>
                </a:cubicBezTo>
                <a:cubicBezTo>
                  <a:pt x="72949" y="181428"/>
                  <a:pt x="74269" y="181428"/>
                  <a:pt x="74269" y="182744"/>
                </a:cubicBezTo>
                <a:cubicBezTo>
                  <a:pt x="74269" y="182744"/>
                  <a:pt x="74269" y="184059"/>
                  <a:pt x="74269" y="185374"/>
                </a:cubicBezTo>
                <a:cubicBezTo>
                  <a:pt x="74269" y="186690"/>
                  <a:pt x="74269" y="188005"/>
                  <a:pt x="74269" y="189320"/>
                </a:cubicBezTo>
                <a:cubicBezTo>
                  <a:pt x="74269" y="190636"/>
                  <a:pt x="72949" y="191951"/>
                  <a:pt x="71629" y="194582"/>
                </a:cubicBezTo>
                <a:cubicBezTo>
                  <a:pt x="71629" y="194582"/>
                  <a:pt x="71629" y="195897"/>
                  <a:pt x="71629" y="195897"/>
                </a:cubicBezTo>
                <a:cubicBezTo>
                  <a:pt x="68988" y="205105"/>
                  <a:pt x="65027" y="211682"/>
                  <a:pt x="63706" y="219574"/>
                </a:cubicBezTo>
                <a:cubicBezTo>
                  <a:pt x="62386" y="224835"/>
                  <a:pt x="66347" y="230097"/>
                  <a:pt x="66347" y="236673"/>
                </a:cubicBezTo>
                <a:cubicBezTo>
                  <a:pt x="66347" y="236673"/>
                  <a:pt x="66347" y="237989"/>
                  <a:pt x="66347" y="239304"/>
                </a:cubicBezTo>
                <a:cubicBezTo>
                  <a:pt x="66347" y="240619"/>
                  <a:pt x="66347" y="243250"/>
                  <a:pt x="65027" y="245881"/>
                </a:cubicBezTo>
                <a:cubicBezTo>
                  <a:pt x="63706" y="244565"/>
                  <a:pt x="63706" y="244565"/>
                  <a:pt x="62386" y="244565"/>
                </a:cubicBezTo>
                <a:cubicBezTo>
                  <a:pt x="63706" y="247196"/>
                  <a:pt x="66347" y="249827"/>
                  <a:pt x="65027" y="253773"/>
                </a:cubicBezTo>
                <a:cubicBezTo>
                  <a:pt x="65027" y="255088"/>
                  <a:pt x="63706" y="255088"/>
                  <a:pt x="62386" y="255088"/>
                </a:cubicBezTo>
                <a:cubicBezTo>
                  <a:pt x="63706" y="256404"/>
                  <a:pt x="63706" y="256404"/>
                  <a:pt x="63706" y="257719"/>
                </a:cubicBezTo>
                <a:cubicBezTo>
                  <a:pt x="63706" y="259034"/>
                  <a:pt x="65027" y="259034"/>
                  <a:pt x="66347" y="260350"/>
                </a:cubicBezTo>
                <a:cubicBezTo>
                  <a:pt x="66347" y="260350"/>
                  <a:pt x="66347" y="261665"/>
                  <a:pt x="66347" y="261665"/>
                </a:cubicBezTo>
                <a:cubicBezTo>
                  <a:pt x="66347" y="261665"/>
                  <a:pt x="66347" y="261665"/>
                  <a:pt x="67668" y="261665"/>
                </a:cubicBezTo>
                <a:cubicBezTo>
                  <a:pt x="72949" y="268242"/>
                  <a:pt x="79551" y="274819"/>
                  <a:pt x="87473" y="280080"/>
                </a:cubicBezTo>
                <a:cubicBezTo>
                  <a:pt x="87473" y="280080"/>
                  <a:pt x="88794" y="280080"/>
                  <a:pt x="88794" y="280080"/>
                </a:cubicBezTo>
                <a:cubicBezTo>
                  <a:pt x="88794" y="280080"/>
                  <a:pt x="88794" y="280080"/>
                  <a:pt x="88794" y="281395"/>
                </a:cubicBezTo>
                <a:cubicBezTo>
                  <a:pt x="88794" y="281395"/>
                  <a:pt x="90114" y="281395"/>
                  <a:pt x="90114" y="281395"/>
                </a:cubicBezTo>
                <a:cubicBezTo>
                  <a:pt x="112560" y="297180"/>
                  <a:pt x="140288" y="306387"/>
                  <a:pt x="169336" y="306387"/>
                </a:cubicBezTo>
                <a:cubicBezTo>
                  <a:pt x="245919" y="306387"/>
                  <a:pt x="307976" y="244565"/>
                  <a:pt x="307976" y="168275"/>
                </a:cubicBezTo>
                <a:lnTo>
                  <a:pt x="306128" y="156215"/>
                </a:lnTo>
                <a:lnTo>
                  <a:pt x="306388" y="154573"/>
                </a:lnTo>
                <a:lnTo>
                  <a:pt x="306388" y="151899"/>
                </a:lnTo>
                <a:lnTo>
                  <a:pt x="305656" y="153133"/>
                </a:lnTo>
                <a:lnTo>
                  <a:pt x="301374" y="125197"/>
                </a:lnTo>
                <a:cubicBezTo>
                  <a:pt x="297083" y="111715"/>
                  <a:pt x="290811" y="99219"/>
                  <a:pt x="282889" y="88038"/>
                </a:cubicBezTo>
                <a:cubicBezTo>
                  <a:pt x="284209" y="94615"/>
                  <a:pt x="284209" y="102507"/>
                  <a:pt x="282889" y="109084"/>
                </a:cubicBezTo>
                <a:cubicBezTo>
                  <a:pt x="281569" y="110399"/>
                  <a:pt x="281569" y="111714"/>
                  <a:pt x="281569" y="113030"/>
                </a:cubicBezTo>
                <a:cubicBezTo>
                  <a:pt x="280248" y="113030"/>
                  <a:pt x="280248" y="114345"/>
                  <a:pt x="278928" y="115660"/>
                </a:cubicBezTo>
                <a:cubicBezTo>
                  <a:pt x="278928" y="114345"/>
                  <a:pt x="278928" y="113030"/>
                  <a:pt x="278928" y="113030"/>
                </a:cubicBezTo>
                <a:cubicBezTo>
                  <a:pt x="278928" y="111714"/>
                  <a:pt x="278928" y="110399"/>
                  <a:pt x="277608" y="109084"/>
                </a:cubicBezTo>
                <a:cubicBezTo>
                  <a:pt x="277608" y="107768"/>
                  <a:pt x="276287" y="106453"/>
                  <a:pt x="274967" y="106453"/>
                </a:cubicBezTo>
                <a:cubicBezTo>
                  <a:pt x="267045" y="107768"/>
                  <a:pt x="260443" y="105138"/>
                  <a:pt x="253841" y="101192"/>
                </a:cubicBezTo>
                <a:cubicBezTo>
                  <a:pt x="252520" y="101192"/>
                  <a:pt x="251200" y="101192"/>
                  <a:pt x="249880" y="99876"/>
                </a:cubicBezTo>
                <a:cubicBezTo>
                  <a:pt x="245919" y="98561"/>
                  <a:pt x="243278" y="97245"/>
                  <a:pt x="240637" y="97245"/>
                </a:cubicBezTo>
                <a:cubicBezTo>
                  <a:pt x="243278" y="99876"/>
                  <a:pt x="244598" y="102507"/>
                  <a:pt x="245919" y="106453"/>
                </a:cubicBezTo>
                <a:cubicBezTo>
                  <a:pt x="245919" y="105138"/>
                  <a:pt x="247239" y="105138"/>
                  <a:pt x="247239" y="103822"/>
                </a:cubicBezTo>
                <a:cubicBezTo>
                  <a:pt x="247239" y="105138"/>
                  <a:pt x="248559" y="105138"/>
                  <a:pt x="248559" y="106453"/>
                </a:cubicBezTo>
                <a:cubicBezTo>
                  <a:pt x="249880" y="110399"/>
                  <a:pt x="256482" y="110399"/>
                  <a:pt x="256482" y="105138"/>
                </a:cubicBezTo>
                <a:cubicBezTo>
                  <a:pt x="263083" y="110399"/>
                  <a:pt x="269685" y="115660"/>
                  <a:pt x="268365" y="124868"/>
                </a:cubicBezTo>
                <a:cubicBezTo>
                  <a:pt x="267045" y="128814"/>
                  <a:pt x="263083" y="131445"/>
                  <a:pt x="259122" y="132760"/>
                </a:cubicBezTo>
                <a:cubicBezTo>
                  <a:pt x="251200" y="135391"/>
                  <a:pt x="237996" y="140652"/>
                  <a:pt x="236676" y="128814"/>
                </a:cubicBezTo>
                <a:cubicBezTo>
                  <a:pt x="236676" y="128814"/>
                  <a:pt x="235356" y="127499"/>
                  <a:pt x="235356" y="126183"/>
                </a:cubicBezTo>
                <a:cubicBezTo>
                  <a:pt x="234035" y="124868"/>
                  <a:pt x="234035" y="124868"/>
                  <a:pt x="234035" y="123553"/>
                </a:cubicBezTo>
                <a:cubicBezTo>
                  <a:pt x="230074" y="119607"/>
                  <a:pt x="226113" y="115660"/>
                  <a:pt x="223472" y="110399"/>
                </a:cubicBezTo>
                <a:cubicBezTo>
                  <a:pt x="222152" y="109084"/>
                  <a:pt x="220831" y="109084"/>
                  <a:pt x="220831" y="107768"/>
                </a:cubicBezTo>
                <a:cubicBezTo>
                  <a:pt x="219511" y="106453"/>
                  <a:pt x="219511" y="106453"/>
                  <a:pt x="218191" y="105138"/>
                </a:cubicBezTo>
                <a:cubicBezTo>
                  <a:pt x="218191" y="103822"/>
                  <a:pt x="216870" y="103822"/>
                  <a:pt x="215550" y="102507"/>
                </a:cubicBezTo>
                <a:cubicBezTo>
                  <a:pt x="212909" y="103822"/>
                  <a:pt x="214230" y="97245"/>
                  <a:pt x="210268" y="98561"/>
                </a:cubicBezTo>
                <a:cubicBezTo>
                  <a:pt x="208948" y="99876"/>
                  <a:pt x="208948" y="99876"/>
                  <a:pt x="210268" y="99876"/>
                </a:cubicBezTo>
                <a:cubicBezTo>
                  <a:pt x="211589" y="102507"/>
                  <a:pt x="211589" y="102507"/>
                  <a:pt x="212909" y="103822"/>
                </a:cubicBezTo>
                <a:cubicBezTo>
                  <a:pt x="214230" y="105138"/>
                  <a:pt x="214230" y="105138"/>
                  <a:pt x="215550" y="106453"/>
                </a:cubicBezTo>
                <a:cubicBezTo>
                  <a:pt x="215550" y="107768"/>
                  <a:pt x="216870" y="107768"/>
                  <a:pt x="216870" y="109084"/>
                </a:cubicBezTo>
                <a:cubicBezTo>
                  <a:pt x="219511" y="113030"/>
                  <a:pt x="223472" y="116976"/>
                  <a:pt x="224793" y="122237"/>
                </a:cubicBezTo>
                <a:cubicBezTo>
                  <a:pt x="227433" y="124868"/>
                  <a:pt x="230074" y="128814"/>
                  <a:pt x="231394" y="131445"/>
                </a:cubicBezTo>
                <a:cubicBezTo>
                  <a:pt x="232715" y="132760"/>
                  <a:pt x="234035" y="134075"/>
                  <a:pt x="234035" y="134075"/>
                </a:cubicBezTo>
                <a:cubicBezTo>
                  <a:pt x="235356" y="135391"/>
                  <a:pt x="236676" y="138022"/>
                  <a:pt x="236676" y="138022"/>
                </a:cubicBezTo>
                <a:cubicBezTo>
                  <a:pt x="237996" y="139337"/>
                  <a:pt x="237996" y="139337"/>
                  <a:pt x="240637" y="140652"/>
                </a:cubicBezTo>
                <a:cubicBezTo>
                  <a:pt x="241957" y="141968"/>
                  <a:pt x="244598" y="143283"/>
                  <a:pt x="244598" y="143283"/>
                </a:cubicBezTo>
                <a:cubicBezTo>
                  <a:pt x="244598" y="143283"/>
                  <a:pt x="245919" y="143283"/>
                  <a:pt x="245919" y="143283"/>
                </a:cubicBezTo>
                <a:cubicBezTo>
                  <a:pt x="247239" y="143283"/>
                  <a:pt x="247239" y="143283"/>
                  <a:pt x="248559" y="143283"/>
                </a:cubicBezTo>
                <a:cubicBezTo>
                  <a:pt x="252520" y="143283"/>
                  <a:pt x="256482" y="143283"/>
                  <a:pt x="260443" y="140652"/>
                </a:cubicBezTo>
                <a:cubicBezTo>
                  <a:pt x="260443" y="143283"/>
                  <a:pt x="260443" y="145914"/>
                  <a:pt x="259122" y="147229"/>
                </a:cubicBezTo>
                <a:cubicBezTo>
                  <a:pt x="259122" y="148544"/>
                  <a:pt x="259122" y="149860"/>
                  <a:pt x="257802" y="151175"/>
                </a:cubicBezTo>
                <a:cubicBezTo>
                  <a:pt x="257802" y="153806"/>
                  <a:pt x="256482" y="156437"/>
                  <a:pt x="255161" y="159067"/>
                </a:cubicBezTo>
                <a:cubicBezTo>
                  <a:pt x="255161" y="160383"/>
                  <a:pt x="253841" y="160383"/>
                  <a:pt x="253841" y="161698"/>
                </a:cubicBezTo>
                <a:cubicBezTo>
                  <a:pt x="240637" y="168275"/>
                  <a:pt x="228754" y="176167"/>
                  <a:pt x="232715" y="190636"/>
                </a:cubicBezTo>
                <a:cubicBezTo>
                  <a:pt x="232715" y="190636"/>
                  <a:pt x="234035" y="191951"/>
                  <a:pt x="234035" y="191951"/>
                </a:cubicBezTo>
                <a:cubicBezTo>
                  <a:pt x="234035" y="199843"/>
                  <a:pt x="232715" y="206420"/>
                  <a:pt x="228754" y="212997"/>
                </a:cubicBezTo>
                <a:cubicBezTo>
                  <a:pt x="228754" y="214312"/>
                  <a:pt x="227433" y="215628"/>
                  <a:pt x="227433" y="215628"/>
                </a:cubicBezTo>
                <a:cubicBezTo>
                  <a:pt x="222152" y="222204"/>
                  <a:pt x="219511" y="228781"/>
                  <a:pt x="218191" y="235358"/>
                </a:cubicBezTo>
                <a:cubicBezTo>
                  <a:pt x="218191" y="236673"/>
                  <a:pt x="214230" y="236673"/>
                  <a:pt x="212909" y="239304"/>
                </a:cubicBezTo>
                <a:cubicBezTo>
                  <a:pt x="212909" y="239304"/>
                  <a:pt x="212909" y="240619"/>
                  <a:pt x="211589" y="241935"/>
                </a:cubicBezTo>
                <a:cubicBezTo>
                  <a:pt x="211589" y="243250"/>
                  <a:pt x="210268" y="245881"/>
                  <a:pt x="210268" y="245881"/>
                </a:cubicBezTo>
                <a:cubicBezTo>
                  <a:pt x="208948" y="247196"/>
                  <a:pt x="207628" y="248512"/>
                  <a:pt x="207628" y="248512"/>
                </a:cubicBezTo>
                <a:cubicBezTo>
                  <a:pt x="206307" y="249827"/>
                  <a:pt x="204987" y="251142"/>
                  <a:pt x="203667" y="253773"/>
                </a:cubicBezTo>
                <a:cubicBezTo>
                  <a:pt x="199705" y="255088"/>
                  <a:pt x="195744" y="256404"/>
                  <a:pt x="191783" y="259034"/>
                </a:cubicBezTo>
                <a:cubicBezTo>
                  <a:pt x="189142" y="259034"/>
                  <a:pt x="185181" y="259034"/>
                  <a:pt x="185181" y="259034"/>
                </a:cubicBezTo>
                <a:cubicBezTo>
                  <a:pt x="185181" y="260350"/>
                  <a:pt x="185181" y="260350"/>
                  <a:pt x="183861" y="260350"/>
                </a:cubicBezTo>
                <a:cubicBezTo>
                  <a:pt x="183861" y="260350"/>
                  <a:pt x="183861" y="260350"/>
                  <a:pt x="183861" y="261665"/>
                </a:cubicBezTo>
                <a:cubicBezTo>
                  <a:pt x="182540" y="261665"/>
                  <a:pt x="182540" y="261665"/>
                  <a:pt x="181220" y="261665"/>
                </a:cubicBezTo>
                <a:cubicBezTo>
                  <a:pt x="179899" y="261665"/>
                  <a:pt x="178579" y="260350"/>
                  <a:pt x="178579" y="260350"/>
                </a:cubicBezTo>
                <a:cubicBezTo>
                  <a:pt x="178579" y="260350"/>
                  <a:pt x="177259" y="260350"/>
                  <a:pt x="177259" y="259034"/>
                </a:cubicBezTo>
                <a:cubicBezTo>
                  <a:pt x="177259" y="259034"/>
                  <a:pt x="175938" y="257719"/>
                  <a:pt x="175938" y="257719"/>
                </a:cubicBezTo>
                <a:cubicBezTo>
                  <a:pt x="175938" y="257719"/>
                  <a:pt x="175938" y="256404"/>
                  <a:pt x="175938" y="256404"/>
                </a:cubicBezTo>
                <a:cubicBezTo>
                  <a:pt x="175938" y="256404"/>
                  <a:pt x="175938" y="256404"/>
                  <a:pt x="175938" y="255088"/>
                </a:cubicBezTo>
                <a:cubicBezTo>
                  <a:pt x="175938" y="255088"/>
                  <a:pt x="175938" y="255088"/>
                  <a:pt x="175938" y="253773"/>
                </a:cubicBezTo>
                <a:cubicBezTo>
                  <a:pt x="175938" y="252458"/>
                  <a:pt x="175938" y="251142"/>
                  <a:pt x="174618" y="251142"/>
                </a:cubicBezTo>
                <a:cubicBezTo>
                  <a:pt x="174618" y="249827"/>
                  <a:pt x="173298" y="248512"/>
                  <a:pt x="173298" y="248512"/>
                </a:cubicBezTo>
                <a:cubicBezTo>
                  <a:pt x="171977" y="247196"/>
                  <a:pt x="171977" y="245881"/>
                  <a:pt x="171977" y="245881"/>
                </a:cubicBezTo>
                <a:cubicBezTo>
                  <a:pt x="171977" y="245881"/>
                  <a:pt x="171977" y="245881"/>
                  <a:pt x="170657" y="245881"/>
                </a:cubicBezTo>
                <a:cubicBezTo>
                  <a:pt x="170657" y="245881"/>
                  <a:pt x="170657" y="244565"/>
                  <a:pt x="170657" y="244565"/>
                </a:cubicBezTo>
                <a:cubicBezTo>
                  <a:pt x="170657" y="244565"/>
                  <a:pt x="169336" y="243250"/>
                  <a:pt x="169336" y="243250"/>
                </a:cubicBezTo>
                <a:cubicBezTo>
                  <a:pt x="169336" y="243250"/>
                  <a:pt x="169336" y="243250"/>
                  <a:pt x="169336" y="241935"/>
                </a:cubicBezTo>
                <a:cubicBezTo>
                  <a:pt x="168016" y="234043"/>
                  <a:pt x="162735" y="226150"/>
                  <a:pt x="160094" y="219574"/>
                </a:cubicBezTo>
                <a:cubicBezTo>
                  <a:pt x="158773" y="214312"/>
                  <a:pt x="161414" y="209051"/>
                  <a:pt x="164055" y="205105"/>
                </a:cubicBezTo>
                <a:cubicBezTo>
                  <a:pt x="165375" y="203789"/>
                  <a:pt x="165375" y="203789"/>
                  <a:pt x="165375" y="202474"/>
                </a:cubicBezTo>
                <a:cubicBezTo>
                  <a:pt x="165375" y="201159"/>
                  <a:pt x="165375" y="199843"/>
                  <a:pt x="165375" y="198528"/>
                </a:cubicBezTo>
                <a:cubicBezTo>
                  <a:pt x="164055" y="198528"/>
                  <a:pt x="164055" y="195897"/>
                  <a:pt x="164055" y="194582"/>
                </a:cubicBezTo>
                <a:cubicBezTo>
                  <a:pt x="162735" y="191951"/>
                  <a:pt x="161414" y="188005"/>
                  <a:pt x="160094" y="185374"/>
                </a:cubicBezTo>
                <a:cubicBezTo>
                  <a:pt x="160094" y="185374"/>
                  <a:pt x="158773" y="184059"/>
                  <a:pt x="157453" y="182744"/>
                </a:cubicBezTo>
                <a:cubicBezTo>
                  <a:pt x="157453" y="181428"/>
                  <a:pt x="156133" y="181428"/>
                  <a:pt x="156133" y="180113"/>
                </a:cubicBezTo>
                <a:cubicBezTo>
                  <a:pt x="150851" y="176167"/>
                  <a:pt x="154812" y="169590"/>
                  <a:pt x="152172" y="164329"/>
                </a:cubicBezTo>
                <a:cubicBezTo>
                  <a:pt x="150851" y="161698"/>
                  <a:pt x="149531" y="160383"/>
                  <a:pt x="148210" y="160383"/>
                </a:cubicBezTo>
                <a:cubicBezTo>
                  <a:pt x="145570" y="160383"/>
                  <a:pt x="144249" y="160383"/>
                  <a:pt x="144249" y="160383"/>
                </a:cubicBezTo>
                <a:cubicBezTo>
                  <a:pt x="142929" y="160383"/>
                  <a:pt x="142929" y="159067"/>
                  <a:pt x="142929" y="159067"/>
                </a:cubicBezTo>
                <a:cubicBezTo>
                  <a:pt x="142929" y="159067"/>
                  <a:pt x="142929" y="157752"/>
                  <a:pt x="141609" y="157752"/>
                </a:cubicBezTo>
                <a:cubicBezTo>
                  <a:pt x="141609" y="157752"/>
                  <a:pt x="141609" y="156437"/>
                  <a:pt x="141609" y="156437"/>
                </a:cubicBezTo>
                <a:cubicBezTo>
                  <a:pt x="141609" y="156437"/>
                  <a:pt x="138968" y="156437"/>
                  <a:pt x="136327" y="155121"/>
                </a:cubicBezTo>
                <a:cubicBezTo>
                  <a:pt x="136327" y="156437"/>
                  <a:pt x="135007" y="156437"/>
                  <a:pt x="133686" y="156437"/>
                </a:cubicBezTo>
                <a:cubicBezTo>
                  <a:pt x="132366" y="156437"/>
                  <a:pt x="132366" y="156437"/>
                  <a:pt x="131046" y="156437"/>
                </a:cubicBezTo>
                <a:cubicBezTo>
                  <a:pt x="117842" y="163013"/>
                  <a:pt x="98036" y="164329"/>
                  <a:pt x="92755" y="145914"/>
                </a:cubicBezTo>
                <a:cubicBezTo>
                  <a:pt x="92755" y="145914"/>
                  <a:pt x="91434" y="144598"/>
                  <a:pt x="91434" y="143283"/>
                </a:cubicBezTo>
                <a:cubicBezTo>
                  <a:pt x="90114" y="141968"/>
                  <a:pt x="90114" y="140652"/>
                  <a:pt x="88794" y="140652"/>
                </a:cubicBezTo>
                <a:cubicBezTo>
                  <a:pt x="88794" y="140652"/>
                  <a:pt x="88794" y="140652"/>
                  <a:pt x="88794" y="139337"/>
                </a:cubicBezTo>
                <a:cubicBezTo>
                  <a:pt x="87473" y="139337"/>
                  <a:pt x="87473" y="139337"/>
                  <a:pt x="87473" y="139337"/>
                </a:cubicBezTo>
                <a:cubicBezTo>
                  <a:pt x="87473" y="138022"/>
                  <a:pt x="87473" y="138022"/>
                  <a:pt x="88794" y="136706"/>
                </a:cubicBezTo>
                <a:cubicBezTo>
                  <a:pt x="88794" y="136706"/>
                  <a:pt x="88794" y="135391"/>
                  <a:pt x="88794" y="134075"/>
                </a:cubicBezTo>
                <a:cubicBezTo>
                  <a:pt x="88794" y="134075"/>
                  <a:pt x="88794" y="132760"/>
                  <a:pt x="88794" y="132760"/>
                </a:cubicBezTo>
                <a:cubicBezTo>
                  <a:pt x="88794" y="132760"/>
                  <a:pt x="88794" y="131445"/>
                  <a:pt x="88794" y="131445"/>
                </a:cubicBezTo>
                <a:cubicBezTo>
                  <a:pt x="91434" y="120922"/>
                  <a:pt x="94075" y="110399"/>
                  <a:pt x="101997" y="103822"/>
                </a:cubicBezTo>
                <a:cubicBezTo>
                  <a:pt x="103318" y="102507"/>
                  <a:pt x="104638" y="102507"/>
                  <a:pt x="105958" y="101192"/>
                </a:cubicBezTo>
                <a:cubicBezTo>
                  <a:pt x="108599" y="99876"/>
                  <a:pt x="111240" y="98561"/>
                  <a:pt x="113881" y="95930"/>
                </a:cubicBezTo>
                <a:cubicBezTo>
                  <a:pt x="115201" y="94615"/>
                  <a:pt x="115201" y="94615"/>
                  <a:pt x="115201" y="93299"/>
                </a:cubicBezTo>
                <a:cubicBezTo>
                  <a:pt x="117842" y="89353"/>
                  <a:pt x="120483" y="84092"/>
                  <a:pt x="125764" y="84092"/>
                </a:cubicBezTo>
                <a:cubicBezTo>
                  <a:pt x="132366" y="84092"/>
                  <a:pt x="137647" y="84092"/>
                  <a:pt x="144249" y="81461"/>
                </a:cubicBezTo>
                <a:cubicBezTo>
                  <a:pt x="145570" y="81461"/>
                  <a:pt x="146890" y="81461"/>
                  <a:pt x="148210" y="81461"/>
                </a:cubicBezTo>
                <a:cubicBezTo>
                  <a:pt x="152172" y="80146"/>
                  <a:pt x="157453" y="81461"/>
                  <a:pt x="161414" y="82777"/>
                </a:cubicBezTo>
                <a:cubicBezTo>
                  <a:pt x="158773" y="88038"/>
                  <a:pt x="164055" y="91984"/>
                  <a:pt x="168016" y="91984"/>
                </a:cubicBezTo>
                <a:cubicBezTo>
                  <a:pt x="169336" y="91984"/>
                  <a:pt x="170657" y="91984"/>
                  <a:pt x="170657" y="91984"/>
                </a:cubicBezTo>
                <a:cubicBezTo>
                  <a:pt x="171977" y="93299"/>
                  <a:pt x="173298" y="93299"/>
                  <a:pt x="174618" y="93299"/>
                </a:cubicBezTo>
                <a:cubicBezTo>
                  <a:pt x="174618" y="93299"/>
                  <a:pt x="175938" y="94615"/>
                  <a:pt x="175938" y="94615"/>
                </a:cubicBezTo>
                <a:cubicBezTo>
                  <a:pt x="177259" y="95930"/>
                  <a:pt x="178579" y="95930"/>
                  <a:pt x="179899" y="95930"/>
                </a:cubicBezTo>
                <a:cubicBezTo>
                  <a:pt x="179899" y="94615"/>
                  <a:pt x="179899" y="94615"/>
                  <a:pt x="179899" y="94615"/>
                </a:cubicBezTo>
                <a:cubicBezTo>
                  <a:pt x="179899" y="93299"/>
                  <a:pt x="179899" y="93299"/>
                  <a:pt x="179899" y="91984"/>
                </a:cubicBezTo>
                <a:cubicBezTo>
                  <a:pt x="181220" y="91984"/>
                  <a:pt x="181220" y="90669"/>
                  <a:pt x="181220" y="90669"/>
                </a:cubicBezTo>
                <a:cubicBezTo>
                  <a:pt x="182540" y="90669"/>
                  <a:pt x="183861" y="90669"/>
                  <a:pt x="183861" y="90669"/>
                </a:cubicBezTo>
                <a:cubicBezTo>
                  <a:pt x="185181" y="90669"/>
                  <a:pt x="186501" y="90669"/>
                  <a:pt x="186501" y="90669"/>
                </a:cubicBezTo>
                <a:cubicBezTo>
                  <a:pt x="190463" y="91984"/>
                  <a:pt x="194424" y="93299"/>
                  <a:pt x="198385" y="94615"/>
                </a:cubicBezTo>
                <a:cubicBezTo>
                  <a:pt x="206307" y="95930"/>
                  <a:pt x="218191" y="89353"/>
                  <a:pt x="211589" y="84092"/>
                </a:cubicBezTo>
                <a:cubicBezTo>
                  <a:pt x="206307" y="80146"/>
                  <a:pt x="193104" y="85407"/>
                  <a:pt x="189142" y="74884"/>
                </a:cubicBezTo>
                <a:cubicBezTo>
                  <a:pt x="189142" y="74884"/>
                  <a:pt x="187822" y="73569"/>
                  <a:pt x="187822" y="76200"/>
                </a:cubicBezTo>
                <a:cubicBezTo>
                  <a:pt x="186501" y="77515"/>
                  <a:pt x="187822" y="77515"/>
                  <a:pt x="187822" y="78830"/>
                </a:cubicBezTo>
                <a:cubicBezTo>
                  <a:pt x="189142" y="80146"/>
                  <a:pt x="189142" y="80146"/>
                  <a:pt x="186501" y="82777"/>
                </a:cubicBezTo>
                <a:cubicBezTo>
                  <a:pt x="185181" y="82777"/>
                  <a:pt x="183861" y="82777"/>
                  <a:pt x="183861" y="81461"/>
                </a:cubicBezTo>
                <a:cubicBezTo>
                  <a:pt x="178579" y="73569"/>
                  <a:pt x="171977" y="70938"/>
                  <a:pt x="165375" y="65677"/>
                </a:cubicBezTo>
                <a:cubicBezTo>
                  <a:pt x="165375" y="72254"/>
                  <a:pt x="175938" y="76200"/>
                  <a:pt x="178579" y="81461"/>
                </a:cubicBezTo>
                <a:cubicBezTo>
                  <a:pt x="175938" y="78830"/>
                  <a:pt x="173298" y="81461"/>
                  <a:pt x="173298" y="82777"/>
                </a:cubicBezTo>
                <a:cubicBezTo>
                  <a:pt x="170657" y="77515"/>
                  <a:pt x="164055" y="72254"/>
                  <a:pt x="158773" y="68308"/>
                </a:cubicBezTo>
                <a:cubicBezTo>
                  <a:pt x="157453" y="68308"/>
                  <a:pt x="157453" y="68308"/>
                  <a:pt x="156133" y="68308"/>
                </a:cubicBezTo>
                <a:cubicBezTo>
                  <a:pt x="154812" y="68308"/>
                  <a:pt x="153492" y="68308"/>
                  <a:pt x="152172" y="69623"/>
                </a:cubicBezTo>
                <a:cubicBezTo>
                  <a:pt x="150851" y="69623"/>
                  <a:pt x="149531" y="69623"/>
                  <a:pt x="148210" y="70938"/>
                </a:cubicBezTo>
                <a:cubicBezTo>
                  <a:pt x="146890" y="72254"/>
                  <a:pt x="146890" y="72254"/>
                  <a:pt x="145570" y="73569"/>
                </a:cubicBezTo>
                <a:cubicBezTo>
                  <a:pt x="144249" y="73569"/>
                  <a:pt x="144249" y="74884"/>
                  <a:pt x="142929" y="74884"/>
                </a:cubicBezTo>
                <a:cubicBezTo>
                  <a:pt x="140288" y="76200"/>
                  <a:pt x="138968" y="78830"/>
                  <a:pt x="137647" y="78830"/>
                </a:cubicBezTo>
                <a:cubicBezTo>
                  <a:pt x="131046" y="82777"/>
                  <a:pt x="124444" y="82777"/>
                  <a:pt x="119162" y="78830"/>
                </a:cubicBezTo>
                <a:cubicBezTo>
                  <a:pt x="117842" y="77515"/>
                  <a:pt x="119162" y="74884"/>
                  <a:pt x="119162" y="73569"/>
                </a:cubicBezTo>
                <a:cubicBezTo>
                  <a:pt x="120483" y="63046"/>
                  <a:pt x="131046" y="65677"/>
                  <a:pt x="138968" y="66992"/>
                </a:cubicBezTo>
                <a:cubicBezTo>
                  <a:pt x="141609" y="68308"/>
                  <a:pt x="141609" y="63046"/>
                  <a:pt x="138968" y="60415"/>
                </a:cubicBezTo>
                <a:cubicBezTo>
                  <a:pt x="140288" y="60415"/>
                  <a:pt x="141609" y="60415"/>
                  <a:pt x="142929" y="60415"/>
                </a:cubicBezTo>
                <a:cubicBezTo>
                  <a:pt x="148210" y="57785"/>
                  <a:pt x="153492" y="55154"/>
                  <a:pt x="158773" y="52523"/>
                </a:cubicBezTo>
                <a:cubicBezTo>
                  <a:pt x="158773" y="52523"/>
                  <a:pt x="160094" y="52523"/>
                  <a:pt x="161414" y="52523"/>
                </a:cubicBezTo>
                <a:cubicBezTo>
                  <a:pt x="161414" y="51208"/>
                  <a:pt x="161414" y="47262"/>
                  <a:pt x="164055" y="47262"/>
                </a:cubicBezTo>
                <a:cubicBezTo>
                  <a:pt x="164055" y="47262"/>
                  <a:pt x="164055" y="47262"/>
                  <a:pt x="164055" y="49893"/>
                </a:cubicBezTo>
                <a:cubicBezTo>
                  <a:pt x="165375" y="49893"/>
                  <a:pt x="165375" y="49893"/>
                  <a:pt x="165375" y="51208"/>
                </a:cubicBezTo>
                <a:cubicBezTo>
                  <a:pt x="165375" y="52523"/>
                  <a:pt x="164055" y="51208"/>
                  <a:pt x="164055" y="51208"/>
                </a:cubicBezTo>
                <a:cubicBezTo>
                  <a:pt x="168016" y="53839"/>
                  <a:pt x="175938" y="52523"/>
                  <a:pt x="177259" y="45947"/>
                </a:cubicBezTo>
                <a:cubicBezTo>
                  <a:pt x="177259" y="45947"/>
                  <a:pt x="178579" y="45947"/>
                  <a:pt x="178579" y="47262"/>
                </a:cubicBezTo>
                <a:cubicBezTo>
                  <a:pt x="178579" y="45947"/>
                  <a:pt x="178579" y="43316"/>
                  <a:pt x="179899" y="43316"/>
                </a:cubicBezTo>
                <a:cubicBezTo>
                  <a:pt x="181220" y="43316"/>
                  <a:pt x="182540" y="43316"/>
                  <a:pt x="183861" y="42000"/>
                </a:cubicBezTo>
                <a:cubicBezTo>
                  <a:pt x="183861" y="42000"/>
                  <a:pt x="185181" y="42000"/>
                  <a:pt x="185181" y="40685"/>
                </a:cubicBezTo>
                <a:cubicBezTo>
                  <a:pt x="183861" y="40685"/>
                  <a:pt x="182540" y="42000"/>
                  <a:pt x="181220" y="42000"/>
                </a:cubicBezTo>
                <a:cubicBezTo>
                  <a:pt x="179899" y="43316"/>
                  <a:pt x="178579" y="43316"/>
                  <a:pt x="177259" y="43316"/>
                </a:cubicBezTo>
                <a:cubicBezTo>
                  <a:pt x="175938" y="42000"/>
                  <a:pt x="175938" y="39370"/>
                  <a:pt x="178579" y="39370"/>
                </a:cubicBezTo>
                <a:cubicBezTo>
                  <a:pt x="177259" y="39370"/>
                  <a:pt x="175938" y="39370"/>
                  <a:pt x="174618" y="40685"/>
                </a:cubicBezTo>
                <a:cubicBezTo>
                  <a:pt x="173298" y="42000"/>
                  <a:pt x="173298" y="43316"/>
                  <a:pt x="171977" y="43316"/>
                </a:cubicBezTo>
                <a:cubicBezTo>
                  <a:pt x="174618" y="45947"/>
                  <a:pt x="171977" y="51208"/>
                  <a:pt x="168016" y="51208"/>
                </a:cubicBezTo>
                <a:cubicBezTo>
                  <a:pt x="166696" y="49893"/>
                  <a:pt x="166696" y="49893"/>
                  <a:pt x="165375" y="48577"/>
                </a:cubicBezTo>
                <a:cubicBezTo>
                  <a:pt x="165375" y="48577"/>
                  <a:pt x="164055" y="47262"/>
                  <a:pt x="164055" y="47262"/>
                </a:cubicBezTo>
                <a:cubicBezTo>
                  <a:pt x="162735" y="47262"/>
                  <a:pt x="161414" y="45947"/>
                  <a:pt x="160094" y="45947"/>
                </a:cubicBezTo>
                <a:cubicBezTo>
                  <a:pt x="158773" y="44631"/>
                  <a:pt x="162735" y="42000"/>
                  <a:pt x="165375" y="40685"/>
                </a:cubicBezTo>
                <a:cubicBezTo>
                  <a:pt x="166696" y="40685"/>
                  <a:pt x="166696" y="39370"/>
                  <a:pt x="168016" y="39370"/>
                </a:cubicBezTo>
                <a:cubicBezTo>
                  <a:pt x="169336" y="39370"/>
                  <a:pt x="169336" y="38054"/>
                  <a:pt x="170657" y="38054"/>
                </a:cubicBezTo>
                <a:cubicBezTo>
                  <a:pt x="177259" y="36739"/>
                  <a:pt x="181220" y="35424"/>
                  <a:pt x="187822" y="35424"/>
                </a:cubicBezTo>
                <a:cubicBezTo>
                  <a:pt x="186501" y="36739"/>
                  <a:pt x="185181" y="35424"/>
                  <a:pt x="183861" y="36739"/>
                </a:cubicBezTo>
                <a:lnTo>
                  <a:pt x="187822" y="36739"/>
                </a:lnTo>
                <a:cubicBezTo>
                  <a:pt x="187822" y="36739"/>
                  <a:pt x="187822" y="36739"/>
                  <a:pt x="190463" y="34108"/>
                </a:cubicBezTo>
                <a:cubicBezTo>
                  <a:pt x="190463" y="34108"/>
                  <a:pt x="190463" y="34108"/>
                  <a:pt x="187822" y="34108"/>
                </a:cubicBezTo>
                <a:cubicBezTo>
                  <a:pt x="189142" y="34108"/>
                  <a:pt x="190463" y="32793"/>
                  <a:pt x="190463" y="32793"/>
                </a:cubicBezTo>
                <a:cubicBezTo>
                  <a:pt x="189142" y="32793"/>
                  <a:pt x="189142" y="32793"/>
                  <a:pt x="187822" y="32793"/>
                </a:cubicBezTo>
                <a:lnTo>
                  <a:pt x="189915" y="31750"/>
                </a:lnTo>
                <a:lnTo>
                  <a:pt x="190463" y="31477"/>
                </a:lnTo>
                <a:cubicBezTo>
                  <a:pt x="183861" y="30162"/>
                  <a:pt x="177259" y="30162"/>
                  <a:pt x="169336" y="30162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013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8D342C-CAC5-6715-06D3-DC6BA75C533E}"/>
              </a:ext>
            </a:extLst>
          </p:cNvPr>
          <p:cNvGrpSpPr/>
          <p:nvPr/>
        </p:nvGrpSpPr>
        <p:grpSpPr>
          <a:xfrm>
            <a:off x="2789139" y="2081822"/>
            <a:ext cx="3210161" cy="888156"/>
            <a:chOff x="8154514" y="1279509"/>
            <a:chExt cx="3210161" cy="888156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5DCC34B-12F4-0E9F-6309-A51D87F99C49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CF06FC9-A9C8-033E-C387-E10F4EFADD0E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244A3CE-1CAF-9FCE-232B-0A222FF4A557}"/>
              </a:ext>
            </a:extLst>
          </p:cNvPr>
          <p:cNvGrpSpPr/>
          <p:nvPr/>
        </p:nvGrpSpPr>
        <p:grpSpPr>
          <a:xfrm>
            <a:off x="8259056" y="2081822"/>
            <a:ext cx="3210161" cy="888156"/>
            <a:chOff x="8154514" y="1279509"/>
            <a:chExt cx="3210161" cy="88815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91E4E9D-796A-3E6F-09B1-234AC0B8F338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FCE3B23-76B4-5114-45F2-7A786BCD7DDB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1F53C76-8216-0CA6-C1D1-BBDC66CA203D}"/>
              </a:ext>
            </a:extLst>
          </p:cNvPr>
          <p:cNvGrpSpPr/>
          <p:nvPr/>
        </p:nvGrpSpPr>
        <p:grpSpPr>
          <a:xfrm>
            <a:off x="2789139" y="4314986"/>
            <a:ext cx="3210161" cy="888156"/>
            <a:chOff x="8154514" y="1279509"/>
            <a:chExt cx="3210161" cy="88815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47667EC7-E6F7-4EEE-2299-B607024372E2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A0A046B-D80D-F319-B070-82C8EA8E4A0E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5D2561F-CE43-24DE-3A0A-BBE8DF1972CC}"/>
              </a:ext>
            </a:extLst>
          </p:cNvPr>
          <p:cNvGrpSpPr/>
          <p:nvPr/>
        </p:nvGrpSpPr>
        <p:grpSpPr>
          <a:xfrm>
            <a:off x="8259056" y="4314986"/>
            <a:ext cx="3210161" cy="888156"/>
            <a:chOff x="8154514" y="1279509"/>
            <a:chExt cx="3210161" cy="888156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A2696B3A-60A3-74B1-4C6F-7ED21615587F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43DFF7E-42FA-2CC0-D8B0-D046FEEF2840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0513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心得感悟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D407C42-4F6B-3C6D-4BB7-B4C494AE96A9}"/>
              </a:ext>
            </a:extLst>
          </p:cNvPr>
          <p:cNvSpPr/>
          <p:nvPr/>
        </p:nvSpPr>
        <p:spPr>
          <a:xfrm>
            <a:off x="1427052" y="1721059"/>
            <a:ext cx="2616547" cy="244841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86AE9A-F10A-4FA9-B7C6-FF9CD0D0232B}"/>
              </a:ext>
            </a:extLst>
          </p:cNvPr>
          <p:cNvSpPr/>
          <p:nvPr/>
        </p:nvSpPr>
        <p:spPr>
          <a:xfrm>
            <a:off x="8148401" y="1721059"/>
            <a:ext cx="2616547" cy="244841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圆角矩形 5">
            <a:extLst>
              <a:ext uri="{FF2B5EF4-FFF2-40B4-BE49-F238E27FC236}">
                <a16:creationId xmlns:a16="http://schemas.microsoft.com/office/drawing/2014/main" id="{0628E487-F75D-5FC2-BC55-4CFC41A027A1}"/>
              </a:ext>
            </a:extLst>
          </p:cNvPr>
          <p:cNvSpPr/>
          <p:nvPr/>
        </p:nvSpPr>
        <p:spPr>
          <a:xfrm>
            <a:off x="4717781" y="1609354"/>
            <a:ext cx="2756460" cy="4139774"/>
          </a:xfrm>
          <a:prstGeom prst="roundRect">
            <a:avLst>
              <a:gd name="adj" fmla="val 0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4B805B-C216-657F-9303-E435CD5E3748}"/>
              </a:ext>
            </a:extLst>
          </p:cNvPr>
          <p:cNvSpPr/>
          <p:nvPr/>
        </p:nvSpPr>
        <p:spPr>
          <a:xfrm>
            <a:off x="4854184" y="1721059"/>
            <a:ext cx="2483632" cy="244841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4977846-3009-E09B-7773-A7CE09D16953}"/>
              </a:ext>
            </a:extLst>
          </p:cNvPr>
          <p:cNvGrpSpPr/>
          <p:nvPr/>
        </p:nvGrpSpPr>
        <p:grpSpPr>
          <a:xfrm>
            <a:off x="1427053" y="4479927"/>
            <a:ext cx="2497248" cy="1165155"/>
            <a:chOff x="8154515" y="1279509"/>
            <a:chExt cx="2497248" cy="116515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64ECAEA-BAED-904B-51DF-72BB1104E5DE}"/>
                </a:ext>
              </a:extLst>
            </p:cNvPr>
            <p:cNvSpPr/>
            <p:nvPr/>
          </p:nvSpPr>
          <p:spPr>
            <a:xfrm>
              <a:off x="8154515" y="1547243"/>
              <a:ext cx="2497248" cy="89742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0113AB-5F8B-6EEA-CC66-8D59A4631D71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44A007B-7474-A26C-F612-03B09863FC1B}"/>
              </a:ext>
            </a:extLst>
          </p:cNvPr>
          <p:cNvGrpSpPr/>
          <p:nvPr/>
        </p:nvGrpSpPr>
        <p:grpSpPr>
          <a:xfrm>
            <a:off x="8148401" y="4479927"/>
            <a:ext cx="2497248" cy="1437281"/>
            <a:chOff x="8154515" y="1279509"/>
            <a:chExt cx="2497248" cy="143728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93FC0E6-B530-F7AD-76C4-B6D1C1283F7B}"/>
                </a:ext>
              </a:extLst>
            </p:cNvPr>
            <p:cNvSpPr/>
            <p:nvPr/>
          </p:nvSpPr>
          <p:spPr>
            <a:xfrm>
              <a:off x="8154515" y="1547243"/>
              <a:ext cx="2497248" cy="116954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A8552CB-BB3D-7AC4-E4DF-31294A322D7C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E53FC357-4C7D-9B95-CAB3-709EC8C9E8AE}"/>
              </a:ext>
            </a:extLst>
          </p:cNvPr>
          <p:cNvSpPr/>
          <p:nvPr/>
        </p:nvSpPr>
        <p:spPr>
          <a:xfrm>
            <a:off x="4862172" y="4391598"/>
            <a:ext cx="2497248" cy="897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圆角矩形 5">
            <a:extLst>
              <a:ext uri="{FF2B5EF4-FFF2-40B4-BE49-F238E27FC236}">
                <a16:creationId xmlns:a16="http://schemas.microsoft.com/office/drawing/2014/main" id="{6F85D329-6F2A-5A18-F070-6D6E0101E2CB}"/>
              </a:ext>
            </a:extLst>
          </p:cNvPr>
          <p:cNvSpPr/>
          <p:nvPr/>
        </p:nvSpPr>
        <p:spPr>
          <a:xfrm>
            <a:off x="4559879" y="1464461"/>
            <a:ext cx="2756460" cy="4139774"/>
          </a:xfrm>
          <a:custGeom>
            <a:avLst/>
            <a:gdLst>
              <a:gd name="connsiteX0" fmla="*/ 0 w 2756460"/>
              <a:gd name="connsiteY0" fmla="*/ 0 h 4139774"/>
              <a:gd name="connsiteX1" fmla="*/ 0 w 2756460"/>
              <a:gd name="connsiteY1" fmla="*/ 0 h 4139774"/>
              <a:gd name="connsiteX2" fmla="*/ 578857 w 2756460"/>
              <a:gd name="connsiteY2" fmla="*/ 0 h 4139774"/>
              <a:gd name="connsiteX3" fmla="*/ 1157713 w 2756460"/>
              <a:gd name="connsiteY3" fmla="*/ 0 h 4139774"/>
              <a:gd name="connsiteX4" fmla="*/ 1653876 w 2756460"/>
              <a:gd name="connsiteY4" fmla="*/ 0 h 4139774"/>
              <a:gd name="connsiteX5" fmla="*/ 2205168 w 2756460"/>
              <a:gd name="connsiteY5" fmla="*/ 0 h 4139774"/>
              <a:gd name="connsiteX6" fmla="*/ 2756460 w 2756460"/>
              <a:gd name="connsiteY6" fmla="*/ 0 h 4139774"/>
              <a:gd name="connsiteX7" fmla="*/ 2756460 w 2756460"/>
              <a:gd name="connsiteY7" fmla="*/ 0 h 4139774"/>
              <a:gd name="connsiteX8" fmla="*/ 2756460 w 2756460"/>
              <a:gd name="connsiteY8" fmla="*/ 632794 h 4139774"/>
              <a:gd name="connsiteX9" fmla="*/ 2756460 w 2756460"/>
              <a:gd name="connsiteY9" fmla="*/ 1099997 h 4139774"/>
              <a:gd name="connsiteX10" fmla="*/ 2756460 w 2756460"/>
              <a:gd name="connsiteY10" fmla="*/ 1774189 h 4139774"/>
              <a:gd name="connsiteX11" fmla="*/ 2756460 w 2756460"/>
              <a:gd name="connsiteY11" fmla="*/ 2406983 h 4139774"/>
              <a:gd name="connsiteX12" fmla="*/ 2756460 w 2756460"/>
              <a:gd name="connsiteY12" fmla="*/ 2956981 h 4139774"/>
              <a:gd name="connsiteX13" fmla="*/ 2756460 w 2756460"/>
              <a:gd name="connsiteY13" fmla="*/ 3424184 h 4139774"/>
              <a:gd name="connsiteX14" fmla="*/ 2756460 w 2756460"/>
              <a:gd name="connsiteY14" fmla="*/ 4139774 h 4139774"/>
              <a:gd name="connsiteX15" fmla="*/ 2756460 w 2756460"/>
              <a:gd name="connsiteY15" fmla="*/ 4139774 h 4139774"/>
              <a:gd name="connsiteX16" fmla="*/ 2260297 w 2756460"/>
              <a:gd name="connsiteY16" fmla="*/ 4139774 h 4139774"/>
              <a:gd name="connsiteX17" fmla="*/ 1709005 w 2756460"/>
              <a:gd name="connsiteY17" fmla="*/ 4139774 h 4139774"/>
              <a:gd name="connsiteX18" fmla="*/ 1185278 w 2756460"/>
              <a:gd name="connsiteY18" fmla="*/ 4139774 h 4139774"/>
              <a:gd name="connsiteX19" fmla="*/ 606421 w 2756460"/>
              <a:gd name="connsiteY19" fmla="*/ 4139774 h 4139774"/>
              <a:gd name="connsiteX20" fmla="*/ 0 w 2756460"/>
              <a:gd name="connsiteY20" fmla="*/ 4139774 h 4139774"/>
              <a:gd name="connsiteX21" fmla="*/ 0 w 2756460"/>
              <a:gd name="connsiteY21" fmla="*/ 4139774 h 4139774"/>
              <a:gd name="connsiteX22" fmla="*/ 0 w 2756460"/>
              <a:gd name="connsiteY22" fmla="*/ 3631173 h 4139774"/>
              <a:gd name="connsiteX23" fmla="*/ 0 w 2756460"/>
              <a:gd name="connsiteY23" fmla="*/ 3163970 h 4139774"/>
              <a:gd name="connsiteX24" fmla="*/ 0 w 2756460"/>
              <a:gd name="connsiteY24" fmla="*/ 2696767 h 4139774"/>
              <a:gd name="connsiteX25" fmla="*/ 0 w 2756460"/>
              <a:gd name="connsiteY25" fmla="*/ 2105371 h 4139774"/>
              <a:gd name="connsiteX26" fmla="*/ 0 w 2756460"/>
              <a:gd name="connsiteY26" fmla="*/ 1555372 h 4139774"/>
              <a:gd name="connsiteX27" fmla="*/ 0 w 2756460"/>
              <a:gd name="connsiteY27" fmla="*/ 963976 h 4139774"/>
              <a:gd name="connsiteX28" fmla="*/ 0 w 2756460"/>
              <a:gd name="connsiteY28" fmla="*/ 0 h 4139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56460" h="4139774" fill="none" extrusionOk="0">
                <a:moveTo>
                  <a:pt x="0" y="0"/>
                </a:moveTo>
                <a:lnTo>
                  <a:pt x="0" y="0"/>
                </a:lnTo>
                <a:cubicBezTo>
                  <a:pt x="288418" y="-52814"/>
                  <a:pt x="298126" y="8504"/>
                  <a:pt x="578857" y="0"/>
                </a:cubicBezTo>
                <a:cubicBezTo>
                  <a:pt x="859588" y="-8504"/>
                  <a:pt x="958299" y="44648"/>
                  <a:pt x="1157713" y="0"/>
                </a:cubicBezTo>
                <a:cubicBezTo>
                  <a:pt x="1357127" y="-44648"/>
                  <a:pt x="1461611" y="2615"/>
                  <a:pt x="1653876" y="0"/>
                </a:cubicBezTo>
                <a:cubicBezTo>
                  <a:pt x="1846141" y="-2615"/>
                  <a:pt x="2010366" y="41091"/>
                  <a:pt x="2205168" y="0"/>
                </a:cubicBezTo>
                <a:cubicBezTo>
                  <a:pt x="2399970" y="-41091"/>
                  <a:pt x="2544971" y="7679"/>
                  <a:pt x="2756460" y="0"/>
                </a:cubicBezTo>
                <a:lnTo>
                  <a:pt x="2756460" y="0"/>
                </a:lnTo>
                <a:cubicBezTo>
                  <a:pt x="2818448" y="143987"/>
                  <a:pt x="2721099" y="433588"/>
                  <a:pt x="2756460" y="632794"/>
                </a:cubicBezTo>
                <a:cubicBezTo>
                  <a:pt x="2791821" y="832000"/>
                  <a:pt x="2734268" y="944712"/>
                  <a:pt x="2756460" y="1099997"/>
                </a:cubicBezTo>
                <a:cubicBezTo>
                  <a:pt x="2778652" y="1255282"/>
                  <a:pt x="2739434" y="1628507"/>
                  <a:pt x="2756460" y="1774189"/>
                </a:cubicBezTo>
                <a:cubicBezTo>
                  <a:pt x="2773486" y="1919871"/>
                  <a:pt x="2693265" y="2234359"/>
                  <a:pt x="2756460" y="2406983"/>
                </a:cubicBezTo>
                <a:cubicBezTo>
                  <a:pt x="2819655" y="2579607"/>
                  <a:pt x="2707815" y="2758206"/>
                  <a:pt x="2756460" y="2956981"/>
                </a:cubicBezTo>
                <a:cubicBezTo>
                  <a:pt x="2805105" y="3155756"/>
                  <a:pt x="2745482" y="3304129"/>
                  <a:pt x="2756460" y="3424184"/>
                </a:cubicBezTo>
                <a:cubicBezTo>
                  <a:pt x="2767438" y="3544239"/>
                  <a:pt x="2717127" y="3907978"/>
                  <a:pt x="2756460" y="4139774"/>
                </a:cubicBezTo>
                <a:lnTo>
                  <a:pt x="2756460" y="4139774"/>
                </a:lnTo>
                <a:cubicBezTo>
                  <a:pt x="2590483" y="4187111"/>
                  <a:pt x="2376682" y="4134297"/>
                  <a:pt x="2260297" y="4139774"/>
                </a:cubicBezTo>
                <a:cubicBezTo>
                  <a:pt x="2143912" y="4145251"/>
                  <a:pt x="1897269" y="4129473"/>
                  <a:pt x="1709005" y="4139774"/>
                </a:cubicBezTo>
                <a:cubicBezTo>
                  <a:pt x="1520741" y="4150075"/>
                  <a:pt x="1435375" y="4088930"/>
                  <a:pt x="1185278" y="4139774"/>
                </a:cubicBezTo>
                <a:cubicBezTo>
                  <a:pt x="935181" y="4190618"/>
                  <a:pt x="864625" y="4103854"/>
                  <a:pt x="606421" y="4139774"/>
                </a:cubicBezTo>
                <a:cubicBezTo>
                  <a:pt x="348217" y="4175694"/>
                  <a:pt x="128742" y="4103740"/>
                  <a:pt x="0" y="4139774"/>
                </a:cubicBezTo>
                <a:lnTo>
                  <a:pt x="0" y="4139774"/>
                </a:lnTo>
                <a:cubicBezTo>
                  <a:pt x="-16420" y="3984605"/>
                  <a:pt x="16075" y="3870441"/>
                  <a:pt x="0" y="3631173"/>
                </a:cubicBezTo>
                <a:cubicBezTo>
                  <a:pt x="-16075" y="3391905"/>
                  <a:pt x="23261" y="3349596"/>
                  <a:pt x="0" y="3163970"/>
                </a:cubicBezTo>
                <a:cubicBezTo>
                  <a:pt x="-23261" y="2978344"/>
                  <a:pt x="49645" y="2791277"/>
                  <a:pt x="0" y="2696767"/>
                </a:cubicBezTo>
                <a:cubicBezTo>
                  <a:pt x="-49645" y="2602257"/>
                  <a:pt x="12039" y="2333390"/>
                  <a:pt x="0" y="2105371"/>
                </a:cubicBezTo>
                <a:cubicBezTo>
                  <a:pt x="-12039" y="1877352"/>
                  <a:pt x="63790" y="1762071"/>
                  <a:pt x="0" y="1555372"/>
                </a:cubicBezTo>
                <a:cubicBezTo>
                  <a:pt x="-63790" y="1348673"/>
                  <a:pt x="14319" y="1212021"/>
                  <a:pt x="0" y="963976"/>
                </a:cubicBezTo>
                <a:cubicBezTo>
                  <a:pt x="-14319" y="715931"/>
                  <a:pt x="62239" y="214499"/>
                  <a:pt x="0" y="0"/>
                </a:cubicBezTo>
                <a:close/>
              </a:path>
              <a:path w="2756460" h="4139774" stroke="0" extrusionOk="0">
                <a:moveTo>
                  <a:pt x="0" y="0"/>
                </a:moveTo>
                <a:lnTo>
                  <a:pt x="0" y="0"/>
                </a:lnTo>
                <a:cubicBezTo>
                  <a:pt x="172801" y="-40400"/>
                  <a:pt x="369869" y="45643"/>
                  <a:pt x="551292" y="0"/>
                </a:cubicBezTo>
                <a:cubicBezTo>
                  <a:pt x="732715" y="-45643"/>
                  <a:pt x="852982" y="16634"/>
                  <a:pt x="1019890" y="0"/>
                </a:cubicBezTo>
                <a:cubicBezTo>
                  <a:pt x="1186798" y="-16634"/>
                  <a:pt x="1391274" y="21013"/>
                  <a:pt x="1571182" y="0"/>
                </a:cubicBezTo>
                <a:cubicBezTo>
                  <a:pt x="1751090" y="-21013"/>
                  <a:pt x="1938348" y="10293"/>
                  <a:pt x="2094910" y="0"/>
                </a:cubicBezTo>
                <a:cubicBezTo>
                  <a:pt x="2251472" y="-10293"/>
                  <a:pt x="2528125" y="49215"/>
                  <a:pt x="2756460" y="0"/>
                </a:cubicBezTo>
                <a:lnTo>
                  <a:pt x="2756460" y="0"/>
                </a:lnTo>
                <a:cubicBezTo>
                  <a:pt x="2756803" y="294091"/>
                  <a:pt x="2737055" y="327027"/>
                  <a:pt x="2756460" y="591396"/>
                </a:cubicBezTo>
                <a:cubicBezTo>
                  <a:pt x="2775865" y="855765"/>
                  <a:pt x="2740555" y="925154"/>
                  <a:pt x="2756460" y="1099997"/>
                </a:cubicBezTo>
                <a:cubicBezTo>
                  <a:pt x="2772365" y="1274840"/>
                  <a:pt x="2734482" y="1491278"/>
                  <a:pt x="2756460" y="1608598"/>
                </a:cubicBezTo>
                <a:cubicBezTo>
                  <a:pt x="2778438" y="1725918"/>
                  <a:pt x="2726179" y="2025146"/>
                  <a:pt x="2756460" y="2241392"/>
                </a:cubicBezTo>
                <a:cubicBezTo>
                  <a:pt x="2786741" y="2457638"/>
                  <a:pt x="2706209" y="2625700"/>
                  <a:pt x="2756460" y="2791390"/>
                </a:cubicBezTo>
                <a:cubicBezTo>
                  <a:pt x="2806711" y="2957080"/>
                  <a:pt x="2699969" y="3107338"/>
                  <a:pt x="2756460" y="3299991"/>
                </a:cubicBezTo>
                <a:cubicBezTo>
                  <a:pt x="2812951" y="3492644"/>
                  <a:pt x="2659252" y="3908127"/>
                  <a:pt x="2756460" y="4139774"/>
                </a:cubicBezTo>
                <a:lnTo>
                  <a:pt x="2756460" y="4139774"/>
                </a:lnTo>
                <a:cubicBezTo>
                  <a:pt x="2555218" y="4181093"/>
                  <a:pt x="2400697" y="4084548"/>
                  <a:pt x="2287862" y="4139774"/>
                </a:cubicBezTo>
                <a:cubicBezTo>
                  <a:pt x="2175027" y="4195000"/>
                  <a:pt x="2008603" y="4106521"/>
                  <a:pt x="1791699" y="4139774"/>
                </a:cubicBezTo>
                <a:cubicBezTo>
                  <a:pt x="1574795" y="4173027"/>
                  <a:pt x="1511020" y="4118124"/>
                  <a:pt x="1267972" y="4139774"/>
                </a:cubicBezTo>
                <a:cubicBezTo>
                  <a:pt x="1024924" y="4161424"/>
                  <a:pt x="886807" y="4084923"/>
                  <a:pt x="744244" y="4139774"/>
                </a:cubicBezTo>
                <a:cubicBezTo>
                  <a:pt x="601681" y="4194625"/>
                  <a:pt x="307511" y="4075550"/>
                  <a:pt x="0" y="4139774"/>
                </a:cubicBezTo>
                <a:lnTo>
                  <a:pt x="0" y="4139774"/>
                </a:lnTo>
                <a:cubicBezTo>
                  <a:pt x="-79118" y="3886299"/>
                  <a:pt x="33197" y="3725322"/>
                  <a:pt x="0" y="3465582"/>
                </a:cubicBezTo>
                <a:cubicBezTo>
                  <a:pt x="-33197" y="3205842"/>
                  <a:pt x="16478" y="3214168"/>
                  <a:pt x="0" y="2998379"/>
                </a:cubicBezTo>
                <a:cubicBezTo>
                  <a:pt x="-16478" y="2782590"/>
                  <a:pt x="20354" y="2720358"/>
                  <a:pt x="0" y="2531176"/>
                </a:cubicBezTo>
                <a:cubicBezTo>
                  <a:pt x="-20354" y="2341994"/>
                  <a:pt x="34120" y="2213412"/>
                  <a:pt x="0" y="1981178"/>
                </a:cubicBezTo>
                <a:cubicBezTo>
                  <a:pt x="-34120" y="1748944"/>
                  <a:pt x="1445" y="1635387"/>
                  <a:pt x="0" y="1431179"/>
                </a:cubicBezTo>
                <a:cubicBezTo>
                  <a:pt x="-1445" y="1226971"/>
                  <a:pt x="7716" y="1018644"/>
                  <a:pt x="0" y="798385"/>
                </a:cubicBezTo>
                <a:cubicBezTo>
                  <a:pt x="-7716" y="578126"/>
                  <a:pt x="70055" y="397483"/>
                  <a:pt x="0" y="0"/>
                </a:cubicBezTo>
                <a:close/>
              </a:path>
            </a:pathLst>
          </a:custGeom>
          <a:grpFill/>
          <a:ln w="381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952837583">
                  <a:prstGeom prst="roundRect">
                    <a:avLst>
                      <a:gd name="adj" fmla="val 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>
              <a:ln w="25400">
                <a:solidFill>
                  <a:srgbClr val="252525"/>
                </a:solidFill>
              </a:ln>
              <a:solidFill>
                <a:srgbClr val="FFFFFF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021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心得感悟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6">
            <a:extLst>
              <a:ext uri="{FF2B5EF4-FFF2-40B4-BE49-F238E27FC236}">
                <a16:creationId xmlns:a16="http://schemas.microsoft.com/office/drawing/2014/main" id="{A32E666E-CCC5-9E4C-E7DB-9767CF1FE936}"/>
              </a:ext>
            </a:extLst>
          </p:cNvPr>
          <p:cNvSpPr/>
          <p:nvPr/>
        </p:nvSpPr>
        <p:spPr>
          <a:xfrm flipH="1" flipV="1">
            <a:off x="6211836" y="3319677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61">
            <a:extLst>
              <a:ext uri="{FF2B5EF4-FFF2-40B4-BE49-F238E27FC236}">
                <a16:creationId xmlns:a16="http://schemas.microsoft.com/office/drawing/2014/main" id="{563ED710-5AF4-B472-8917-75A580F70D33}"/>
              </a:ext>
            </a:extLst>
          </p:cNvPr>
          <p:cNvSpPr/>
          <p:nvPr/>
        </p:nvSpPr>
        <p:spPr>
          <a:xfrm flipH="1" flipV="1">
            <a:off x="4432756" y="3568301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椭圆 6">
            <a:extLst>
              <a:ext uri="{FF2B5EF4-FFF2-40B4-BE49-F238E27FC236}">
                <a16:creationId xmlns:a16="http://schemas.microsoft.com/office/drawing/2014/main" id="{3A6BC960-BED3-E5F1-DE91-FE1960ED892C}"/>
              </a:ext>
            </a:extLst>
          </p:cNvPr>
          <p:cNvSpPr/>
          <p:nvPr/>
        </p:nvSpPr>
        <p:spPr>
          <a:xfrm>
            <a:off x="4432756" y="1800950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椭圆 61">
            <a:extLst>
              <a:ext uri="{FF2B5EF4-FFF2-40B4-BE49-F238E27FC236}">
                <a16:creationId xmlns:a16="http://schemas.microsoft.com/office/drawing/2014/main" id="{E345C052-EA7C-E553-9C61-1FFEB38EA26C}"/>
              </a:ext>
            </a:extLst>
          </p:cNvPr>
          <p:cNvSpPr/>
          <p:nvPr/>
        </p:nvSpPr>
        <p:spPr>
          <a:xfrm>
            <a:off x="5950914" y="1788888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extBox 121">
            <a:extLst>
              <a:ext uri="{FF2B5EF4-FFF2-40B4-BE49-F238E27FC236}">
                <a16:creationId xmlns:a16="http://schemas.microsoft.com/office/drawing/2014/main" id="{82515E8B-B5A0-9C51-6725-7610DE50C575}"/>
              </a:ext>
            </a:extLst>
          </p:cNvPr>
          <p:cNvSpPr txBox="1"/>
          <p:nvPr/>
        </p:nvSpPr>
        <p:spPr>
          <a:xfrm>
            <a:off x="4744481" y="2334539"/>
            <a:ext cx="10720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</a:t>
            </a:r>
            <a:endParaRPr lang="zh-CN" altLang="en-US" sz="44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TextBox 122">
            <a:extLst>
              <a:ext uri="{FF2B5EF4-FFF2-40B4-BE49-F238E27FC236}">
                <a16:creationId xmlns:a16="http://schemas.microsoft.com/office/drawing/2014/main" id="{54479BC0-1EF7-2615-9314-D79B7A47C740}"/>
              </a:ext>
            </a:extLst>
          </p:cNvPr>
          <p:cNvSpPr txBox="1"/>
          <p:nvPr/>
        </p:nvSpPr>
        <p:spPr>
          <a:xfrm>
            <a:off x="6423218" y="2310252"/>
            <a:ext cx="9878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</a:t>
            </a:r>
            <a:endParaRPr lang="zh-CN" altLang="en-US" sz="4400" kern="0" dirty="0">
              <a:solidFill>
                <a:srgbClr val="252525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TextBox 123">
            <a:extLst>
              <a:ext uri="{FF2B5EF4-FFF2-40B4-BE49-F238E27FC236}">
                <a16:creationId xmlns:a16="http://schemas.microsoft.com/office/drawing/2014/main" id="{22EC2094-4EBA-D590-3874-E9EE252A89E2}"/>
              </a:ext>
            </a:extLst>
          </p:cNvPr>
          <p:cNvSpPr txBox="1"/>
          <p:nvPr/>
        </p:nvSpPr>
        <p:spPr>
          <a:xfrm>
            <a:off x="4875356" y="4035598"/>
            <a:ext cx="11048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</a:t>
            </a:r>
            <a:endParaRPr lang="zh-CN" altLang="en-US" sz="4400" kern="0" dirty="0">
              <a:solidFill>
                <a:srgbClr val="252525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TextBox 124">
            <a:extLst>
              <a:ext uri="{FF2B5EF4-FFF2-40B4-BE49-F238E27FC236}">
                <a16:creationId xmlns:a16="http://schemas.microsoft.com/office/drawing/2014/main" id="{91C15FCB-72C3-11AD-8B50-A55E3CEE121F}"/>
              </a:ext>
            </a:extLst>
          </p:cNvPr>
          <p:cNvSpPr txBox="1"/>
          <p:nvPr/>
        </p:nvSpPr>
        <p:spPr>
          <a:xfrm>
            <a:off x="6547004" y="3962966"/>
            <a:ext cx="10211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O</a:t>
            </a:r>
            <a:endParaRPr lang="zh-CN" altLang="en-US" sz="44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EAD9C91-3FF1-40D8-D49B-EAB3149F4A8A}"/>
              </a:ext>
            </a:extLst>
          </p:cNvPr>
          <p:cNvGrpSpPr/>
          <p:nvPr/>
        </p:nvGrpSpPr>
        <p:grpSpPr>
          <a:xfrm>
            <a:off x="993815" y="2049576"/>
            <a:ext cx="3226426" cy="888156"/>
            <a:chOff x="8154514" y="1279509"/>
            <a:chExt cx="3226426" cy="888156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BAF0E85-9F0C-4853-BA50-ED70E7E5DD69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FF68547-716D-C78C-706C-28E666A67BB2}"/>
                </a:ext>
              </a:extLst>
            </p:cNvPr>
            <p:cNvSpPr txBox="1"/>
            <p:nvPr/>
          </p:nvSpPr>
          <p:spPr>
            <a:xfrm>
              <a:off x="9672673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86EDD6A-826F-D097-7C45-C7CE25976919}"/>
              </a:ext>
            </a:extLst>
          </p:cNvPr>
          <p:cNvGrpSpPr/>
          <p:nvPr/>
        </p:nvGrpSpPr>
        <p:grpSpPr>
          <a:xfrm>
            <a:off x="7988024" y="2049576"/>
            <a:ext cx="3210161" cy="888156"/>
            <a:chOff x="8154514" y="1279509"/>
            <a:chExt cx="3210161" cy="888156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24C0820-C958-864A-A353-42FB77061B93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B2D9AED-D431-CC2C-045F-63C1EFF2D983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43D0890-C724-77EA-D9B9-655A0A784F60}"/>
              </a:ext>
            </a:extLst>
          </p:cNvPr>
          <p:cNvGrpSpPr/>
          <p:nvPr/>
        </p:nvGrpSpPr>
        <p:grpSpPr>
          <a:xfrm>
            <a:off x="993815" y="3998835"/>
            <a:ext cx="3226426" cy="888156"/>
            <a:chOff x="8154514" y="1279509"/>
            <a:chExt cx="3226426" cy="888156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0658D8A-0B14-F61A-867C-AF46B9DF6363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2D212C-4890-9183-14CF-E8CCAD8C1AD0}"/>
                </a:ext>
              </a:extLst>
            </p:cNvPr>
            <p:cNvSpPr txBox="1"/>
            <p:nvPr/>
          </p:nvSpPr>
          <p:spPr>
            <a:xfrm>
              <a:off x="9672673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CEB7ED4-0009-BD5B-2A55-DD55E1E21AF8}"/>
              </a:ext>
            </a:extLst>
          </p:cNvPr>
          <p:cNvGrpSpPr/>
          <p:nvPr/>
        </p:nvGrpSpPr>
        <p:grpSpPr>
          <a:xfrm>
            <a:off x="7988024" y="3998835"/>
            <a:ext cx="3210161" cy="888156"/>
            <a:chOff x="8154514" y="1279509"/>
            <a:chExt cx="3210161" cy="888156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F6C2074-6657-1ED5-20FA-737F746EA65E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C21F466-A89C-898E-312C-26FC92A11722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759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54993824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9873215" y="70467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7310545" y="5028534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1148051" y="4796776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666461" y="1333828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6787042" y="67882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284CA5E-041E-3613-64D1-BAB1A955488F}"/>
              </a:ext>
            </a:extLst>
          </p:cNvPr>
          <p:cNvGrpSpPr/>
          <p:nvPr/>
        </p:nvGrpSpPr>
        <p:grpSpPr>
          <a:xfrm>
            <a:off x="4521957" y="2529943"/>
            <a:ext cx="3384730" cy="635796"/>
            <a:chOff x="2080621" y="2247705"/>
            <a:chExt cx="3384730" cy="63579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54E748-E4C1-3392-F08A-F206727A0430}"/>
                </a:ext>
              </a:extLst>
            </p:cNvPr>
            <p:cNvSpPr txBox="1"/>
            <p:nvPr/>
          </p:nvSpPr>
          <p:spPr>
            <a:xfrm flipH="1">
              <a:off x="2173505" y="2356504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41790 w 3291846"/>
                <a:gd name="connsiteY3" fmla="*/ 0 h 526997"/>
                <a:gd name="connsiteX4" fmla="*/ 1839463 w 3291846"/>
                <a:gd name="connsiteY4" fmla="*/ 0 h 526997"/>
                <a:gd name="connsiteX5" fmla="*/ 2337136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424735 w 3291846"/>
                <a:gd name="connsiteY12" fmla="*/ 526997 h 526997"/>
                <a:gd name="connsiteX13" fmla="*/ 844117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fill="none" extrusionOk="0">
                  <a:moveTo>
                    <a:pt x="0" y="263499"/>
                  </a:moveTo>
                  <a:cubicBezTo>
                    <a:pt x="-9875" y="111159"/>
                    <a:pt x="109693" y="-588"/>
                    <a:pt x="263499" y="0"/>
                  </a:cubicBezTo>
                  <a:cubicBezTo>
                    <a:pt x="419113" y="-41339"/>
                    <a:pt x="612670" y="47317"/>
                    <a:pt x="871766" y="0"/>
                  </a:cubicBezTo>
                  <a:cubicBezTo>
                    <a:pt x="1130862" y="-47317"/>
                    <a:pt x="1156248" y="26696"/>
                    <a:pt x="1341790" y="0"/>
                  </a:cubicBezTo>
                  <a:cubicBezTo>
                    <a:pt x="1527332" y="-26696"/>
                    <a:pt x="1677217" y="42236"/>
                    <a:pt x="1839463" y="0"/>
                  </a:cubicBezTo>
                  <a:cubicBezTo>
                    <a:pt x="2001709" y="-42236"/>
                    <a:pt x="2234373" y="54258"/>
                    <a:pt x="2337136" y="0"/>
                  </a:cubicBezTo>
                  <a:cubicBezTo>
                    <a:pt x="2439899" y="-54258"/>
                    <a:pt x="2737274" y="13822"/>
                    <a:pt x="3028348" y="0"/>
                  </a:cubicBezTo>
                  <a:cubicBezTo>
                    <a:pt x="3176798" y="27766"/>
                    <a:pt x="3306350" y="113095"/>
                    <a:pt x="3291847" y="263499"/>
                  </a:cubicBezTo>
                  <a:lnTo>
                    <a:pt x="3291846" y="263499"/>
                  </a:lnTo>
                  <a:cubicBezTo>
                    <a:pt x="3290562" y="374393"/>
                    <a:pt x="3190803" y="530528"/>
                    <a:pt x="3028347" y="526998"/>
                  </a:cubicBezTo>
                  <a:cubicBezTo>
                    <a:pt x="2896741" y="548261"/>
                    <a:pt x="2661133" y="464681"/>
                    <a:pt x="2475377" y="526998"/>
                  </a:cubicBezTo>
                  <a:cubicBezTo>
                    <a:pt x="2289621" y="589315"/>
                    <a:pt x="2165658" y="479207"/>
                    <a:pt x="1922408" y="526998"/>
                  </a:cubicBezTo>
                  <a:cubicBezTo>
                    <a:pt x="1679158" y="574789"/>
                    <a:pt x="1667788" y="512322"/>
                    <a:pt x="1424735" y="526997"/>
                  </a:cubicBezTo>
                  <a:cubicBezTo>
                    <a:pt x="1181682" y="541673"/>
                    <a:pt x="1121895" y="524871"/>
                    <a:pt x="844117" y="526997"/>
                  </a:cubicBezTo>
                  <a:cubicBezTo>
                    <a:pt x="566339" y="529123"/>
                    <a:pt x="479769" y="520438"/>
                    <a:pt x="263499" y="526997"/>
                  </a:cubicBezTo>
                  <a:cubicBezTo>
                    <a:pt x="114920" y="536514"/>
                    <a:pt x="-1767" y="403458"/>
                    <a:pt x="0" y="263498"/>
                  </a:cubicBezTo>
                  <a:lnTo>
                    <a:pt x="0" y="263499"/>
                  </a:lnTo>
                  <a:close/>
                </a:path>
                <a:path w="3291846" h="526997" stroke="0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solidFill>
              <a:srgbClr val="CFE0D0"/>
            </a:soli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DEAC7BB-8F50-02ED-DEEE-E8701FDAAC3A}"/>
                </a:ext>
              </a:extLst>
            </p:cNvPr>
            <p:cNvSpPr txBox="1"/>
            <p:nvPr/>
          </p:nvSpPr>
          <p:spPr>
            <a:xfrm flipH="1">
              <a:off x="2080621" y="2247705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97087 w 3291846"/>
                <a:gd name="connsiteY3" fmla="*/ 0 h 526997"/>
                <a:gd name="connsiteX4" fmla="*/ 1894760 w 3291846"/>
                <a:gd name="connsiteY4" fmla="*/ 0 h 526997"/>
                <a:gd name="connsiteX5" fmla="*/ 2475378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341790 w 3291846"/>
                <a:gd name="connsiteY12" fmla="*/ 526997 h 526997"/>
                <a:gd name="connsiteX13" fmla="*/ 871766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noFill/>
            <a:ln w="635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31698E5-6C2A-C47A-9B99-00433139282F}"/>
              </a:ext>
            </a:extLst>
          </p:cNvPr>
          <p:cNvSpPr txBox="1"/>
          <p:nvPr/>
        </p:nvSpPr>
        <p:spPr>
          <a:xfrm>
            <a:off x="5245730" y="2636189"/>
            <a:ext cx="1997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优设好身体" panose="00020600040101010101" pitchFamily="18" charset="-122"/>
                <a:ea typeface="优设好身体" panose="00020600040101010101" pitchFamily="18" charset="-122"/>
              </a:rPr>
              <a:t>未来计划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CE97575-7110-5B6C-38C7-E326F77E42F0}"/>
              </a:ext>
            </a:extLst>
          </p:cNvPr>
          <p:cNvSpPr txBox="1"/>
          <p:nvPr/>
        </p:nvSpPr>
        <p:spPr>
          <a:xfrm>
            <a:off x="1038852" y="1912751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13CF613-4425-B661-2EC5-39F45FC1810E}"/>
              </a:ext>
            </a:extLst>
          </p:cNvPr>
          <p:cNvSpPr txBox="1"/>
          <p:nvPr/>
        </p:nvSpPr>
        <p:spPr>
          <a:xfrm>
            <a:off x="4479482" y="3279474"/>
            <a:ext cx="3857518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4129394464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A56E74F0-6860-DCBD-D55E-6D12AE3E8C70}"/>
              </a:ext>
            </a:extLst>
          </p:cNvPr>
          <p:cNvSpPr txBox="1"/>
          <p:nvPr/>
        </p:nvSpPr>
        <p:spPr>
          <a:xfrm>
            <a:off x="5304823" y="-2862557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A3559200-70BE-348E-6D95-88474B30EF79}"/>
              </a:ext>
            </a:extLst>
          </p:cNvPr>
          <p:cNvSpPr txBox="1"/>
          <p:nvPr/>
        </p:nvSpPr>
        <p:spPr>
          <a:xfrm>
            <a:off x="1038852" y="-2468804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0" name="文本框-10" hidden="1">
            <a:extLst>
              <a:ext uri="{FF2B5EF4-FFF2-40B4-BE49-F238E27FC236}">
                <a16:creationId xmlns:a16="http://schemas.microsoft.com/office/drawing/2014/main" id="{BB47FFE8-F19D-72E9-3597-05A6578536AC}"/>
              </a:ext>
            </a:extLst>
          </p:cNvPr>
          <p:cNvSpPr txBox="1"/>
          <p:nvPr/>
        </p:nvSpPr>
        <p:spPr>
          <a:xfrm>
            <a:off x="8828951" y="-2688378"/>
            <a:ext cx="3632726" cy="31547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3" name="文本框-10_矢量">
            <a:extLst>
              <a:ext uri="{FF2B5EF4-FFF2-40B4-BE49-F238E27FC236}">
                <a16:creationId xmlns:a16="http://schemas.microsoft.com/office/drawing/2014/main" id="{4BFD2CCA-1B9C-268F-4C16-FD0288AED060}"/>
              </a:ext>
            </a:extLst>
          </p:cNvPr>
          <p:cNvGrpSpPr/>
          <p:nvPr/>
        </p:nvGrpSpPr>
        <p:grpSpPr>
          <a:xfrm>
            <a:off x="1159548" y="2221866"/>
            <a:ext cx="3270742" cy="2115216"/>
            <a:chOff x="9026404" y="-2281279"/>
            <a:chExt cx="3270742" cy="211521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5290F23-1A76-FF10-46D1-3767559D0CB2}"/>
                </a:ext>
              </a:extLst>
            </p:cNvPr>
            <p:cNvSpPr txBox="1"/>
            <p:nvPr/>
          </p:nvSpPr>
          <p:spPr>
            <a:xfrm>
              <a:off x="9026404" y="-2281279"/>
              <a:ext cx="1519524" cy="2115216"/>
            </a:xfrm>
            <a:custGeom>
              <a:avLst/>
              <a:gdLst/>
              <a:ahLst/>
              <a:cxnLst/>
              <a:rect l="l" t="t" r="r" b="b"/>
              <a:pathLst>
                <a:path w="1519524" h="2115216">
                  <a:moveTo>
                    <a:pt x="759762" y="439197"/>
                  </a:moveTo>
                  <a:cubicBezTo>
                    <a:pt x="670576" y="439197"/>
                    <a:pt x="601583" y="493045"/>
                    <a:pt x="552784" y="600741"/>
                  </a:cubicBezTo>
                  <a:cubicBezTo>
                    <a:pt x="503984" y="708437"/>
                    <a:pt x="479584" y="861568"/>
                    <a:pt x="479584" y="1060132"/>
                  </a:cubicBezTo>
                  <a:cubicBezTo>
                    <a:pt x="479584" y="1258696"/>
                    <a:pt x="503984" y="1410985"/>
                    <a:pt x="552784" y="1516999"/>
                  </a:cubicBezTo>
                  <a:cubicBezTo>
                    <a:pt x="601583" y="1623012"/>
                    <a:pt x="670576" y="1676019"/>
                    <a:pt x="759762" y="1676019"/>
                  </a:cubicBezTo>
                  <a:cubicBezTo>
                    <a:pt x="848948" y="1676019"/>
                    <a:pt x="917940" y="1623012"/>
                    <a:pt x="966740" y="1516999"/>
                  </a:cubicBezTo>
                  <a:cubicBezTo>
                    <a:pt x="1015540" y="1410985"/>
                    <a:pt x="1039940" y="1258696"/>
                    <a:pt x="1039940" y="1060132"/>
                  </a:cubicBezTo>
                  <a:cubicBezTo>
                    <a:pt x="1039940" y="861568"/>
                    <a:pt x="1015540" y="708437"/>
                    <a:pt x="966740" y="600741"/>
                  </a:cubicBezTo>
                  <a:cubicBezTo>
                    <a:pt x="917940" y="493045"/>
                    <a:pt x="848948" y="439197"/>
                    <a:pt x="759762" y="439197"/>
                  </a:cubicBezTo>
                  <a:close/>
                  <a:moveTo>
                    <a:pt x="759762" y="0"/>
                  </a:moveTo>
                  <a:cubicBezTo>
                    <a:pt x="1003761" y="0"/>
                    <a:pt x="1191387" y="91709"/>
                    <a:pt x="1322642" y="275129"/>
                  </a:cubicBezTo>
                  <a:cubicBezTo>
                    <a:pt x="1453896" y="458549"/>
                    <a:pt x="1519524" y="720217"/>
                    <a:pt x="1519524" y="1060132"/>
                  </a:cubicBezTo>
                  <a:cubicBezTo>
                    <a:pt x="1519524" y="1400048"/>
                    <a:pt x="1453896" y="1660874"/>
                    <a:pt x="1322642" y="1842611"/>
                  </a:cubicBezTo>
                  <a:cubicBezTo>
                    <a:pt x="1191387" y="2024348"/>
                    <a:pt x="1003761" y="2115216"/>
                    <a:pt x="759762" y="2115216"/>
                  </a:cubicBezTo>
                  <a:cubicBezTo>
                    <a:pt x="515763" y="2115216"/>
                    <a:pt x="328137" y="2024348"/>
                    <a:pt x="196882" y="1842611"/>
                  </a:cubicBezTo>
                  <a:cubicBezTo>
                    <a:pt x="65628" y="1660874"/>
                    <a:pt x="0" y="1400048"/>
                    <a:pt x="0" y="1060132"/>
                  </a:cubicBezTo>
                  <a:cubicBezTo>
                    <a:pt x="0" y="720217"/>
                    <a:pt x="65628" y="458549"/>
                    <a:pt x="196882" y="275129"/>
                  </a:cubicBezTo>
                  <a:cubicBezTo>
                    <a:pt x="328137" y="91709"/>
                    <a:pt x="515763" y="0"/>
                    <a:pt x="759762" y="0"/>
                  </a:cubicBezTo>
                  <a:close/>
                </a:path>
              </a:pathLst>
            </a:custGeom>
            <a:grpFill/>
            <a:ln w="381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2405354053"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990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7829916-99A8-BC87-17CF-EAEBBF485410}"/>
                </a:ext>
              </a:extLst>
            </p:cNvPr>
            <p:cNvSpPr txBox="1"/>
            <p:nvPr/>
          </p:nvSpPr>
          <p:spPr>
            <a:xfrm>
              <a:off x="10714520" y="-2245942"/>
              <a:ext cx="1582626" cy="2044542"/>
            </a:xfrm>
            <a:custGeom>
              <a:avLst/>
              <a:gdLst/>
              <a:ahLst/>
              <a:cxnLst/>
              <a:rect l="l" t="t" r="r" b="b"/>
              <a:pathLst>
                <a:path w="1582626" h="2044542">
                  <a:moveTo>
                    <a:pt x="868299" y="565404"/>
                  </a:moveTo>
                  <a:lnTo>
                    <a:pt x="545211" y="1241870"/>
                  </a:lnTo>
                  <a:lnTo>
                    <a:pt x="868299" y="1241870"/>
                  </a:lnTo>
                  <a:close/>
                  <a:moveTo>
                    <a:pt x="689086" y="0"/>
                  </a:moveTo>
                  <a:lnTo>
                    <a:pt x="1337786" y="0"/>
                  </a:lnTo>
                  <a:lnTo>
                    <a:pt x="1337786" y="1241870"/>
                  </a:lnTo>
                  <a:lnTo>
                    <a:pt x="1582626" y="1241870"/>
                  </a:lnTo>
                  <a:lnTo>
                    <a:pt x="1582626" y="1681068"/>
                  </a:lnTo>
                  <a:lnTo>
                    <a:pt x="1337786" y="1681068"/>
                  </a:lnTo>
                  <a:lnTo>
                    <a:pt x="1337786" y="2044542"/>
                  </a:lnTo>
                  <a:lnTo>
                    <a:pt x="868299" y="2044542"/>
                  </a:lnTo>
                  <a:lnTo>
                    <a:pt x="868299" y="1681068"/>
                  </a:lnTo>
                  <a:lnTo>
                    <a:pt x="0" y="1681068"/>
                  </a:lnTo>
                  <a:lnTo>
                    <a:pt x="0" y="1395841"/>
                  </a:lnTo>
                  <a:close/>
                </a:path>
              </a:pathLst>
            </a:custGeom>
            <a:grpFill/>
            <a:ln w="381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672330270"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990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46235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未来计划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右箭头 10">
            <a:extLst>
              <a:ext uri="{FF2B5EF4-FFF2-40B4-BE49-F238E27FC236}">
                <a16:creationId xmlns:a16="http://schemas.microsoft.com/office/drawing/2014/main" id="{8F42ABD3-6A17-4E03-E66C-B310843A2F54}"/>
              </a:ext>
            </a:extLst>
          </p:cNvPr>
          <p:cNvSpPr/>
          <p:nvPr/>
        </p:nvSpPr>
        <p:spPr>
          <a:xfrm>
            <a:off x="1312888" y="1496326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左箭头 11">
            <a:extLst>
              <a:ext uri="{FF2B5EF4-FFF2-40B4-BE49-F238E27FC236}">
                <a16:creationId xmlns:a16="http://schemas.microsoft.com/office/drawing/2014/main" id="{485FB7A9-4D36-08ED-C27B-1C022673EDA1}"/>
              </a:ext>
            </a:extLst>
          </p:cNvPr>
          <p:cNvSpPr/>
          <p:nvPr/>
        </p:nvSpPr>
        <p:spPr>
          <a:xfrm>
            <a:off x="6209002" y="2699263"/>
            <a:ext cx="4593600" cy="1774800"/>
          </a:xfrm>
          <a:prstGeom prst="leftArrow">
            <a:avLst>
              <a:gd name="adj1" fmla="val 81485"/>
              <a:gd name="adj2" fmla="val 50000"/>
            </a:avLst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右箭头 12">
            <a:extLst>
              <a:ext uri="{FF2B5EF4-FFF2-40B4-BE49-F238E27FC236}">
                <a16:creationId xmlns:a16="http://schemas.microsoft.com/office/drawing/2014/main" id="{FBDDFC91-8F8E-3051-6710-8F6E03780F4D}"/>
              </a:ext>
            </a:extLst>
          </p:cNvPr>
          <p:cNvSpPr/>
          <p:nvPr/>
        </p:nvSpPr>
        <p:spPr>
          <a:xfrm>
            <a:off x="1312888" y="4018440"/>
            <a:ext cx="4594901" cy="1775012"/>
          </a:xfrm>
          <a:prstGeom prst="rightArrow">
            <a:avLst>
              <a:gd name="adj1" fmla="val 81481"/>
              <a:gd name="adj2" fmla="val 50000"/>
            </a:avLst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330778F-8361-1A7F-9C77-5886E7AC92DF}"/>
              </a:ext>
            </a:extLst>
          </p:cNvPr>
          <p:cNvSpPr/>
          <p:nvPr/>
        </p:nvSpPr>
        <p:spPr>
          <a:xfrm>
            <a:off x="5547095" y="1692084"/>
            <a:ext cx="1150592" cy="1150592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89DB81E-D353-DDF2-1C03-207B787782A6}"/>
              </a:ext>
            </a:extLst>
          </p:cNvPr>
          <p:cNvSpPr/>
          <p:nvPr/>
        </p:nvSpPr>
        <p:spPr>
          <a:xfrm>
            <a:off x="5547095" y="3011367"/>
            <a:ext cx="1150592" cy="1150592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80407A3-5C29-EC0E-CA96-9C81BE71A71A}"/>
              </a:ext>
            </a:extLst>
          </p:cNvPr>
          <p:cNvSpPr/>
          <p:nvPr/>
        </p:nvSpPr>
        <p:spPr>
          <a:xfrm>
            <a:off x="5547095" y="4330650"/>
            <a:ext cx="1150592" cy="1150592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6B5C99AF-6066-BDEF-3330-39DA247DF300}"/>
              </a:ext>
            </a:extLst>
          </p:cNvPr>
          <p:cNvSpPr>
            <a:spLocks noEditPoints="1"/>
          </p:cNvSpPr>
          <p:nvPr/>
        </p:nvSpPr>
        <p:spPr bwMode="auto">
          <a:xfrm>
            <a:off x="5938596" y="4661623"/>
            <a:ext cx="367591" cy="488646"/>
          </a:xfrm>
          <a:custGeom>
            <a:avLst/>
            <a:gdLst>
              <a:gd name="T0" fmla="*/ 192 w 209"/>
              <a:gd name="T1" fmla="*/ 18 h 280"/>
              <a:gd name="T2" fmla="*/ 209 w 209"/>
              <a:gd name="T3" fmla="*/ 18 h 280"/>
              <a:gd name="T4" fmla="*/ 209 w 209"/>
              <a:gd name="T5" fmla="*/ 0 h 280"/>
              <a:gd name="T6" fmla="*/ 0 w 209"/>
              <a:gd name="T7" fmla="*/ 0 h 280"/>
              <a:gd name="T8" fmla="*/ 0 w 209"/>
              <a:gd name="T9" fmla="*/ 18 h 280"/>
              <a:gd name="T10" fmla="*/ 17 w 209"/>
              <a:gd name="T11" fmla="*/ 18 h 280"/>
              <a:gd name="T12" fmla="*/ 17 w 209"/>
              <a:gd name="T13" fmla="*/ 35 h 280"/>
              <a:gd name="T14" fmla="*/ 25 w 209"/>
              <a:gd name="T15" fmla="*/ 35 h 280"/>
              <a:gd name="T16" fmla="*/ 53 w 209"/>
              <a:gd name="T17" fmla="*/ 131 h 280"/>
              <a:gd name="T18" fmla="*/ 67 w 209"/>
              <a:gd name="T19" fmla="*/ 140 h 280"/>
              <a:gd name="T20" fmla="*/ 53 w 209"/>
              <a:gd name="T21" fmla="*/ 149 h 280"/>
              <a:gd name="T22" fmla="*/ 25 w 209"/>
              <a:gd name="T23" fmla="*/ 245 h 280"/>
              <a:gd name="T24" fmla="*/ 17 w 209"/>
              <a:gd name="T25" fmla="*/ 245 h 280"/>
              <a:gd name="T26" fmla="*/ 17 w 209"/>
              <a:gd name="T27" fmla="*/ 263 h 280"/>
              <a:gd name="T28" fmla="*/ 0 w 209"/>
              <a:gd name="T29" fmla="*/ 263 h 280"/>
              <a:gd name="T30" fmla="*/ 0 w 209"/>
              <a:gd name="T31" fmla="*/ 280 h 280"/>
              <a:gd name="T32" fmla="*/ 209 w 209"/>
              <a:gd name="T33" fmla="*/ 280 h 280"/>
              <a:gd name="T34" fmla="*/ 209 w 209"/>
              <a:gd name="T35" fmla="*/ 263 h 280"/>
              <a:gd name="T36" fmla="*/ 192 w 209"/>
              <a:gd name="T37" fmla="*/ 263 h 280"/>
              <a:gd name="T38" fmla="*/ 192 w 209"/>
              <a:gd name="T39" fmla="*/ 245 h 280"/>
              <a:gd name="T40" fmla="*/ 184 w 209"/>
              <a:gd name="T41" fmla="*/ 245 h 280"/>
              <a:gd name="T42" fmla="*/ 156 w 209"/>
              <a:gd name="T43" fmla="*/ 149 h 280"/>
              <a:gd name="T44" fmla="*/ 141 w 209"/>
              <a:gd name="T45" fmla="*/ 140 h 280"/>
              <a:gd name="T46" fmla="*/ 156 w 209"/>
              <a:gd name="T47" fmla="*/ 131 h 280"/>
              <a:gd name="T48" fmla="*/ 184 w 209"/>
              <a:gd name="T49" fmla="*/ 35 h 280"/>
              <a:gd name="T50" fmla="*/ 192 w 209"/>
              <a:gd name="T51" fmla="*/ 35 h 280"/>
              <a:gd name="T52" fmla="*/ 192 w 209"/>
              <a:gd name="T53" fmla="*/ 18 h 280"/>
              <a:gd name="T54" fmla="*/ 145 w 209"/>
              <a:gd name="T55" fmla="*/ 117 h 280"/>
              <a:gd name="T56" fmla="*/ 122 w 209"/>
              <a:gd name="T57" fmla="*/ 129 h 280"/>
              <a:gd name="T58" fmla="*/ 122 w 209"/>
              <a:gd name="T59" fmla="*/ 151 h 280"/>
              <a:gd name="T60" fmla="*/ 145 w 209"/>
              <a:gd name="T61" fmla="*/ 163 h 280"/>
              <a:gd name="T62" fmla="*/ 166 w 209"/>
              <a:gd name="T63" fmla="*/ 242 h 280"/>
              <a:gd name="T64" fmla="*/ 165 w 209"/>
              <a:gd name="T65" fmla="*/ 245 h 280"/>
              <a:gd name="T66" fmla="*/ 147 w 209"/>
              <a:gd name="T67" fmla="*/ 245 h 280"/>
              <a:gd name="T68" fmla="*/ 134 w 209"/>
              <a:gd name="T69" fmla="*/ 204 h 280"/>
              <a:gd name="T70" fmla="*/ 113 w 209"/>
              <a:gd name="T71" fmla="*/ 194 h 280"/>
              <a:gd name="T72" fmla="*/ 113 w 209"/>
              <a:gd name="T73" fmla="*/ 122 h 280"/>
              <a:gd name="T74" fmla="*/ 142 w 209"/>
              <a:gd name="T75" fmla="*/ 109 h 280"/>
              <a:gd name="T76" fmla="*/ 158 w 209"/>
              <a:gd name="T77" fmla="*/ 88 h 280"/>
              <a:gd name="T78" fmla="*/ 51 w 209"/>
              <a:gd name="T79" fmla="*/ 88 h 280"/>
              <a:gd name="T80" fmla="*/ 67 w 209"/>
              <a:gd name="T81" fmla="*/ 109 h 280"/>
              <a:gd name="T82" fmla="*/ 96 w 209"/>
              <a:gd name="T83" fmla="*/ 122 h 280"/>
              <a:gd name="T84" fmla="*/ 96 w 209"/>
              <a:gd name="T85" fmla="*/ 194 h 280"/>
              <a:gd name="T86" fmla="*/ 75 w 209"/>
              <a:gd name="T87" fmla="*/ 204 h 280"/>
              <a:gd name="T88" fmla="*/ 62 w 209"/>
              <a:gd name="T89" fmla="*/ 245 h 280"/>
              <a:gd name="T90" fmla="*/ 44 w 209"/>
              <a:gd name="T91" fmla="*/ 245 h 280"/>
              <a:gd name="T92" fmla="*/ 43 w 209"/>
              <a:gd name="T93" fmla="*/ 242 h 280"/>
              <a:gd name="T94" fmla="*/ 64 w 209"/>
              <a:gd name="T95" fmla="*/ 163 h 280"/>
              <a:gd name="T96" fmla="*/ 87 w 209"/>
              <a:gd name="T97" fmla="*/ 151 h 280"/>
              <a:gd name="T98" fmla="*/ 87 w 209"/>
              <a:gd name="T99" fmla="*/ 129 h 280"/>
              <a:gd name="T100" fmla="*/ 64 w 209"/>
              <a:gd name="T101" fmla="*/ 117 h 280"/>
              <a:gd name="T102" fmla="*/ 43 w 209"/>
              <a:gd name="T103" fmla="*/ 39 h 280"/>
              <a:gd name="T104" fmla="*/ 44 w 209"/>
              <a:gd name="T105" fmla="*/ 35 h 280"/>
              <a:gd name="T106" fmla="*/ 165 w 209"/>
              <a:gd name="T107" fmla="*/ 35 h 280"/>
              <a:gd name="T108" fmla="*/ 166 w 209"/>
              <a:gd name="T109" fmla="*/ 39 h 280"/>
              <a:gd name="T110" fmla="*/ 145 w 209"/>
              <a:gd name="T111" fmla="*/ 117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9" h="280">
                <a:moveTo>
                  <a:pt x="192" y="18"/>
                </a:moveTo>
                <a:cubicBezTo>
                  <a:pt x="209" y="18"/>
                  <a:pt x="209" y="18"/>
                  <a:pt x="209" y="18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13" y="70"/>
                  <a:pt x="24" y="109"/>
                  <a:pt x="53" y="131"/>
                </a:cubicBezTo>
                <a:cubicBezTo>
                  <a:pt x="58" y="135"/>
                  <a:pt x="62" y="138"/>
                  <a:pt x="67" y="140"/>
                </a:cubicBezTo>
                <a:cubicBezTo>
                  <a:pt x="62" y="143"/>
                  <a:pt x="58" y="145"/>
                  <a:pt x="53" y="149"/>
                </a:cubicBezTo>
                <a:cubicBezTo>
                  <a:pt x="24" y="171"/>
                  <a:pt x="13" y="211"/>
                  <a:pt x="25" y="245"/>
                </a:cubicBezTo>
                <a:cubicBezTo>
                  <a:pt x="17" y="245"/>
                  <a:pt x="17" y="245"/>
                  <a:pt x="17" y="245"/>
                </a:cubicBezTo>
                <a:cubicBezTo>
                  <a:pt x="17" y="263"/>
                  <a:pt x="17" y="263"/>
                  <a:pt x="17" y="263"/>
                </a:cubicBezTo>
                <a:cubicBezTo>
                  <a:pt x="0" y="263"/>
                  <a:pt x="0" y="263"/>
                  <a:pt x="0" y="263"/>
                </a:cubicBezTo>
                <a:cubicBezTo>
                  <a:pt x="0" y="280"/>
                  <a:pt x="0" y="280"/>
                  <a:pt x="0" y="280"/>
                </a:cubicBezTo>
                <a:cubicBezTo>
                  <a:pt x="209" y="280"/>
                  <a:pt x="209" y="280"/>
                  <a:pt x="209" y="280"/>
                </a:cubicBezTo>
                <a:cubicBezTo>
                  <a:pt x="209" y="263"/>
                  <a:pt x="209" y="263"/>
                  <a:pt x="209" y="263"/>
                </a:cubicBezTo>
                <a:cubicBezTo>
                  <a:pt x="192" y="263"/>
                  <a:pt x="192" y="263"/>
                  <a:pt x="192" y="263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84" y="245"/>
                  <a:pt x="184" y="245"/>
                  <a:pt x="184" y="245"/>
                </a:cubicBezTo>
                <a:cubicBezTo>
                  <a:pt x="196" y="211"/>
                  <a:pt x="185" y="171"/>
                  <a:pt x="156" y="149"/>
                </a:cubicBezTo>
                <a:cubicBezTo>
                  <a:pt x="151" y="145"/>
                  <a:pt x="147" y="143"/>
                  <a:pt x="141" y="140"/>
                </a:cubicBezTo>
                <a:cubicBezTo>
                  <a:pt x="147" y="138"/>
                  <a:pt x="151" y="135"/>
                  <a:pt x="156" y="131"/>
                </a:cubicBezTo>
                <a:cubicBezTo>
                  <a:pt x="185" y="109"/>
                  <a:pt x="196" y="70"/>
                  <a:pt x="184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18"/>
                </a:lnTo>
                <a:close/>
                <a:moveTo>
                  <a:pt x="145" y="117"/>
                </a:moveTo>
                <a:cubicBezTo>
                  <a:pt x="138" y="123"/>
                  <a:pt x="130" y="127"/>
                  <a:pt x="122" y="129"/>
                </a:cubicBezTo>
                <a:cubicBezTo>
                  <a:pt x="122" y="151"/>
                  <a:pt x="122" y="151"/>
                  <a:pt x="122" y="151"/>
                </a:cubicBezTo>
                <a:cubicBezTo>
                  <a:pt x="130" y="154"/>
                  <a:pt x="138" y="157"/>
                  <a:pt x="145" y="163"/>
                </a:cubicBezTo>
                <a:cubicBezTo>
                  <a:pt x="169" y="181"/>
                  <a:pt x="178" y="214"/>
                  <a:pt x="166" y="242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50" y="230"/>
                  <a:pt x="146" y="215"/>
                  <a:pt x="134" y="204"/>
                </a:cubicBezTo>
                <a:cubicBezTo>
                  <a:pt x="128" y="198"/>
                  <a:pt x="121" y="195"/>
                  <a:pt x="113" y="194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24" y="120"/>
                  <a:pt x="134" y="116"/>
                  <a:pt x="142" y="109"/>
                </a:cubicBezTo>
                <a:cubicBezTo>
                  <a:pt x="149" y="103"/>
                  <a:pt x="155" y="96"/>
                  <a:pt x="158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4" y="96"/>
                  <a:pt x="60" y="103"/>
                  <a:pt x="67" y="109"/>
                </a:cubicBezTo>
                <a:cubicBezTo>
                  <a:pt x="75" y="116"/>
                  <a:pt x="85" y="120"/>
                  <a:pt x="96" y="122"/>
                </a:cubicBezTo>
                <a:cubicBezTo>
                  <a:pt x="96" y="194"/>
                  <a:pt x="96" y="194"/>
                  <a:pt x="96" y="194"/>
                </a:cubicBezTo>
                <a:cubicBezTo>
                  <a:pt x="88" y="195"/>
                  <a:pt x="81" y="198"/>
                  <a:pt x="75" y="204"/>
                </a:cubicBezTo>
                <a:cubicBezTo>
                  <a:pt x="63" y="215"/>
                  <a:pt x="59" y="230"/>
                  <a:pt x="62" y="245"/>
                </a:cubicBezTo>
                <a:cubicBezTo>
                  <a:pt x="44" y="245"/>
                  <a:pt x="44" y="245"/>
                  <a:pt x="44" y="245"/>
                </a:cubicBezTo>
                <a:cubicBezTo>
                  <a:pt x="43" y="242"/>
                  <a:pt x="43" y="242"/>
                  <a:pt x="43" y="242"/>
                </a:cubicBezTo>
                <a:cubicBezTo>
                  <a:pt x="31" y="214"/>
                  <a:pt x="40" y="181"/>
                  <a:pt x="64" y="163"/>
                </a:cubicBezTo>
                <a:cubicBezTo>
                  <a:pt x="71" y="157"/>
                  <a:pt x="79" y="154"/>
                  <a:pt x="87" y="151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79" y="127"/>
                  <a:pt x="71" y="123"/>
                  <a:pt x="64" y="117"/>
                </a:cubicBezTo>
                <a:cubicBezTo>
                  <a:pt x="40" y="99"/>
                  <a:pt x="31" y="67"/>
                  <a:pt x="43" y="39"/>
                </a:cubicBezTo>
                <a:cubicBezTo>
                  <a:pt x="44" y="35"/>
                  <a:pt x="44" y="35"/>
                  <a:pt x="44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78" y="67"/>
                  <a:pt x="169" y="99"/>
                  <a:pt x="14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539285D9-3D12-A208-BC96-0B051D331B22}"/>
              </a:ext>
            </a:extLst>
          </p:cNvPr>
          <p:cNvSpPr>
            <a:spLocks noEditPoints="1"/>
          </p:cNvSpPr>
          <p:nvPr/>
        </p:nvSpPr>
        <p:spPr bwMode="auto">
          <a:xfrm>
            <a:off x="5890986" y="3341971"/>
            <a:ext cx="462810" cy="489384"/>
          </a:xfrm>
          <a:custGeom>
            <a:avLst/>
            <a:gdLst>
              <a:gd name="T0" fmla="*/ 205 w 263"/>
              <a:gd name="T1" fmla="*/ 70 h 280"/>
              <a:gd name="T2" fmla="*/ 117 w 263"/>
              <a:gd name="T3" fmla="*/ 70 h 280"/>
              <a:gd name="T4" fmla="*/ 119 w 263"/>
              <a:gd name="T5" fmla="*/ 53 h 280"/>
              <a:gd name="T6" fmla="*/ 207 w 263"/>
              <a:gd name="T7" fmla="*/ 53 h 280"/>
              <a:gd name="T8" fmla="*/ 205 w 263"/>
              <a:gd name="T9" fmla="*/ 70 h 280"/>
              <a:gd name="T10" fmla="*/ 146 w 263"/>
              <a:gd name="T11" fmla="*/ 140 h 280"/>
              <a:gd name="T12" fmla="*/ 182 w 263"/>
              <a:gd name="T13" fmla="*/ 140 h 280"/>
              <a:gd name="T14" fmla="*/ 184 w 263"/>
              <a:gd name="T15" fmla="*/ 123 h 280"/>
              <a:gd name="T16" fmla="*/ 148 w 263"/>
              <a:gd name="T17" fmla="*/ 123 h 280"/>
              <a:gd name="T18" fmla="*/ 146 w 263"/>
              <a:gd name="T19" fmla="*/ 140 h 280"/>
              <a:gd name="T20" fmla="*/ 263 w 263"/>
              <a:gd name="T21" fmla="*/ 0 h 280"/>
              <a:gd name="T22" fmla="*/ 245 w 263"/>
              <a:gd name="T23" fmla="*/ 237 h 280"/>
              <a:gd name="T24" fmla="*/ 201 w 263"/>
              <a:gd name="T25" fmla="*/ 280 h 280"/>
              <a:gd name="T26" fmla="*/ 44 w 263"/>
              <a:gd name="T27" fmla="*/ 280 h 280"/>
              <a:gd name="T28" fmla="*/ 0 w 263"/>
              <a:gd name="T29" fmla="*/ 236 h 280"/>
              <a:gd name="T30" fmla="*/ 0 w 263"/>
              <a:gd name="T31" fmla="*/ 193 h 280"/>
              <a:gd name="T32" fmla="*/ 54 w 263"/>
              <a:gd name="T33" fmla="*/ 193 h 280"/>
              <a:gd name="T34" fmla="*/ 71 w 263"/>
              <a:gd name="T35" fmla="*/ 0 h 280"/>
              <a:gd name="T36" fmla="*/ 263 w 263"/>
              <a:gd name="T37" fmla="*/ 0 h 280"/>
              <a:gd name="T38" fmla="*/ 166 w 263"/>
              <a:gd name="T39" fmla="*/ 263 h 280"/>
              <a:gd name="T40" fmla="*/ 158 w 263"/>
              <a:gd name="T41" fmla="*/ 236 h 280"/>
              <a:gd name="T42" fmla="*/ 158 w 263"/>
              <a:gd name="T43" fmla="*/ 210 h 280"/>
              <a:gd name="T44" fmla="*/ 18 w 263"/>
              <a:gd name="T45" fmla="*/ 210 h 280"/>
              <a:gd name="T46" fmla="*/ 18 w 263"/>
              <a:gd name="T47" fmla="*/ 236 h 280"/>
              <a:gd name="T48" fmla="*/ 44 w 263"/>
              <a:gd name="T49" fmla="*/ 263 h 280"/>
              <a:gd name="T50" fmla="*/ 166 w 263"/>
              <a:gd name="T51" fmla="*/ 263 h 280"/>
              <a:gd name="T52" fmla="*/ 244 w 263"/>
              <a:gd name="T53" fmla="*/ 18 h 280"/>
              <a:gd name="T54" fmla="*/ 87 w 263"/>
              <a:gd name="T55" fmla="*/ 18 h 280"/>
              <a:gd name="T56" fmla="*/ 71 w 263"/>
              <a:gd name="T57" fmla="*/ 193 h 280"/>
              <a:gd name="T58" fmla="*/ 175 w 263"/>
              <a:gd name="T59" fmla="*/ 193 h 280"/>
              <a:gd name="T60" fmla="*/ 175 w 263"/>
              <a:gd name="T61" fmla="*/ 236 h 280"/>
              <a:gd name="T62" fmla="*/ 201 w 263"/>
              <a:gd name="T63" fmla="*/ 263 h 280"/>
              <a:gd name="T64" fmla="*/ 228 w 263"/>
              <a:gd name="T65" fmla="*/ 236 h 280"/>
              <a:gd name="T66" fmla="*/ 244 w 263"/>
              <a:gd name="T67" fmla="*/ 18 h 280"/>
              <a:gd name="T68" fmla="*/ 131 w 263"/>
              <a:gd name="T69" fmla="*/ 123 h 280"/>
              <a:gd name="T70" fmla="*/ 113 w 263"/>
              <a:gd name="T71" fmla="*/ 123 h 280"/>
              <a:gd name="T72" fmla="*/ 111 w 263"/>
              <a:gd name="T73" fmla="*/ 140 h 280"/>
              <a:gd name="T74" fmla="*/ 130 w 263"/>
              <a:gd name="T75" fmla="*/ 140 h 280"/>
              <a:gd name="T76" fmla="*/ 131 w 263"/>
              <a:gd name="T77" fmla="*/ 123 h 280"/>
              <a:gd name="T78" fmla="*/ 203 w 263"/>
              <a:gd name="T79" fmla="*/ 105 h 280"/>
              <a:gd name="T80" fmla="*/ 204 w 263"/>
              <a:gd name="T81" fmla="*/ 88 h 280"/>
              <a:gd name="T82" fmla="*/ 116 w 263"/>
              <a:gd name="T83" fmla="*/ 88 h 280"/>
              <a:gd name="T84" fmla="*/ 114 w 263"/>
              <a:gd name="T85" fmla="*/ 105 h 280"/>
              <a:gd name="T86" fmla="*/ 203 w 263"/>
              <a:gd name="T87" fmla="*/ 10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3" h="280">
                <a:moveTo>
                  <a:pt x="205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207" y="53"/>
                  <a:pt x="207" y="53"/>
                  <a:pt x="207" y="53"/>
                </a:cubicBezTo>
                <a:lnTo>
                  <a:pt x="205" y="70"/>
                </a:lnTo>
                <a:close/>
                <a:moveTo>
                  <a:pt x="146" y="140"/>
                </a:moveTo>
                <a:cubicBezTo>
                  <a:pt x="182" y="140"/>
                  <a:pt x="182" y="140"/>
                  <a:pt x="182" y="140"/>
                </a:cubicBezTo>
                <a:cubicBezTo>
                  <a:pt x="184" y="123"/>
                  <a:pt x="184" y="123"/>
                  <a:pt x="184" y="123"/>
                </a:cubicBezTo>
                <a:cubicBezTo>
                  <a:pt x="148" y="123"/>
                  <a:pt x="148" y="123"/>
                  <a:pt x="148" y="123"/>
                </a:cubicBezTo>
                <a:lnTo>
                  <a:pt x="146" y="140"/>
                </a:lnTo>
                <a:close/>
                <a:moveTo>
                  <a:pt x="263" y="0"/>
                </a:moveTo>
                <a:cubicBezTo>
                  <a:pt x="245" y="237"/>
                  <a:pt x="245" y="237"/>
                  <a:pt x="245" y="237"/>
                </a:cubicBezTo>
                <a:cubicBezTo>
                  <a:pt x="245" y="261"/>
                  <a:pt x="226" y="280"/>
                  <a:pt x="201" y="280"/>
                </a:cubicBezTo>
                <a:cubicBezTo>
                  <a:pt x="44" y="280"/>
                  <a:pt x="44" y="280"/>
                  <a:pt x="44" y="280"/>
                </a:cubicBezTo>
                <a:cubicBezTo>
                  <a:pt x="20" y="280"/>
                  <a:pt x="0" y="261"/>
                  <a:pt x="0" y="236"/>
                </a:cubicBezTo>
                <a:cubicBezTo>
                  <a:pt x="0" y="193"/>
                  <a:pt x="0" y="193"/>
                  <a:pt x="0" y="193"/>
                </a:cubicBezTo>
                <a:cubicBezTo>
                  <a:pt x="54" y="193"/>
                  <a:pt x="54" y="193"/>
                  <a:pt x="54" y="193"/>
                </a:cubicBezTo>
                <a:cubicBezTo>
                  <a:pt x="71" y="0"/>
                  <a:pt x="71" y="0"/>
                  <a:pt x="71" y="0"/>
                </a:cubicBezTo>
                <a:lnTo>
                  <a:pt x="263" y="0"/>
                </a:lnTo>
                <a:close/>
                <a:moveTo>
                  <a:pt x="166" y="263"/>
                </a:moveTo>
                <a:cubicBezTo>
                  <a:pt x="161" y="255"/>
                  <a:pt x="158" y="246"/>
                  <a:pt x="158" y="236"/>
                </a:cubicBezTo>
                <a:cubicBezTo>
                  <a:pt x="158" y="210"/>
                  <a:pt x="158" y="210"/>
                  <a:pt x="158" y="210"/>
                </a:cubicBezTo>
                <a:cubicBezTo>
                  <a:pt x="18" y="210"/>
                  <a:pt x="18" y="210"/>
                  <a:pt x="18" y="210"/>
                </a:cubicBezTo>
                <a:cubicBezTo>
                  <a:pt x="18" y="236"/>
                  <a:pt x="18" y="236"/>
                  <a:pt x="18" y="236"/>
                </a:cubicBezTo>
                <a:cubicBezTo>
                  <a:pt x="18" y="251"/>
                  <a:pt x="30" y="263"/>
                  <a:pt x="44" y="263"/>
                </a:cubicBezTo>
                <a:lnTo>
                  <a:pt x="166" y="263"/>
                </a:lnTo>
                <a:close/>
                <a:moveTo>
                  <a:pt x="244" y="18"/>
                </a:moveTo>
                <a:cubicBezTo>
                  <a:pt x="87" y="18"/>
                  <a:pt x="87" y="18"/>
                  <a:pt x="87" y="18"/>
                </a:cubicBezTo>
                <a:cubicBezTo>
                  <a:pt x="71" y="193"/>
                  <a:pt x="71" y="193"/>
                  <a:pt x="71" y="193"/>
                </a:cubicBezTo>
                <a:cubicBezTo>
                  <a:pt x="175" y="193"/>
                  <a:pt x="175" y="193"/>
                  <a:pt x="175" y="193"/>
                </a:cubicBezTo>
                <a:cubicBezTo>
                  <a:pt x="175" y="236"/>
                  <a:pt x="175" y="236"/>
                  <a:pt x="175" y="236"/>
                </a:cubicBezTo>
                <a:cubicBezTo>
                  <a:pt x="175" y="251"/>
                  <a:pt x="187" y="263"/>
                  <a:pt x="201" y="263"/>
                </a:cubicBezTo>
                <a:cubicBezTo>
                  <a:pt x="216" y="263"/>
                  <a:pt x="228" y="251"/>
                  <a:pt x="228" y="236"/>
                </a:cubicBezTo>
                <a:lnTo>
                  <a:pt x="244" y="18"/>
                </a:lnTo>
                <a:close/>
                <a:moveTo>
                  <a:pt x="131" y="123"/>
                </a:moveTo>
                <a:cubicBezTo>
                  <a:pt x="113" y="123"/>
                  <a:pt x="113" y="123"/>
                  <a:pt x="113" y="123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30" y="140"/>
                  <a:pt x="130" y="140"/>
                  <a:pt x="130" y="140"/>
                </a:cubicBezTo>
                <a:lnTo>
                  <a:pt x="131" y="123"/>
                </a:lnTo>
                <a:close/>
                <a:moveTo>
                  <a:pt x="203" y="105"/>
                </a:moveTo>
                <a:cubicBezTo>
                  <a:pt x="204" y="88"/>
                  <a:pt x="204" y="88"/>
                  <a:pt x="204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203" y="105"/>
                  <a:pt x="203" y="105"/>
                  <a:pt x="203" y="105"/>
                </a:cubicBez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37C4702-A5F2-6243-8902-092719FDF154}"/>
              </a:ext>
            </a:extLst>
          </p:cNvPr>
          <p:cNvSpPr>
            <a:spLocks noEditPoints="1"/>
          </p:cNvSpPr>
          <p:nvPr/>
        </p:nvSpPr>
        <p:spPr bwMode="auto">
          <a:xfrm>
            <a:off x="5937488" y="2023058"/>
            <a:ext cx="369806" cy="488645"/>
          </a:xfrm>
          <a:custGeom>
            <a:avLst/>
            <a:gdLst>
              <a:gd name="T0" fmla="*/ 105 w 210"/>
              <a:gd name="T1" fmla="*/ 0 h 280"/>
              <a:gd name="T2" fmla="*/ 0 w 210"/>
              <a:gd name="T3" fmla="*/ 105 h 280"/>
              <a:gd name="T4" fmla="*/ 105 w 210"/>
              <a:gd name="T5" fmla="*/ 280 h 280"/>
              <a:gd name="T6" fmla="*/ 210 w 210"/>
              <a:gd name="T7" fmla="*/ 105 h 280"/>
              <a:gd name="T8" fmla="*/ 105 w 210"/>
              <a:gd name="T9" fmla="*/ 0 h 280"/>
              <a:gd name="T10" fmla="*/ 105 w 210"/>
              <a:gd name="T11" fmla="*/ 175 h 280"/>
              <a:gd name="T12" fmla="*/ 35 w 210"/>
              <a:gd name="T13" fmla="*/ 105 h 280"/>
              <a:gd name="T14" fmla="*/ 105 w 210"/>
              <a:gd name="T15" fmla="*/ 35 h 280"/>
              <a:gd name="T16" fmla="*/ 175 w 210"/>
              <a:gd name="T17" fmla="*/ 105 h 280"/>
              <a:gd name="T18" fmla="*/ 105 w 210"/>
              <a:gd name="T19" fmla="*/ 17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280">
                <a:moveTo>
                  <a:pt x="105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88" y="280"/>
                  <a:pt x="105" y="280"/>
                </a:cubicBezTo>
                <a:cubicBezTo>
                  <a:pt x="123" y="280"/>
                  <a:pt x="210" y="163"/>
                  <a:pt x="210" y="105"/>
                </a:cubicBezTo>
                <a:cubicBezTo>
                  <a:pt x="210" y="47"/>
                  <a:pt x="163" y="0"/>
                  <a:pt x="105" y="0"/>
                </a:cubicBezTo>
                <a:close/>
                <a:moveTo>
                  <a:pt x="105" y="175"/>
                </a:moveTo>
                <a:cubicBezTo>
                  <a:pt x="67" y="175"/>
                  <a:pt x="35" y="143"/>
                  <a:pt x="35" y="105"/>
                </a:cubicBezTo>
                <a:cubicBezTo>
                  <a:pt x="35" y="66"/>
                  <a:pt x="67" y="35"/>
                  <a:pt x="105" y="35"/>
                </a:cubicBezTo>
                <a:cubicBezTo>
                  <a:pt x="144" y="35"/>
                  <a:pt x="175" y="66"/>
                  <a:pt x="175" y="105"/>
                </a:cubicBezTo>
                <a:cubicBezTo>
                  <a:pt x="175" y="143"/>
                  <a:pt x="144" y="175"/>
                  <a:pt x="105" y="1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3D683D7-3F10-3B67-838D-9C5BDE6BFBD0}"/>
              </a:ext>
            </a:extLst>
          </p:cNvPr>
          <p:cNvGrpSpPr/>
          <p:nvPr/>
        </p:nvGrpSpPr>
        <p:grpSpPr>
          <a:xfrm>
            <a:off x="1660070" y="1823302"/>
            <a:ext cx="3621711" cy="888156"/>
            <a:chOff x="8154514" y="1279509"/>
            <a:chExt cx="3621711" cy="88815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8E5BB1E-046B-3C25-ABEA-D44EDAD49266}"/>
                </a:ext>
              </a:extLst>
            </p:cNvPr>
            <p:cNvSpPr/>
            <p:nvPr/>
          </p:nvSpPr>
          <p:spPr>
            <a:xfrm>
              <a:off x="8154514" y="1547243"/>
              <a:ext cx="362171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2CB2033-2749-CD0E-345F-707A689A263E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DB025EB-D5F0-822C-4E27-587CE2BC5049}"/>
              </a:ext>
            </a:extLst>
          </p:cNvPr>
          <p:cNvGrpSpPr/>
          <p:nvPr/>
        </p:nvGrpSpPr>
        <p:grpSpPr>
          <a:xfrm>
            <a:off x="1660070" y="4461868"/>
            <a:ext cx="3621711" cy="888156"/>
            <a:chOff x="8154514" y="1279509"/>
            <a:chExt cx="3621711" cy="88815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940DC2D-7E35-DA66-610E-3908A4EA53DC}"/>
                </a:ext>
              </a:extLst>
            </p:cNvPr>
            <p:cNvSpPr/>
            <p:nvPr/>
          </p:nvSpPr>
          <p:spPr>
            <a:xfrm>
              <a:off x="8154514" y="1547243"/>
              <a:ext cx="362171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9205207-CF9B-2746-AC28-F28943C3AAB4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A2048DB-C289-7B8A-0F20-24313F100AF9}"/>
              </a:ext>
            </a:extLst>
          </p:cNvPr>
          <p:cNvGrpSpPr/>
          <p:nvPr/>
        </p:nvGrpSpPr>
        <p:grpSpPr>
          <a:xfrm>
            <a:off x="7094537" y="3119686"/>
            <a:ext cx="4593600" cy="888156"/>
            <a:chOff x="8154514" y="1279509"/>
            <a:chExt cx="4593600" cy="88815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A919688-F1EF-FB0D-2FFF-BD1C37863935}"/>
                </a:ext>
              </a:extLst>
            </p:cNvPr>
            <p:cNvSpPr/>
            <p:nvPr/>
          </p:nvSpPr>
          <p:spPr>
            <a:xfrm>
              <a:off x="8154514" y="1547243"/>
              <a:ext cx="4593600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196CC8-EC7B-2DAA-7C92-D76978BB2899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7591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4126697620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9873215" y="70467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0A7ACD3-D20E-BB8C-890E-00F4474D9206}"/>
              </a:ext>
            </a:extLst>
          </p:cNvPr>
          <p:cNvGrpSpPr/>
          <p:nvPr/>
        </p:nvGrpSpPr>
        <p:grpSpPr>
          <a:xfrm>
            <a:off x="3702842" y="966107"/>
            <a:ext cx="2560691" cy="1314898"/>
            <a:chOff x="1549215" y="1575379"/>
            <a:chExt cx="3033236" cy="1557547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421CFB41-AD2A-31A3-EBAB-36F0B5F0FB94}"/>
                </a:ext>
              </a:extLst>
            </p:cNvPr>
            <p:cNvGrpSpPr/>
            <p:nvPr/>
          </p:nvGrpSpPr>
          <p:grpSpPr>
            <a:xfrm>
              <a:off x="1653138" y="1723780"/>
              <a:ext cx="2929313" cy="1409146"/>
              <a:chOff x="1315927" y="1827199"/>
              <a:chExt cx="2929313" cy="1409146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F0483D72-6ACA-AD95-2D70-A2DEAC459366}"/>
                  </a:ext>
                </a:extLst>
              </p:cNvPr>
              <p:cNvSpPr/>
              <p:nvPr/>
            </p:nvSpPr>
            <p:spPr>
              <a:xfrm>
                <a:off x="1315927" y="1827199"/>
                <a:ext cx="1409146" cy="1409146"/>
              </a:xfrm>
              <a:prstGeom prst="ellipse">
                <a:avLst/>
              </a:prstGeom>
              <a:solidFill>
                <a:srgbClr val="CFE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6EAE63BA-071A-EAD8-E82E-AF994BE8D5EB}"/>
                  </a:ext>
                </a:extLst>
              </p:cNvPr>
              <p:cNvSpPr/>
              <p:nvPr/>
            </p:nvSpPr>
            <p:spPr>
              <a:xfrm>
                <a:off x="2836094" y="1827199"/>
                <a:ext cx="1409146" cy="1409146"/>
              </a:xfrm>
              <a:prstGeom prst="ellipse">
                <a:avLst/>
              </a:prstGeom>
              <a:solidFill>
                <a:srgbClr val="CFE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A6C19244-36F3-A4CE-7136-B1DC12955C00}"/>
                </a:ext>
              </a:extLst>
            </p:cNvPr>
            <p:cNvGrpSpPr/>
            <p:nvPr/>
          </p:nvGrpSpPr>
          <p:grpSpPr>
            <a:xfrm>
              <a:off x="1549215" y="1575379"/>
              <a:ext cx="2998027" cy="1522735"/>
              <a:chOff x="1336496" y="1483794"/>
              <a:chExt cx="3447498" cy="1751027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C8987540-AFBA-40D9-016B-23015C717C69}"/>
                  </a:ext>
                </a:extLst>
              </p:cNvPr>
              <p:cNvGrpSpPr/>
              <p:nvPr/>
            </p:nvGrpSpPr>
            <p:grpSpPr>
              <a:xfrm>
                <a:off x="1336496" y="1483794"/>
                <a:ext cx="1660705" cy="1751027"/>
                <a:chOff x="1336496" y="1483794"/>
                <a:chExt cx="1660705" cy="1751027"/>
              </a:xfrm>
            </p:grpSpPr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4631741D-A02D-4B60-4A86-CFFF9628A471}"/>
                    </a:ext>
                  </a:extLst>
                </p:cNvPr>
                <p:cNvSpPr/>
                <p:nvPr/>
              </p:nvSpPr>
              <p:spPr>
                <a:xfrm>
                  <a:off x="1361893" y="1608863"/>
                  <a:ext cx="1635308" cy="1625958"/>
                </a:xfrm>
                <a:custGeom>
                  <a:avLst/>
                  <a:gdLst>
                    <a:gd name="connsiteX0" fmla="*/ 304 w 1635308"/>
                    <a:gd name="connsiteY0" fmla="*/ 803944 h 1625958"/>
                    <a:gd name="connsiteX1" fmla="*/ 859005 w 1635308"/>
                    <a:gd name="connsiteY1" fmla="*/ 288 h 1625958"/>
                    <a:gd name="connsiteX2" fmla="*/ 1635139 w 1635308"/>
                    <a:gd name="connsiteY2" fmla="*/ 813118 h 1625958"/>
                    <a:gd name="connsiteX3" fmla="*/ 666349 w 1635308"/>
                    <a:gd name="connsiteY3" fmla="*/ 1625948 h 1625958"/>
                    <a:gd name="connsiteX4" fmla="*/ 304 w 1635308"/>
                    <a:gd name="connsiteY4" fmla="*/ 803944 h 162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5308" h="1625958" extrusionOk="0">
                      <a:moveTo>
                        <a:pt x="304" y="803944"/>
                      </a:moveTo>
                      <a:cubicBezTo>
                        <a:pt x="-80364" y="278989"/>
                        <a:pt x="484888" y="33966"/>
                        <a:pt x="859005" y="288"/>
                      </a:cubicBezTo>
                      <a:cubicBezTo>
                        <a:pt x="1319538" y="95704"/>
                        <a:pt x="1646479" y="307894"/>
                        <a:pt x="1635139" y="813118"/>
                      </a:cubicBezTo>
                      <a:cubicBezTo>
                        <a:pt x="1600967" y="1438629"/>
                        <a:pt x="946563" y="1636838"/>
                        <a:pt x="666349" y="1625948"/>
                      </a:cubicBezTo>
                      <a:cubicBezTo>
                        <a:pt x="398033" y="1608959"/>
                        <a:pt x="71097" y="1438094"/>
                        <a:pt x="304" y="803944"/>
                      </a:cubicBezTo>
                      <a:close/>
                    </a:path>
                  </a:pathLst>
                </a:custGeom>
                <a:noFill/>
                <a:ln w="25400">
                  <a:solidFill>
                    <a:srgbClr val="252525"/>
                  </a:solidFill>
                  <a:prstDash val="dashDot"/>
                  <a:extLst>
                    <a:ext uri="{C807C97D-BFC1-408E-A445-0C87EB9F89A2}">
                      <ask:lineSketchStyleProps xmlns:ask="http://schemas.microsoft.com/office/drawing/2018/sketchyshapes" sd="2650216993">
                        <a:custGeom>
                          <a:avLst/>
                          <a:gdLst>
                            <a:gd name="connsiteX0" fmla="*/ 0 w 1304551"/>
                            <a:gd name="connsiteY0" fmla="*/ 652276 h 1304551"/>
                            <a:gd name="connsiteX1" fmla="*/ 652276 w 1304551"/>
                            <a:gd name="connsiteY1" fmla="*/ 0 h 1304551"/>
                            <a:gd name="connsiteX2" fmla="*/ 1304552 w 1304551"/>
                            <a:gd name="connsiteY2" fmla="*/ 652276 h 1304551"/>
                            <a:gd name="connsiteX3" fmla="*/ 652276 w 1304551"/>
                            <a:gd name="connsiteY3" fmla="*/ 1304552 h 1304551"/>
                            <a:gd name="connsiteX4" fmla="*/ 0 w 1304551"/>
                            <a:gd name="connsiteY4" fmla="*/ 652276 h 1304551"/>
                            <a:gd name="connsiteX0" fmla="*/ 248 w 1304800"/>
                            <a:gd name="connsiteY0" fmla="*/ 667516 h 1319792"/>
                            <a:gd name="connsiteX1" fmla="*/ 713484 w 1304800"/>
                            <a:gd name="connsiteY1" fmla="*/ 0 h 1319792"/>
                            <a:gd name="connsiteX2" fmla="*/ 1304800 w 1304800"/>
                            <a:gd name="connsiteY2" fmla="*/ 667516 h 1319792"/>
                            <a:gd name="connsiteX3" fmla="*/ 652524 w 1304800"/>
                            <a:gd name="connsiteY3" fmla="*/ 1319792 h 1319792"/>
                            <a:gd name="connsiteX4" fmla="*/ 248 w 1304800"/>
                            <a:gd name="connsiteY4" fmla="*/ 667516 h 1319792"/>
                            <a:gd name="connsiteX0" fmla="*/ 2182 w 1306734"/>
                            <a:gd name="connsiteY0" fmla="*/ 667516 h 1350272"/>
                            <a:gd name="connsiteX1" fmla="*/ 715418 w 1306734"/>
                            <a:gd name="connsiteY1" fmla="*/ 0 h 1350272"/>
                            <a:gd name="connsiteX2" fmla="*/ 1306734 w 1306734"/>
                            <a:gd name="connsiteY2" fmla="*/ 667516 h 1350272"/>
                            <a:gd name="connsiteX3" fmla="*/ 555398 w 1306734"/>
                            <a:gd name="connsiteY3" fmla="*/ 1350272 h 1350272"/>
                            <a:gd name="connsiteX4" fmla="*/ 2182 w 1306734"/>
                            <a:gd name="connsiteY4" fmla="*/ 667516 h 1350272"/>
                            <a:gd name="connsiteX0" fmla="*/ 263 w 1304815"/>
                            <a:gd name="connsiteY0" fmla="*/ 667516 h 1350272"/>
                            <a:gd name="connsiteX1" fmla="*/ 713499 w 1304815"/>
                            <a:gd name="connsiteY1" fmla="*/ 0 h 1350272"/>
                            <a:gd name="connsiteX2" fmla="*/ 1304815 w 1304815"/>
                            <a:gd name="connsiteY2" fmla="*/ 667516 h 1350272"/>
                            <a:gd name="connsiteX3" fmla="*/ 553479 w 1304815"/>
                            <a:gd name="connsiteY3" fmla="*/ 1350272 h 1350272"/>
                            <a:gd name="connsiteX4" fmla="*/ 263 w 1304815"/>
                            <a:gd name="connsiteY4" fmla="*/ 667516 h 1350272"/>
                            <a:gd name="connsiteX0" fmla="*/ 194 w 1358086"/>
                            <a:gd name="connsiteY0" fmla="*/ 667521 h 1350280"/>
                            <a:gd name="connsiteX1" fmla="*/ 713430 w 1358086"/>
                            <a:gd name="connsiteY1" fmla="*/ 5 h 1350280"/>
                            <a:gd name="connsiteX2" fmla="*/ 1358086 w 1358086"/>
                            <a:gd name="connsiteY2" fmla="*/ 675141 h 1350280"/>
                            <a:gd name="connsiteX3" fmla="*/ 553410 w 1358086"/>
                            <a:gd name="connsiteY3" fmla="*/ 1350277 h 1350280"/>
                            <a:gd name="connsiteX4" fmla="*/ 194 w 1358086"/>
                            <a:gd name="connsiteY4" fmla="*/ 667521 h 1350280"/>
                            <a:gd name="connsiteX0" fmla="*/ 194 w 1358186"/>
                            <a:gd name="connsiteY0" fmla="*/ 667521 h 1350280"/>
                            <a:gd name="connsiteX1" fmla="*/ 713430 w 1358186"/>
                            <a:gd name="connsiteY1" fmla="*/ 5 h 1350280"/>
                            <a:gd name="connsiteX2" fmla="*/ 1358086 w 1358186"/>
                            <a:gd name="connsiteY2" fmla="*/ 675141 h 1350280"/>
                            <a:gd name="connsiteX3" fmla="*/ 553410 w 1358186"/>
                            <a:gd name="connsiteY3" fmla="*/ 1350277 h 1350280"/>
                            <a:gd name="connsiteX4" fmla="*/ 194 w 1358186"/>
                            <a:gd name="connsiteY4" fmla="*/ 667521 h 1350280"/>
                            <a:gd name="connsiteX0" fmla="*/ 194 w 1358186"/>
                            <a:gd name="connsiteY0" fmla="*/ 667521 h 1350285"/>
                            <a:gd name="connsiteX1" fmla="*/ 713430 w 1358186"/>
                            <a:gd name="connsiteY1" fmla="*/ 5 h 1350285"/>
                            <a:gd name="connsiteX2" fmla="*/ 1358086 w 1358186"/>
                            <a:gd name="connsiteY2" fmla="*/ 675141 h 1350285"/>
                            <a:gd name="connsiteX3" fmla="*/ 553410 w 1358186"/>
                            <a:gd name="connsiteY3" fmla="*/ 1350277 h 1350285"/>
                            <a:gd name="connsiteX4" fmla="*/ 194 w 1358186"/>
                            <a:gd name="connsiteY4" fmla="*/ 667521 h 1350285"/>
                            <a:gd name="connsiteX0" fmla="*/ 253 w 1358285"/>
                            <a:gd name="connsiteY0" fmla="*/ 667756 h 1350520"/>
                            <a:gd name="connsiteX1" fmla="*/ 713489 w 1358285"/>
                            <a:gd name="connsiteY1" fmla="*/ 240 h 1350520"/>
                            <a:gd name="connsiteX2" fmla="*/ 1358145 w 1358285"/>
                            <a:gd name="connsiteY2" fmla="*/ 675376 h 1350520"/>
                            <a:gd name="connsiteX3" fmla="*/ 553469 w 1358285"/>
                            <a:gd name="connsiteY3" fmla="*/ 1350512 h 1350520"/>
                            <a:gd name="connsiteX4" fmla="*/ 253 w 1358285"/>
                            <a:gd name="connsiteY4" fmla="*/ 667756 h 1350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58285" h="1350520">
                              <a:moveTo>
                                <a:pt x="253" y="667756"/>
                              </a:moveTo>
                              <a:cubicBezTo>
                                <a:pt x="-11177" y="229351"/>
                                <a:pt x="365254" y="-8650"/>
                                <a:pt x="713489" y="240"/>
                              </a:cubicBezTo>
                              <a:cubicBezTo>
                                <a:pt x="1061724" y="9130"/>
                                <a:pt x="1365765" y="200834"/>
                                <a:pt x="1358145" y="675376"/>
                              </a:cubicBezTo>
                              <a:cubicBezTo>
                                <a:pt x="1335285" y="1203258"/>
                                <a:pt x="779784" y="1351782"/>
                                <a:pt x="553469" y="1350512"/>
                              </a:cubicBezTo>
                              <a:cubicBezTo>
                                <a:pt x="327154" y="1349242"/>
                                <a:pt x="11683" y="1106161"/>
                                <a:pt x="253" y="667756"/>
                              </a:cubicBezTo>
                              <a:close/>
                            </a:path>
                          </a:pathLst>
                        </a:custGeom>
                        <ask:type>
                          <ask:lineSketchScribble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id="{917A63BB-E4DF-853F-F11A-B47113EEC32F}"/>
                    </a:ext>
                  </a:extLst>
                </p:cNvPr>
                <p:cNvSpPr txBox="1"/>
                <p:nvPr/>
              </p:nvSpPr>
              <p:spPr>
                <a:xfrm>
                  <a:off x="1336496" y="1483794"/>
                  <a:ext cx="1509231" cy="16350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latin typeface="欢字卡通手书" panose="02000500000000000000" pitchFamily="2" charset="-122"/>
                      <a:ea typeface="欢字卡通手书" panose="02000500000000000000" pitchFamily="2" charset="-122"/>
                    </a:rPr>
                    <a:t>目</a:t>
                  </a: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C3119B44-4D63-6449-FBFC-0495DB52A2F8}"/>
                  </a:ext>
                </a:extLst>
              </p:cNvPr>
              <p:cNvGrpSpPr/>
              <p:nvPr/>
            </p:nvGrpSpPr>
            <p:grpSpPr>
              <a:xfrm>
                <a:off x="3123289" y="1483794"/>
                <a:ext cx="1660705" cy="1751027"/>
                <a:chOff x="1336496" y="1483794"/>
                <a:chExt cx="1660705" cy="1751027"/>
              </a:xfrm>
            </p:grpSpPr>
            <p:sp>
              <p:nvSpPr>
                <p:cNvPr id="77" name="椭圆 72">
                  <a:extLst>
                    <a:ext uri="{FF2B5EF4-FFF2-40B4-BE49-F238E27FC236}">
                      <a16:creationId xmlns:a16="http://schemas.microsoft.com/office/drawing/2014/main" id="{A04D7CFD-39E8-F4C5-56EB-EB2BC0520D73}"/>
                    </a:ext>
                  </a:extLst>
                </p:cNvPr>
                <p:cNvSpPr/>
                <p:nvPr/>
              </p:nvSpPr>
              <p:spPr>
                <a:xfrm>
                  <a:off x="1361893" y="1608863"/>
                  <a:ext cx="1635308" cy="1625958"/>
                </a:xfrm>
                <a:custGeom>
                  <a:avLst/>
                  <a:gdLst>
                    <a:gd name="connsiteX0" fmla="*/ 304 w 1635308"/>
                    <a:gd name="connsiteY0" fmla="*/ 803944 h 1625958"/>
                    <a:gd name="connsiteX1" fmla="*/ 859005 w 1635308"/>
                    <a:gd name="connsiteY1" fmla="*/ 288 h 1625958"/>
                    <a:gd name="connsiteX2" fmla="*/ 1635139 w 1635308"/>
                    <a:gd name="connsiteY2" fmla="*/ 813118 h 1625958"/>
                    <a:gd name="connsiteX3" fmla="*/ 666349 w 1635308"/>
                    <a:gd name="connsiteY3" fmla="*/ 1625948 h 1625958"/>
                    <a:gd name="connsiteX4" fmla="*/ 304 w 1635308"/>
                    <a:gd name="connsiteY4" fmla="*/ 803944 h 162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5308" h="1625958" extrusionOk="0">
                      <a:moveTo>
                        <a:pt x="304" y="803944"/>
                      </a:moveTo>
                      <a:cubicBezTo>
                        <a:pt x="2001" y="159852"/>
                        <a:pt x="519384" y="53736"/>
                        <a:pt x="859005" y="288"/>
                      </a:cubicBezTo>
                      <a:cubicBezTo>
                        <a:pt x="1177366" y="-27157"/>
                        <a:pt x="1661184" y="182639"/>
                        <a:pt x="1635139" y="813118"/>
                      </a:cubicBezTo>
                      <a:cubicBezTo>
                        <a:pt x="1631649" y="1432776"/>
                        <a:pt x="925831" y="1660577"/>
                        <a:pt x="666349" y="1625948"/>
                      </a:cubicBezTo>
                      <a:cubicBezTo>
                        <a:pt x="376653" y="1680984"/>
                        <a:pt x="95169" y="1260426"/>
                        <a:pt x="304" y="803944"/>
                      </a:cubicBezTo>
                      <a:close/>
                    </a:path>
                  </a:pathLst>
                </a:custGeom>
                <a:noFill/>
                <a:ln w="25400">
                  <a:solidFill>
                    <a:srgbClr val="252525"/>
                  </a:solidFill>
                  <a:prstDash val="dashDot"/>
                  <a:extLst>
                    <a:ext uri="{C807C97D-BFC1-408E-A445-0C87EB9F89A2}">
                      <ask:lineSketchStyleProps xmlns:ask="http://schemas.microsoft.com/office/drawing/2018/sketchyshapes" sd="4266498984">
                        <a:custGeom>
                          <a:avLst/>
                          <a:gdLst>
                            <a:gd name="connsiteX0" fmla="*/ 0 w 1304551"/>
                            <a:gd name="connsiteY0" fmla="*/ 652276 h 1304551"/>
                            <a:gd name="connsiteX1" fmla="*/ 652276 w 1304551"/>
                            <a:gd name="connsiteY1" fmla="*/ 0 h 1304551"/>
                            <a:gd name="connsiteX2" fmla="*/ 1304552 w 1304551"/>
                            <a:gd name="connsiteY2" fmla="*/ 652276 h 1304551"/>
                            <a:gd name="connsiteX3" fmla="*/ 652276 w 1304551"/>
                            <a:gd name="connsiteY3" fmla="*/ 1304552 h 1304551"/>
                            <a:gd name="connsiteX4" fmla="*/ 0 w 1304551"/>
                            <a:gd name="connsiteY4" fmla="*/ 652276 h 1304551"/>
                            <a:gd name="connsiteX0" fmla="*/ 248 w 1304800"/>
                            <a:gd name="connsiteY0" fmla="*/ 667516 h 1319792"/>
                            <a:gd name="connsiteX1" fmla="*/ 713484 w 1304800"/>
                            <a:gd name="connsiteY1" fmla="*/ 0 h 1319792"/>
                            <a:gd name="connsiteX2" fmla="*/ 1304800 w 1304800"/>
                            <a:gd name="connsiteY2" fmla="*/ 667516 h 1319792"/>
                            <a:gd name="connsiteX3" fmla="*/ 652524 w 1304800"/>
                            <a:gd name="connsiteY3" fmla="*/ 1319792 h 1319792"/>
                            <a:gd name="connsiteX4" fmla="*/ 248 w 1304800"/>
                            <a:gd name="connsiteY4" fmla="*/ 667516 h 1319792"/>
                            <a:gd name="connsiteX0" fmla="*/ 2182 w 1306734"/>
                            <a:gd name="connsiteY0" fmla="*/ 667516 h 1350272"/>
                            <a:gd name="connsiteX1" fmla="*/ 715418 w 1306734"/>
                            <a:gd name="connsiteY1" fmla="*/ 0 h 1350272"/>
                            <a:gd name="connsiteX2" fmla="*/ 1306734 w 1306734"/>
                            <a:gd name="connsiteY2" fmla="*/ 667516 h 1350272"/>
                            <a:gd name="connsiteX3" fmla="*/ 555398 w 1306734"/>
                            <a:gd name="connsiteY3" fmla="*/ 1350272 h 1350272"/>
                            <a:gd name="connsiteX4" fmla="*/ 2182 w 1306734"/>
                            <a:gd name="connsiteY4" fmla="*/ 667516 h 1350272"/>
                            <a:gd name="connsiteX0" fmla="*/ 263 w 1304815"/>
                            <a:gd name="connsiteY0" fmla="*/ 667516 h 1350272"/>
                            <a:gd name="connsiteX1" fmla="*/ 713499 w 1304815"/>
                            <a:gd name="connsiteY1" fmla="*/ 0 h 1350272"/>
                            <a:gd name="connsiteX2" fmla="*/ 1304815 w 1304815"/>
                            <a:gd name="connsiteY2" fmla="*/ 667516 h 1350272"/>
                            <a:gd name="connsiteX3" fmla="*/ 553479 w 1304815"/>
                            <a:gd name="connsiteY3" fmla="*/ 1350272 h 1350272"/>
                            <a:gd name="connsiteX4" fmla="*/ 263 w 1304815"/>
                            <a:gd name="connsiteY4" fmla="*/ 667516 h 1350272"/>
                            <a:gd name="connsiteX0" fmla="*/ 194 w 1358086"/>
                            <a:gd name="connsiteY0" fmla="*/ 667521 h 1350280"/>
                            <a:gd name="connsiteX1" fmla="*/ 713430 w 1358086"/>
                            <a:gd name="connsiteY1" fmla="*/ 5 h 1350280"/>
                            <a:gd name="connsiteX2" fmla="*/ 1358086 w 1358086"/>
                            <a:gd name="connsiteY2" fmla="*/ 675141 h 1350280"/>
                            <a:gd name="connsiteX3" fmla="*/ 553410 w 1358086"/>
                            <a:gd name="connsiteY3" fmla="*/ 1350277 h 1350280"/>
                            <a:gd name="connsiteX4" fmla="*/ 194 w 1358086"/>
                            <a:gd name="connsiteY4" fmla="*/ 667521 h 1350280"/>
                            <a:gd name="connsiteX0" fmla="*/ 194 w 1358186"/>
                            <a:gd name="connsiteY0" fmla="*/ 667521 h 1350280"/>
                            <a:gd name="connsiteX1" fmla="*/ 713430 w 1358186"/>
                            <a:gd name="connsiteY1" fmla="*/ 5 h 1350280"/>
                            <a:gd name="connsiteX2" fmla="*/ 1358086 w 1358186"/>
                            <a:gd name="connsiteY2" fmla="*/ 675141 h 1350280"/>
                            <a:gd name="connsiteX3" fmla="*/ 553410 w 1358186"/>
                            <a:gd name="connsiteY3" fmla="*/ 1350277 h 1350280"/>
                            <a:gd name="connsiteX4" fmla="*/ 194 w 1358186"/>
                            <a:gd name="connsiteY4" fmla="*/ 667521 h 1350280"/>
                            <a:gd name="connsiteX0" fmla="*/ 194 w 1358186"/>
                            <a:gd name="connsiteY0" fmla="*/ 667521 h 1350285"/>
                            <a:gd name="connsiteX1" fmla="*/ 713430 w 1358186"/>
                            <a:gd name="connsiteY1" fmla="*/ 5 h 1350285"/>
                            <a:gd name="connsiteX2" fmla="*/ 1358086 w 1358186"/>
                            <a:gd name="connsiteY2" fmla="*/ 675141 h 1350285"/>
                            <a:gd name="connsiteX3" fmla="*/ 553410 w 1358186"/>
                            <a:gd name="connsiteY3" fmla="*/ 1350277 h 1350285"/>
                            <a:gd name="connsiteX4" fmla="*/ 194 w 1358186"/>
                            <a:gd name="connsiteY4" fmla="*/ 667521 h 1350285"/>
                            <a:gd name="connsiteX0" fmla="*/ 253 w 1358285"/>
                            <a:gd name="connsiteY0" fmla="*/ 667756 h 1350520"/>
                            <a:gd name="connsiteX1" fmla="*/ 713489 w 1358285"/>
                            <a:gd name="connsiteY1" fmla="*/ 240 h 1350520"/>
                            <a:gd name="connsiteX2" fmla="*/ 1358145 w 1358285"/>
                            <a:gd name="connsiteY2" fmla="*/ 675376 h 1350520"/>
                            <a:gd name="connsiteX3" fmla="*/ 553469 w 1358285"/>
                            <a:gd name="connsiteY3" fmla="*/ 1350512 h 1350520"/>
                            <a:gd name="connsiteX4" fmla="*/ 253 w 1358285"/>
                            <a:gd name="connsiteY4" fmla="*/ 667756 h 1350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58285" h="1350520">
                              <a:moveTo>
                                <a:pt x="253" y="667756"/>
                              </a:moveTo>
                              <a:cubicBezTo>
                                <a:pt x="-11177" y="229351"/>
                                <a:pt x="365254" y="-8650"/>
                                <a:pt x="713489" y="240"/>
                              </a:cubicBezTo>
                              <a:cubicBezTo>
                                <a:pt x="1061724" y="9130"/>
                                <a:pt x="1365765" y="200834"/>
                                <a:pt x="1358145" y="675376"/>
                              </a:cubicBezTo>
                              <a:cubicBezTo>
                                <a:pt x="1335285" y="1203258"/>
                                <a:pt x="779784" y="1351782"/>
                                <a:pt x="553469" y="1350512"/>
                              </a:cubicBezTo>
                              <a:cubicBezTo>
                                <a:pt x="327154" y="1349242"/>
                                <a:pt x="11683" y="1106161"/>
                                <a:pt x="253" y="667756"/>
                              </a:cubicBezTo>
                              <a:close/>
                            </a:path>
                          </a:pathLst>
                        </a:custGeom>
                        <ask:type>
                          <ask:lineSketchScribble/>
                        </ask:type>
                      </ask:lineSketchStyleProps>
                    </a:ext>
                  </a:extLst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7259CE64-5CC2-C167-9232-333B540B17E8}"/>
                    </a:ext>
                  </a:extLst>
                </p:cNvPr>
                <p:cNvSpPr txBox="1"/>
                <p:nvPr/>
              </p:nvSpPr>
              <p:spPr>
                <a:xfrm>
                  <a:off x="1336496" y="1483794"/>
                  <a:ext cx="1509231" cy="16350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200" dirty="0">
                      <a:latin typeface="欢字卡通手书" panose="02000500000000000000" pitchFamily="2" charset="-122"/>
                      <a:ea typeface="欢字卡通手书" panose="02000500000000000000" pitchFamily="2" charset="-122"/>
                    </a:rPr>
                    <a:t>录</a:t>
                  </a:r>
                </a:p>
              </p:txBody>
            </p:sp>
          </p:grpSp>
        </p:grp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339988679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7310545" y="5028534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1148051" y="4796776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666461" y="1333828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6787042" y="67882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2CF56D3-4050-D8AE-DD5B-B0079E15FA59}"/>
              </a:ext>
            </a:extLst>
          </p:cNvPr>
          <p:cNvGrpSpPr/>
          <p:nvPr/>
        </p:nvGrpSpPr>
        <p:grpSpPr>
          <a:xfrm>
            <a:off x="1596676" y="2685711"/>
            <a:ext cx="3384730" cy="664684"/>
            <a:chOff x="2280709" y="2381038"/>
            <a:chExt cx="3384730" cy="66468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2280709" y="2381038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3575480" y="2497120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工作概述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CE97575-7110-5B6C-38C7-E326F77E42F0}"/>
                </a:ext>
              </a:extLst>
            </p:cNvPr>
            <p:cNvSpPr txBox="1"/>
            <p:nvPr/>
          </p:nvSpPr>
          <p:spPr>
            <a:xfrm>
              <a:off x="2504238" y="2460947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C180B93-1837-23FD-3DAF-D48C2EC681DF}"/>
              </a:ext>
            </a:extLst>
          </p:cNvPr>
          <p:cNvGrpSpPr/>
          <p:nvPr/>
        </p:nvGrpSpPr>
        <p:grpSpPr>
          <a:xfrm>
            <a:off x="5278521" y="2685711"/>
            <a:ext cx="3384730" cy="664684"/>
            <a:chOff x="2280709" y="2381038"/>
            <a:chExt cx="3384730" cy="66468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B5A2AF9-69D8-C74E-2587-C54E285D3781}"/>
                </a:ext>
              </a:extLst>
            </p:cNvPr>
            <p:cNvGrpSpPr/>
            <p:nvPr/>
          </p:nvGrpSpPr>
          <p:grpSpPr>
            <a:xfrm>
              <a:off x="2280709" y="2381038"/>
              <a:ext cx="3384730" cy="635796"/>
              <a:chOff x="2080621" y="2247705"/>
              <a:chExt cx="3384730" cy="635796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37EC3D6D-FA73-C6A4-2B59-97111E27D9C9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9BAB9F-9819-3C10-764D-9657A81FBFB0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E9F9D09-4D15-47F6-35D3-D5B9FB672307}"/>
                </a:ext>
              </a:extLst>
            </p:cNvPr>
            <p:cNvSpPr txBox="1"/>
            <p:nvPr/>
          </p:nvSpPr>
          <p:spPr>
            <a:xfrm>
              <a:off x="3575480" y="2497120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完成情况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C126897-041D-DDD1-B224-1208F88545B4}"/>
                </a:ext>
              </a:extLst>
            </p:cNvPr>
            <p:cNvSpPr txBox="1"/>
            <p:nvPr/>
          </p:nvSpPr>
          <p:spPr>
            <a:xfrm>
              <a:off x="2504238" y="2460947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8CB5D66-6A5E-4CAC-5216-A430DA2008FD}"/>
              </a:ext>
            </a:extLst>
          </p:cNvPr>
          <p:cNvGrpSpPr/>
          <p:nvPr/>
        </p:nvGrpSpPr>
        <p:grpSpPr>
          <a:xfrm>
            <a:off x="1596676" y="4011299"/>
            <a:ext cx="3384730" cy="664684"/>
            <a:chOff x="2280709" y="2381038"/>
            <a:chExt cx="3384730" cy="664684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D288BEE-C458-7753-3E85-9A263280C379}"/>
                </a:ext>
              </a:extLst>
            </p:cNvPr>
            <p:cNvGrpSpPr/>
            <p:nvPr/>
          </p:nvGrpSpPr>
          <p:grpSpPr>
            <a:xfrm>
              <a:off x="2280709" y="2381038"/>
              <a:ext cx="3384730" cy="635796"/>
              <a:chOff x="2080621" y="2247705"/>
              <a:chExt cx="3384730" cy="63579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3C61808-EF36-9316-AA43-D0086C25D246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6C34FAD-9075-2802-FB5A-E34D878F5A88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69AEB10-521B-776B-A3DE-9B44AE50F97A}"/>
                </a:ext>
              </a:extLst>
            </p:cNvPr>
            <p:cNvSpPr txBox="1"/>
            <p:nvPr/>
          </p:nvSpPr>
          <p:spPr>
            <a:xfrm>
              <a:off x="3575480" y="2497120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心得感悟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4564B2B-38F9-F1AA-9A78-3C83374FB6CB}"/>
                </a:ext>
              </a:extLst>
            </p:cNvPr>
            <p:cNvSpPr txBox="1"/>
            <p:nvPr/>
          </p:nvSpPr>
          <p:spPr>
            <a:xfrm>
              <a:off x="2504238" y="2460947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39997FD-677C-D853-1F7C-4E35009D54BC}"/>
              </a:ext>
            </a:extLst>
          </p:cNvPr>
          <p:cNvGrpSpPr/>
          <p:nvPr/>
        </p:nvGrpSpPr>
        <p:grpSpPr>
          <a:xfrm>
            <a:off x="5278521" y="4011299"/>
            <a:ext cx="3384730" cy="664684"/>
            <a:chOff x="2280709" y="2381038"/>
            <a:chExt cx="3384730" cy="66468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46AC20E-2E81-74CB-3914-2D8398767653}"/>
                </a:ext>
              </a:extLst>
            </p:cNvPr>
            <p:cNvGrpSpPr/>
            <p:nvPr/>
          </p:nvGrpSpPr>
          <p:grpSpPr>
            <a:xfrm>
              <a:off x="2280709" y="2381038"/>
              <a:ext cx="3384730" cy="635796"/>
              <a:chOff x="2080621" y="2247705"/>
              <a:chExt cx="3384730" cy="63579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6A15EB37-264A-1F80-E8E9-02593FF80C46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3D84306-34DC-2D4F-94BD-BAF29AE18D62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88C83AC-59AC-169C-E0AE-375AA7700C1F}"/>
                </a:ext>
              </a:extLst>
            </p:cNvPr>
            <p:cNvSpPr txBox="1"/>
            <p:nvPr/>
          </p:nvSpPr>
          <p:spPr>
            <a:xfrm>
              <a:off x="3575480" y="2497120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未来计划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3553855-3EAB-F962-A889-47E5876A6877}"/>
                </a:ext>
              </a:extLst>
            </p:cNvPr>
            <p:cNvSpPr txBox="1"/>
            <p:nvPr/>
          </p:nvSpPr>
          <p:spPr>
            <a:xfrm>
              <a:off x="2504238" y="2460947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3278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未来计划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4">
            <a:extLst>
              <a:ext uri="{FF2B5EF4-FFF2-40B4-BE49-F238E27FC236}">
                <a16:creationId xmlns:a16="http://schemas.microsoft.com/office/drawing/2014/main" id="{3FFBB1E7-9FC0-B9C0-7E3E-D6AE5EAD55B1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833457" y="4842155"/>
            <a:ext cx="7533539" cy="393557"/>
          </a:xfrm>
          <a:prstGeom prst="parallelogram">
            <a:avLst>
              <a:gd name="adj" fmla="val 190171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91408" tIns="45705" rIns="91408" bIns="45705" anchor="ctr"/>
          <a:lstStyle/>
          <a:p>
            <a:pPr algn="ctr"/>
            <a:endParaRPr lang="zh-CN" altLang="zh-CN" sz="2399" dirty="0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上箭头 16">
            <a:extLst>
              <a:ext uri="{FF2B5EF4-FFF2-40B4-BE49-F238E27FC236}">
                <a16:creationId xmlns:a16="http://schemas.microsoft.com/office/drawing/2014/main" id="{92603F08-F741-BF1B-5160-CA9CAE2A1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415" y="2447487"/>
            <a:ext cx="1031556" cy="2497819"/>
          </a:xfrm>
          <a:prstGeom prst="upArrow">
            <a:avLst>
              <a:gd name="adj1" fmla="val 50000"/>
              <a:gd name="adj2" fmla="val 49911"/>
            </a:avLst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上箭头 19">
            <a:extLst>
              <a:ext uri="{FF2B5EF4-FFF2-40B4-BE49-F238E27FC236}">
                <a16:creationId xmlns:a16="http://schemas.microsoft.com/office/drawing/2014/main" id="{C554A53B-B849-DAD1-68AF-E9A2001E4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750" y="1911108"/>
            <a:ext cx="1029969" cy="3035784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上箭头 20">
            <a:extLst>
              <a:ext uri="{FF2B5EF4-FFF2-40B4-BE49-F238E27FC236}">
                <a16:creationId xmlns:a16="http://schemas.microsoft.com/office/drawing/2014/main" id="{0B995457-7CE4-66CA-6F40-DAF9D8ABB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356" y="3578964"/>
            <a:ext cx="1029971" cy="1366341"/>
          </a:xfrm>
          <a:prstGeom prst="upArrow">
            <a:avLst>
              <a:gd name="adj1" fmla="val 50000"/>
              <a:gd name="adj2" fmla="val 49977"/>
            </a:avLst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上箭头 21">
            <a:extLst>
              <a:ext uri="{FF2B5EF4-FFF2-40B4-BE49-F238E27FC236}">
                <a16:creationId xmlns:a16="http://schemas.microsoft.com/office/drawing/2014/main" id="{EE8FA05F-7D86-A760-8767-085634333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9670" y="2775982"/>
            <a:ext cx="1029971" cy="2237561"/>
          </a:xfrm>
          <a:prstGeom prst="upArrow">
            <a:avLst>
              <a:gd name="adj1" fmla="val 50000"/>
              <a:gd name="adj2" fmla="val 49999"/>
            </a:avLst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E3EEC390-8942-0707-8678-9B4E8264E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8761" y="3162117"/>
            <a:ext cx="1029971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24">
            <a:extLst>
              <a:ext uri="{FF2B5EF4-FFF2-40B4-BE49-F238E27FC236}">
                <a16:creationId xmlns:a16="http://schemas.microsoft.com/office/drawing/2014/main" id="{1F9A22A4-3B71-CC0F-59D0-82C195CE3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1870" y="2370241"/>
            <a:ext cx="75541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25">
            <a:extLst>
              <a:ext uri="{FF2B5EF4-FFF2-40B4-BE49-F238E27FC236}">
                <a16:creationId xmlns:a16="http://schemas.microsoft.com/office/drawing/2014/main" id="{45437540-AD71-4FE7-4BE0-0C480D3DB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485" y="2010012"/>
            <a:ext cx="75541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文本框 26">
            <a:extLst>
              <a:ext uri="{FF2B5EF4-FFF2-40B4-BE49-F238E27FC236}">
                <a16:creationId xmlns:a16="http://schemas.microsoft.com/office/drawing/2014/main" id="{7B76C7F1-7BFF-041A-16FC-8CFA0E569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8329" y="1468414"/>
            <a:ext cx="118680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8" tIns="45705" rIns="91408" bIns="45705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文本框 39">
            <a:extLst>
              <a:ext uri="{FF2B5EF4-FFF2-40B4-BE49-F238E27FC236}">
                <a16:creationId xmlns:a16="http://schemas.microsoft.com/office/drawing/2014/main" id="{2005E8AF-318D-484D-A906-0E3E4E802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6922" y="5372189"/>
            <a:ext cx="1029971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一季度</a:t>
            </a:r>
            <a:endParaRPr lang="en-US" altLang="zh-CN" sz="1328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文本框 40">
            <a:extLst>
              <a:ext uri="{FF2B5EF4-FFF2-40B4-BE49-F238E27FC236}">
                <a16:creationId xmlns:a16="http://schemas.microsoft.com/office/drawing/2014/main" id="{C098103B-6A17-E4CC-D6E2-F55F15907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496" y="5372189"/>
            <a:ext cx="1029971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二季度</a:t>
            </a:r>
            <a:endParaRPr lang="en-US" altLang="zh-CN" sz="1328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41">
            <a:extLst>
              <a:ext uri="{FF2B5EF4-FFF2-40B4-BE49-F238E27FC236}">
                <a16:creationId xmlns:a16="http://schemas.microsoft.com/office/drawing/2014/main" id="{515BDE47-D939-8236-0D5B-186DDF23C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489" y="5372189"/>
            <a:ext cx="1029969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三季度</a:t>
            </a:r>
            <a:endParaRPr lang="en-US" altLang="zh-CN" sz="1328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文本框 42">
            <a:extLst>
              <a:ext uri="{FF2B5EF4-FFF2-40B4-BE49-F238E27FC236}">
                <a16:creationId xmlns:a16="http://schemas.microsoft.com/office/drawing/2014/main" id="{52F11A99-92E0-84A7-2874-F108C03E9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7991" y="5372189"/>
            <a:ext cx="1031556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四季度</a:t>
            </a:r>
            <a:endParaRPr lang="en-US" altLang="zh-CN" sz="1328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C8FFA1A-3E28-9634-60E0-B288252E2DBA}"/>
              </a:ext>
            </a:extLst>
          </p:cNvPr>
          <p:cNvGrpSpPr/>
          <p:nvPr/>
        </p:nvGrpSpPr>
        <p:grpSpPr>
          <a:xfrm>
            <a:off x="7988024" y="2049576"/>
            <a:ext cx="3210161" cy="888156"/>
            <a:chOff x="8154514" y="1279509"/>
            <a:chExt cx="3210161" cy="888156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8A98A85-06B0-2844-0CA0-CDD6B67A1A44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1796356-2911-3507-7635-C21A3C6C2A3A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B64BD3A-9C4B-5E34-E0E2-161EA301D1AF}"/>
              </a:ext>
            </a:extLst>
          </p:cNvPr>
          <p:cNvGrpSpPr/>
          <p:nvPr/>
        </p:nvGrpSpPr>
        <p:grpSpPr>
          <a:xfrm>
            <a:off x="7988024" y="3469863"/>
            <a:ext cx="3210161" cy="888156"/>
            <a:chOff x="8154514" y="1279509"/>
            <a:chExt cx="3210161" cy="88815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A82A7CA-F07D-1920-65F5-D2ADE92D2FF0}"/>
                </a:ext>
              </a:extLst>
            </p:cNvPr>
            <p:cNvSpPr/>
            <p:nvPr/>
          </p:nvSpPr>
          <p:spPr>
            <a:xfrm>
              <a:off x="8154514" y="1547243"/>
              <a:ext cx="321016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4F429D-1ADC-78CE-9FF1-4D2A99CACBAD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887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未来计划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E54D385-5037-8637-F7A7-344C10FA2623}"/>
              </a:ext>
            </a:extLst>
          </p:cNvPr>
          <p:cNvGrpSpPr/>
          <p:nvPr/>
        </p:nvGrpSpPr>
        <p:grpSpPr>
          <a:xfrm>
            <a:off x="1246099" y="3429000"/>
            <a:ext cx="9699805" cy="2355372"/>
            <a:chOff x="1588" y="4501902"/>
            <a:chExt cx="12188825" cy="2356099"/>
          </a:xfrm>
        </p:grpSpPr>
        <p:sp>
          <p:nvSpPr>
            <p:cNvPr id="6" name="任意多边形: 形状 19">
              <a:extLst>
                <a:ext uri="{FF2B5EF4-FFF2-40B4-BE49-F238E27FC236}">
                  <a16:creationId xmlns:a16="http://schemas.microsoft.com/office/drawing/2014/main" id="{A47EBCEF-49C9-4D0F-86C9-F284F453AE58}"/>
                </a:ext>
              </a:extLst>
            </p:cNvPr>
            <p:cNvSpPr/>
            <p:nvPr/>
          </p:nvSpPr>
          <p:spPr>
            <a:xfrm>
              <a:off x="1588" y="5647248"/>
              <a:ext cx="4020794" cy="12107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252525"/>
            </a:solidFill>
            <a:ln w="12700">
              <a:solidFill>
                <a:schemeClr val="bg1"/>
              </a:solidFill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任意多边形: 形状 20">
              <a:extLst>
                <a:ext uri="{FF2B5EF4-FFF2-40B4-BE49-F238E27FC236}">
                  <a16:creationId xmlns:a16="http://schemas.microsoft.com/office/drawing/2014/main" id="{019287C0-CF70-493A-9A8D-453FEE669053}"/>
                </a:ext>
              </a:extLst>
            </p:cNvPr>
            <p:cNvSpPr/>
            <p:nvPr/>
          </p:nvSpPr>
          <p:spPr>
            <a:xfrm>
              <a:off x="1635194" y="4928479"/>
              <a:ext cx="4020794" cy="19295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CFE0D0"/>
            </a:solidFill>
            <a:ln w="12700">
              <a:solidFill>
                <a:schemeClr val="bg1"/>
              </a:solidFill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任意多边形: 形状 21">
              <a:extLst>
                <a:ext uri="{FF2B5EF4-FFF2-40B4-BE49-F238E27FC236}">
                  <a16:creationId xmlns:a16="http://schemas.microsoft.com/office/drawing/2014/main" id="{418F3CED-286B-83C1-1772-16912642514C}"/>
                </a:ext>
              </a:extLst>
            </p:cNvPr>
            <p:cNvSpPr/>
            <p:nvPr/>
          </p:nvSpPr>
          <p:spPr>
            <a:xfrm>
              <a:off x="3268800" y="5253754"/>
              <a:ext cx="4020794" cy="16042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252525"/>
            </a:solidFill>
            <a:ln w="12700">
              <a:solidFill>
                <a:schemeClr val="bg1"/>
              </a:solidFill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任意多边形: 形状 22">
              <a:extLst>
                <a:ext uri="{FF2B5EF4-FFF2-40B4-BE49-F238E27FC236}">
                  <a16:creationId xmlns:a16="http://schemas.microsoft.com/office/drawing/2014/main" id="{C7DEB4D7-446D-C384-085C-9E4C52C6E0C3}"/>
                </a:ext>
              </a:extLst>
            </p:cNvPr>
            <p:cNvSpPr/>
            <p:nvPr/>
          </p:nvSpPr>
          <p:spPr>
            <a:xfrm>
              <a:off x="4902406" y="4501902"/>
              <a:ext cx="4020794" cy="23560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CFE0D0"/>
            </a:solidFill>
            <a:ln w="12700">
              <a:solidFill>
                <a:schemeClr val="bg1"/>
              </a:solidFill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任意多边形: 形状 23">
              <a:extLst>
                <a:ext uri="{FF2B5EF4-FFF2-40B4-BE49-F238E27FC236}">
                  <a16:creationId xmlns:a16="http://schemas.microsoft.com/office/drawing/2014/main" id="{8667D7A9-A813-DBFB-D7A5-67B747FED744}"/>
                </a:ext>
              </a:extLst>
            </p:cNvPr>
            <p:cNvSpPr/>
            <p:nvPr/>
          </p:nvSpPr>
          <p:spPr>
            <a:xfrm>
              <a:off x="6536012" y="5418282"/>
              <a:ext cx="4020794" cy="143971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252525"/>
            </a:solidFill>
            <a:ln w="12700">
              <a:solidFill>
                <a:schemeClr val="bg1"/>
              </a:solidFill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任意多边形: 形状 24">
              <a:extLst>
                <a:ext uri="{FF2B5EF4-FFF2-40B4-BE49-F238E27FC236}">
                  <a16:creationId xmlns:a16="http://schemas.microsoft.com/office/drawing/2014/main" id="{92F0D995-E350-6585-518B-9E5C0D1C99F5}"/>
                </a:ext>
              </a:extLst>
            </p:cNvPr>
            <p:cNvSpPr/>
            <p:nvPr/>
          </p:nvSpPr>
          <p:spPr>
            <a:xfrm>
              <a:off x="8169619" y="5537913"/>
              <a:ext cx="4020794" cy="132008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CFE0D0"/>
            </a:solidFill>
            <a:ln w="12700">
              <a:solidFill>
                <a:schemeClr val="bg1"/>
              </a:solidFill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9F05B71-2784-DD43-9678-65F4D68D3884}"/>
              </a:ext>
            </a:extLst>
          </p:cNvPr>
          <p:cNvCxnSpPr/>
          <p:nvPr/>
        </p:nvCxnSpPr>
        <p:spPr>
          <a:xfrm>
            <a:off x="1119136" y="5784372"/>
            <a:ext cx="99537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769364D1-DE5B-3E44-DD8B-13CF79D89B32}"/>
              </a:ext>
            </a:extLst>
          </p:cNvPr>
          <p:cNvSpPr/>
          <p:nvPr/>
        </p:nvSpPr>
        <p:spPr>
          <a:xfrm>
            <a:off x="2364868" y="4045870"/>
            <a:ext cx="912602" cy="3972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30%</a:t>
            </a:r>
            <a:endParaRPr lang="zh-CN" altLang="en-US" sz="17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B3D414E-F6A8-04C5-BC1B-E28A958F3DB6}"/>
              </a:ext>
            </a:extLst>
          </p:cNvPr>
          <p:cNvSpPr/>
          <p:nvPr/>
        </p:nvSpPr>
        <p:spPr>
          <a:xfrm>
            <a:off x="3688706" y="3347516"/>
            <a:ext cx="912602" cy="3972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50%</a:t>
            </a:r>
            <a:endParaRPr lang="zh-CN" altLang="en-US" sz="17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5B8ED38-C7AF-36D2-5690-EA6017A078CB}"/>
              </a:ext>
            </a:extLst>
          </p:cNvPr>
          <p:cNvSpPr/>
          <p:nvPr/>
        </p:nvSpPr>
        <p:spPr>
          <a:xfrm>
            <a:off x="5009856" y="3638428"/>
            <a:ext cx="912602" cy="3972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40%</a:t>
            </a:r>
            <a:endParaRPr lang="zh-CN" altLang="en-US" sz="17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124994C-2739-610C-841F-0C7951E8D9C2}"/>
              </a:ext>
            </a:extLst>
          </p:cNvPr>
          <p:cNvSpPr/>
          <p:nvPr/>
        </p:nvSpPr>
        <p:spPr>
          <a:xfrm>
            <a:off x="6289708" y="2880787"/>
            <a:ext cx="912602" cy="3972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70%</a:t>
            </a:r>
            <a:endParaRPr lang="zh-CN" altLang="en-US" sz="17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D77BF94-91A1-CA14-B28D-A2C56BC62056}"/>
              </a:ext>
            </a:extLst>
          </p:cNvPr>
          <p:cNvSpPr/>
          <p:nvPr/>
        </p:nvSpPr>
        <p:spPr>
          <a:xfrm>
            <a:off x="7626434" y="3858691"/>
            <a:ext cx="912602" cy="3972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35%</a:t>
            </a:r>
            <a:endParaRPr lang="zh-CN" altLang="en-US" sz="17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68DD098-BDC9-6FBA-5DF4-ABE5AE170954}"/>
              </a:ext>
            </a:extLst>
          </p:cNvPr>
          <p:cNvSpPr/>
          <p:nvPr/>
        </p:nvSpPr>
        <p:spPr>
          <a:xfrm>
            <a:off x="8914296" y="3955623"/>
            <a:ext cx="912602" cy="39728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7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30%</a:t>
            </a:r>
            <a:endParaRPr lang="zh-CN" altLang="en-US" sz="1799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80DB85-99EF-63F8-19DB-4BBB74204493}"/>
              </a:ext>
            </a:extLst>
          </p:cNvPr>
          <p:cNvGrpSpPr/>
          <p:nvPr/>
        </p:nvGrpSpPr>
        <p:grpSpPr>
          <a:xfrm>
            <a:off x="941033" y="1639472"/>
            <a:ext cx="10231792" cy="888156"/>
            <a:chOff x="8154514" y="1279509"/>
            <a:chExt cx="10231792" cy="888156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E089952-5751-A3EC-F822-3B5CF172E9DD}"/>
                </a:ext>
              </a:extLst>
            </p:cNvPr>
            <p:cNvSpPr/>
            <p:nvPr/>
          </p:nvSpPr>
          <p:spPr>
            <a:xfrm>
              <a:off x="8154514" y="1547243"/>
              <a:ext cx="10231792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062EEC-04FE-75B8-3ADA-56BC3E91C4A8}"/>
                </a:ext>
              </a:extLst>
            </p:cNvPr>
            <p:cNvSpPr txBox="1"/>
            <p:nvPr/>
          </p:nvSpPr>
          <p:spPr>
            <a:xfrm>
              <a:off x="8154515" y="1279509"/>
              <a:ext cx="39212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0793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88BB5015-9D41-B3AC-FBE0-D1CBB66CA311}"/>
              </a:ext>
            </a:extLst>
          </p:cNvPr>
          <p:cNvSpPr/>
          <p:nvPr/>
        </p:nvSpPr>
        <p:spPr>
          <a:xfrm>
            <a:off x="1714432" y="2206172"/>
            <a:ext cx="3214028" cy="321402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solidFill>
              <a:srgbClr val="25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未来计划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: Rounded Corners 2">
            <a:extLst>
              <a:ext uri="{FF2B5EF4-FFF2-40B4-BE49-F238E27FC236}">
                <a16:creationId xmlns:a16="http://schemas.microsoft.com/office/drawing/2014/main" id="{1BD60775-9335-EA1C-B803-4E87E9D44F1B}"/>
              </a:ext>
            </a:extLst>
          </p:cNvPr>
          <p:cNvSpPr/>
          <p:nvPr/>
        </p:nvSpPr>
        <p:spPr>
          <a:xfrm>
            <a:off x="6734090" y="2832341"/>
            <a:ext cx="4782552" cy="1186239"/>
          </a:xfrm>
          <a:prstGeom prst="roundRect">
            <a:avLst>
              <a:gd name="adj" fmla="val 1612"/>
            </a:avLst>
          </a:prstGeom>
          <a:solidFill>
            <a:srgbClr val="CFE0D0"/>
          </a:solidFill>
          <a:ln>
            <a:noFill/>
          </a:ln>
          <a:effectLst>
            <a:outerShdw blurRad="711200" dist="304800" dir="5400000" sx="90000" sy="9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28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6D79432-9C2A-83E6-D1A7-13C5FF74696B}"/>
              </a:ext>
            </a:extLst>
          </p:cNvPr>
          <p:cNvGrpSpPr/>
          <p:nvPr/>
        </p:nvGrpSpPr>
        <p:grpSpPr>
          <a:xfrm>
            <a:off x="6947874" y="3210495"/>
            <a:ext cx="290215" cy="290215"/>
            <a:chOff x="8216107" y="2577307"/>
            <a:chExt cx="464344" cy="464344"/>
          </a:xfrm>
          <a:solidFill>
            <a:srgbClr val="252525"/>
          </a:solidFill>
        </p:grpSpPr>
        <p:sp>
          <p:nvSpPr>
            <p:cNvPr id="14" name="AutoShape 52">
              <a:extLst>
                <a:ext uri="{FF2B5EF4-FFF2-40B4-BE49-F238E27FC236}">
                  <a16:creationId xmlns:a16="http://schemas.microsoft.com/office/drawing/2014/main" id="{D75A3B12-C793-61F5-159D-A9BF837B5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AutoShape 53">
              <a:extLst>
                <a:ext uri="{FF2B5EF4-FFF2-40B4-BE49-F238E27FC236}">
                  <a16:creationId xmlns:a16="http://schemas.microsoft.com/office/drawing/2014/main" id="{9EE34CD5-8F2A-19E7-9A7F-A25CFA6BE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AutoShape 54">
              <a:extLst>
                <a:ext uri="{FF2B5EF4-FFF2-40B4-BE49-F238E27FC236}">
                  <a16:creationId xmlns:a16="http://schemas.microsoft.com/office/drawing/2014/main" id="{315969BF-CB58-2F4A-9407-4749BC9D5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AutoShape 55">
              <a:extLst>
                <a:ext uri="{FF2B5EF4-FFF2-40B4-BE49-F238E27FC236}">
                  <a16:creationId xmlns:a16="http://schemas.microsoft.com/office/drawing/2014/main" id="{EAA3D0DC-4A24-E202-B20F-4E35FC6C6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1907" tIns="11907" rIns="11907" bIns="11907" anchor="ctr"/>
            <a:lstStyle/>
            <a:p>
              <a:pPr algn="ctr" defTabSz="1429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937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" name="Group 1">
            <a:extLst>
              <a:ext uri="{FF2B5EF4-FFF2-40B4-BE49-F238E27FC236}">
                <a16:creationId xmlns:a16="http://schemas.microsoft.com/office/drawing/2014/main" id="{6C207B0C-828C-F647-6BA9-44F513F9916B}"/>
              </a:ext>
            </a:extLst>
          </p:cNvPr>
          <p:cNvGrpSpPr/>
          <p:nvPr/>
        </p:nvGrpSpPr>
        <p:grpSpPr>
          <a:xfrm>
            <a:off x="6734089" y="1979165"/>
            <a:ext cx="4782552" cy="724088"/>
            <a:chOff x="10793235" y="2489785"/>
            <a:chExt cx="7652084" cy="1158541"/>
          </a:xfrm>
        </p:grpSpPr>
        <p:sp>
          <p:nvSpPr>
            <p:cNvPr id="20" name="Rectangle: Rounded Corners 3">
              <a:extLst>
                <a:ext uri="{FF2B5EF4-FFF2-40B4-BE49-F238E27FC236}">
                  <a16:creationId xmlns:a16="http://schemas.microsoft.com/office/drawing/2014/main" id="{283CD577-756F-15DB-D694-366759C0DBCF}"/>
                </a:ext>
              </a:extLst>
            </p:cNvPr>
            <p:cNvSpPr/>
            <p:nvPr/>
          </p:nvSpPr>
          <p:spPr>
            <a:xfrm>
              <a:off x="10793235" y="2489785"/>
              <a:ext cx="7652084" cy="1158541"/>
            </a:xfrm>
            <a:prstGeom prst="roundRect">
              <a:avLst>
                <a:gd name="adj" fmla="val 1612"/>
              </a:avLst>
            </a:prstGeom>
            <a:solidFill>
              <a:srgbClr val="252525"/>
            </a:solidFill>
            <a:ln>
              <a:noFill/>
            </a:ln>
            <a:effectLst>
              <a:outerShdw blurRad="317500" dist="1905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1" name="Group 18">
              <a:extLst>
                <a:ext uri="{FF2B5EF4-FFF2-40B4-BE49-F238E27FC236}">
                  <a16:creationId xmlns:a16="http://schemas.microsoft.com/office/drawing/2014/main" id="{81119A21-094B-0B2B-CC8F-21CF7CA5B03D}"/>
                </a:ext>
              </a:extLst>
            </p:cNvPr>
            <p:cNvGrpSpPr/>
            <p:nvPr/>
          </p:nvGrpSpPr>
          <p:grpSpPr>
            <a:xfrm>
              <a:off x="11134894" y="2873396"/>
              <a:ext cx="465138" cy="391319"/>
              <a:chOff x="5356342" y="3093565"/>
              <a:chExt cx="465138" cy="39131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3" name="AutoShape 120">
                <a:extLst>
                  <a:ext uri="{FF2B5EF4-FFF2-40B4-BE49-F238E27FC236}">
                    <a16:creationId xmlns:a16="http://schemas.microsoft.com/office/drawing/2014/main" id="{6253E242-1D45-B15E-E0E3-EEEDEF4A6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AutoShape 121">
                <a:extLst>
                  <a:ext uri="{FF2B5EF4-FFF2-40B4-BE49-F238E27FC236}">
                    <a16:creationId xmlns:a16="http://schemas.microsoft.com/office/drawing/2014/main" id="{2BE91D0A-0E95-680C-7BA6-5E3E22A42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AutoShape 122">
                <a:extLst>
                  <a:ext uri="{FF2B5EF4-FFF2-40B4-BE49-F238E27FC236}">
                    <a16:creationId xmlns:a16="http://schemas.microsoft.com/office/drawing/2014/main" id="{E41BA347-3F71-D58A-AF78-59AEACE46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6D166665-50E0-DE2F-8DA2-BBB30A335F2D}"/>
                </a:ext>
              </a:extLst>
            </p:cNvPr>
            <p:cNvSpPr/>
            <p:nvPr/>
          </p:nvSpPr>
          <p:spPr>
            <a:xfrm>
              <a:off x="12353746" y="2868999"/>
              <a:ext cx="337969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Group 29">
            <a:extLst>
              <a:ext uri="{FF2B5EF4-FFF2-40B4-BE49-F238E27FC236}">
                <a16:creationId xmlns:a16="http://schemas.microsoft.com/office/drawing/2014/main" id="{2FAE11EB-437B-504E-A83E-3561B3A7C61D}"/>
              </a:ext>
            </a:extLst>
          </p:cNvPr>
          <p:cNvGrpSpPr/>
          <p:nvPr/>
        </p:nvGrpSpPr>
        <p:grpSpPr>
          <a:xfrm>
            <a:off x="6734090" y="4147670"/>
            <a:ext cx="4782552" cy="724088"/>
            <a:chOff x="10793235" y="5959391"/>
            <a:chExt cx="7652084" cy="1158541"/>
          </a:xfrm>
        </p:grpSpPr>
        <p:sp>
          <p:nvSpPr>
            <p:cNvPr id="27" name="Rectangle: Rounded Corners 4">
              <a:extLst>
                <a:ext uri="{FF2B5EF4-FFF2-40B4-BE49-F238E27FC236}">
                  <a16:creationId xmlns:a16="http://schemas.microsoft.com/office/drawing/2014/main" id="{6BE10C19-633A-24B0-1C25-BD99DA326287}"/>
                </a:ext>
              </a:extLst>
            </p:cNvPr>
            <p:cNvSpPr/>
            <p:nvPr/>
          </p:nvSpPr>
          <p:spPr>
            <a:xfrm>
              <a:off x="10793235" y="5959391"/>
              <a:ext cx="7652084" cy="1158541"/>
            </a:xfrm>
            <a:prstGeom prst="roundRect">
              <a:avLst>
                <a:gd name="adj" fmla="val 1612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905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8" name="Group 6">
              <a:extLst>
                <a:ext uri="{FF2B5EF4-FFF2-40B4-BE49-F238E27FC236}">
                  <a16:creationId xmlns:a16="http://schemas.microsoft.com/office/drawing/2014/main" id="{C021FF2E-4EB7-C5F5-344D-94990CB146FA}"/>
                </a:ext>
              </a:extLst>
            </p:cNvPr>
            <p:cNvGrpSpPr/>
            <p:nvPr/>
          </p:nvGrpSpPr>
          <p:grpSpPr>
            <a:xfrm>
              <a:off x="11207523" y="6306092"/>
              <a:ext cx="319881" cy="465138"/>
              <a:chOff x="10146507" y="3505994"/>
              <a:chExt cx="319881" cy="4651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AutoShape 30">
                <a:extLst>
                  <a:ext uri="{FF2B5EF4-FFF2-40B4-BE49-F238E27FC236}">
                    <a16:creationId xmlns:a16="http://schemas.microsoft.com/office/drawing/2014/main" id="{6AD3C335-6A6E-00A9-0EE9-0720BA087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6507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AutoShape 31">
                <a:extLst>
                  <a:ext uri="{FF2B5EF4-FFF2-40B4-BE49-F238E27FC236}">
                    <a16:creationId xmlns:a16="http://schemas.microsoft.com/office/drawing/2014/main" id="{90A48AA4-4273-456C-74B8-8EBF3BC57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5244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9" name="Rectangle 25">
              <a:extLst>
                <a:ext uri="{FF2B5EF4-FFF2-40B4-BE49-F238E27FC236}">
                  <a16:creationId xmlns:a16="http://schemas.microsoft.com/office/drawing/2014/main" id="{35E62BE9-D016-BA99-D158-2398BA20CA5A}"/>
                </a:ext>
              </a:extLst>
            </p:cNvPr>
            <p:cNvSpPr/>
            <p:nvPr/>
          </p:nvSpPr>
          <p:spPr>
            <a:xfrm>
              <a:off x="12353746" y="6338605"/>
              <a:ext cx="337969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F9CBF6F-64E4-7DCA-BB9E-C9C134893992}"/>
              </a:ext>
            </a:extLst>
          </p:cNvPr>
          <p:cNvGrpSpPr/>
          <p:nvPr/>
        </p:nvGrpSpPr>
        <p:grpSpPr>
          <a:xfrm>
            <a:off x="6734090" y="5000849"/>
            <a:ext cx="4782552" cy="724088"/>
            <a:chOff x="10793235" y="7324474"/>
            <a:chExt cx="7652084" cy="1158541"/>
          </a:xfrm>
        </p:grpSpPr>
        <p:sp>
          <p:nvSpPr>
            <p:cNvPr id="33" name="Rectangle: Rounded Corners 5">
              <a:extLst>
                <a:ext uri="{FF2B5EF4-FFF2-40B4-BE49-F238E27FC236}">
                  <a16:creationId xmlns:a16="http://schemas.microsoft.com/office/drawing/2014/main" id="{211D4CF5-1A6D-256E-1BF8-7DC03396B6D4}"/>
                </a:ext>
              </a:extLst>
            </p:cNvPr>
            <p:cNvSpPr/>
            <p:nvPr/>
          </p:nvSpPr>
          <p:spPr>
            <a:xfrm>
              <a:off x="10793235" y="7324474"/>
              <a:ext cx="7652084" cy="1158541"/>
            </a:xfrm>
            <a:prstGeom prst="roundRect">
              <a:avLst>
                <a:gd name="adj" fmla="val 1612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dist="190500" dir="5400000" sx="90000" sy="9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528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4" name="Group 14">
              <a:extLst>
                <a:ext uri="{FF2B5EF4-FFF2-40B4-BE49-F238E27FC236}">
                  <a16:creationId xmlns:a16="http://schemas.microsoft.com/office/drawing/2014/main" id="{B21F1079-2226-8435-1457-BC98F6F7EFFB}"/>
                </a:ext>
              </a:extLst>
            </p:cNvPr>
            <p:cNvGrpSpPr/>
            <p:nvPr/>
          </p:nvGrpSpPr>
          <p:grpSpPr>
            <a:xfrm>
              <a:off x="11207919" y="7671175"/>
              <a:ext cx="319088" cy="465138"/>
              <a:chOff x="5429367" y="4908078"/>
              <a:chExt cx="319088" cy="4651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6" name="AutoShape 97">
                <a:extLst>
                  <a:ext uri="{FF2B5EF4-FFF2-40B4-BE49-F238E27FC236}">
                    <a16:creationId xmlns:a16="http://schemas.microsoft.com/office/drawing/2014/main" id="{3967FBC4-67BC-DEB7-1DAF-F3272AECE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AutoShape 98">
                <a:extLst>
                  <a:ext uri="{FF2B5EF4-FFF2-40B4-BE49-F238E27FC236}">
                    <a16:creationId xmlns:a16="http://schemas.microsoft.com/office/drawing/2014/main" id="{5E586E16-9877-1DBC-C5E7-FDB8A72BE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AutoShape 99">
                <a:extLst>
                  <a:ext uri="{FF2B5EF4-FFF2-40B4-BE49-F238E27FC236}">
                    <a16:creationId xmlns:a16="http://schemas.microsoft.com/office/drawing/2014/main" id="{32F1B81D-86C7-4947-E4F1-B427D8B81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1907" tIns="11907" rIns="11907" bIns="11907" anchor="ctr"/>
              <a:lstStyle/>
              <a:p>
                <a:pPr algn="ctr" defTabSz="1429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37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35" name="Rectangle 26">
              <a:extLst>
                <a:ext uri="{FF2B5EF4-FFF2-40B4-BE49-F238E27FC236}">
                  <a16:creationId xmlns:a16="http://schemas.microsoft.com/office/drawing/2014/main" id="{32F5AFD4-555F-FD4F-1DD7-B24F3A1896D1}"/>
                </a:ext>
              </a:extLst>
            </p:cNvPr>
            <p:cNvSpPr/>
            <p:nvPr/>
          </p:nvSpPr>
          <p:spPr>
            <a:xfrm>
              <a:off x="12353746" y="7703688"/>
              <a:ext cx="337969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9" name="Freeform: Shape 30">
            <a:extLst>
              <a:ext uri="{FF2B5EF4-FFF2-40B4-BE49-F238E27FC236}">
                <a16:creationId xmlns:a16="http://schemas.microsoft.com/office/drawing/2014/main" id="{4568917E-10C7-5F97-6723-AF067E36E6B6}"/>
              </a:ext>
            </a:extLst>
          </p:cNvPr>
          <p:cNvSpPr/>
          <p:nvPr/>
        </p:nvSpPr>
        <p:spPr>
          <a:xfrm>
            <a:off x="898951" y="1427186"/>
            <a:ext cx="4849727" cy="4849727"/>
          </a:xfrm>
          <a:custGeom>
            <a:avLst/>
            <a:gdLst>
              <a:gd name="connsiteX0" fmla="*/ 7216885 w 14433768"/>
              <a:gd name="connsiteY0" fmla="*/ 723276 h 14433768"/>
              <a:gd name="connsiteX1" fmla="*/ 723276 w 14433768"/>
              <a:gd name="connsiteY1" fmla="*/ 7216885 h 14433768"/>
              <a:gd name="connsiteX2" fmla="*/ 7216885 w 14433768"/>
              <a:gd name="connsiteY2" fmla="*/ 13710493 h 14433768"/>
              <a:gd name="connsiteX3" fmla="*/ 13710493 w 14433768"/>
              <a:gd name="connsiteY3" fmla="*/ 7216885 h 14433768"/>
              <a:gd name="connsiteX4" fmla="*/ 7216885 w 14433768"/>
              <a:gd name="connsiteY4" fmla="*/ 723276 h 14433768"/>
              <a:gd name="connsiteX5" fmla="*/ 7216884 w 14433768"/>
              <a:gd name="connsiteY5" fmla="*/ 0 h 14433768"/>
              <a:gd name="connsiteX6" fmla="*/ 14433768 w 14433768"/>
              <a:gd name="connsiteY6" fmla="*/ 7216884 h 14433768"/>
              <a:gd name="connsiteX7" fmla="*/ 7216884 w 14433768"/>
              <a:gd name="connsiteY7" fmla="*/ 14433768 h 14433768"/>
              <a:gd name="connsiteX8" fmla="*/ 0 w 14433768"/>
              <a:gd name="connsiteY8" fmla="*/ 7216884 h 14433768"/>
              <a:gd name="connsiteX9" fmla="*/ 7216884 w 14433768"/>
              <a:gd name="connsiteY9" fmla="*/ 0 h 1443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33768" h="14433768">
                <a:moveTo>
                  <a:pt x="7216885" y="723276"/>
                </a:moveTo>
                <a:cubicBezTo>
                  <a:pt x="3630564" y="723276"/>
                  <a:pt x="723276" y="3630564"/>
                  <a:pt x="723276" y="7216885"/>
                </a:cubicBezTo>
                <a:cubicBezTo>
                  <a:pt x="723276" y="10803206"/>
                  <a:pt x="3630564" y="13710493"/>
                  <a:pt x="7216885" y="13710493"/>
                </a:cubicBezTo>
                <a:cubicBezTo>
                  <a:pt x="10803206" y="13710493"/>
                  <a:pt x="13710493" y="10803206"/>
                  <a:pt x="13710493" y="7216885"/>
                </a:cubicBezTo>
                <a:cubicBezTo>
                  <a:pt x="13710493" y="3630564"/>
                  <a:pt x="10803206" y="723276"/>
                  <a:pt x="7216885" y="723276"/>
                </a:cubicBezTo>
                <a:close/>
                <a:moveTo>
                  <a:pt x="7216884" y="0"/>
                </a:moveTo>
                <a:cubicBezTo>
                  <a:pt x="11202659" y="0"/>
                  <a:pt x="14433768" y="3231109"/>
                  <a:pt x="14433768" y="7216884"/>
                </a:cubicBezTo>
                <a:cubicBezTo>
                  <a:pt x="14433768" y="11202659"/>
                  <a:pt x="11202659" y="14433768"/>
                  <a:pt x="7216884" y="14433768"/>
                </a:cubicBezTo>
                <a:cubicBezTo>
                  <a:pt x="3231109" y="14433768"/>
                  <a:pt x="0" y="11202659"/>
                  <a:pt x="0" y="7216884"/>
                </a:cubicBezTo>
                <a:cubicBezTo>
                  <a:pt x="0" y="3231109"/>
                  <a:pt x="3231109" y="0"/>
                  <a:pt x="7216884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528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0" name="Group 38">
            <a:extLst>
              <a:ext uri="{FF2B5EF4-FFF2-40B4-BE49-F238E27FC236}">
                <a16:creationId xmlns:a16="http://schemas.microsoft.com/office/drawing/2014/main" id="{B3802683-76C4-6591-A97A-0814494A9773}"/>
              </a:ext>
            </a:extLst>
          </p:cNvPr>
          <p:cNvGrpSpPr/>
          <p:nvPr/>
        </p:nvGrpSpPr>
        <p:grpSpPr>
          <a:xfrm>
            <a:off x="5164559" y="3427095"/>
            <a:ext cx="849923" cy="849923"/>
            <a:chOff x="8281984" y="4806462"/>
            <a:chExt cx="1359877" cy="1359877"/>
          </a:xfrm>
        </p:grpSpPr>
        <p:sp>
          <p:nvSpPr>
            <p:cNvPr id="42" name="Oval 32">
              <a:extLst>
                <a:ext uri="{FF2B5EF4-FFF2-40B4-BE49-F238E27FC236}">
                  <a16:creationId xmlns:a16="http://schemas.microsoft.com/office/drawing/2014/main" id="{79A48601-E3D8-A9DA-BE10-7D977B83D2B2}"/>
                </a:ext>
              </a:extLst>
            </p:cNvPr>
            <p:cNvSpPr/>
            <p:nvPr/>
          </p:nvSpPr>
          <p:spPr>
            <a:xfrm>
              <a:off x="8281984" y="4806462"/>
              <a:ext cx="1359877" cy="1359877"/>
            </a:xfrm>
            <a:prstGeom prst="ellipse">
              <a:avLst/>
            </a:prstGeom>
            <a:solidFill>
              <a:srgbClr val="CFE0D0"/>
            </a:solidFill>
            <a:ln w="12700">
              <a:noFill/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Rectangle 43">
              <a:extLst>
                <a:ext uri="{FF2B5EF4-FFF2-40B4-BE49-F238E27FC236}">
                  <a16:creationId xmlns:a16="http://schemas.microsoft.com/office/drawing/2014/main" id="{CC320248-81F8-8264-F34F-227CB76C938F}"/>
                </a:ext>
              </a:extLst>
            </p:cNvPr>
            <p:cNvSpPr/>
            <p:nvPr/>
          </p:nvSpPr>
          <p:spPr>
            <a:xfrm>
              <a:off x="8345478" y="5101680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</a:p>
          </p:txBody>
        </p:sp>
      </p:grpSp>
      <p:grpSp>
        <p:nvGrpSpPr>
          <p:cNvPr id="44" name="Group 37">
            <a:extLst>
              <a:ext uri="{FF2B5EF4-FFF2-40B4-BE49-F238E27FC236}">
                <a16:creationId xmlns:a16="http://schemas.microsoft.com/office/drawing/2014/main" id="{4115F1C5-D572-9B14-1878-1CE37099F729}"/>
              </a:ext>
            </a:extLst>
          </p:cNvPr>
          <p:cNvGrpSpPr/>
          <p:nvPr/>
        </p:nvGrpSpPr>
        <p:grpSpPr>
          <a:xfrm>
            <a:off x="2898851" y="1129242"/>
            <a:ext cx="849923" cy="849923"/>
            <a:chOff x="4656852" y="8281375"/>
            <a:chExt cx="1359877" cy="1359877"/>
          </a:xfrm>
        </p:grpSpPr>
        <p:sp>
          <p:nvSpPr>
            <p:cNvPr id="45" name="Oval 33">
              <a:extLst>
                <a:ext uri="{FF2B5EF4-FFF2-40B4-BE49-F238E27FC236}">
                  <a16:creationId xmlns:a16="http://schemas.microsoft.com/office/drawing/2014/main" id="{C7745074-55D0-A105-17CF-7CEC582CC339}"/>
                </a:ext>
              </a:extLst>
            </p:cNvPr>
            <p:cNvSpPr/>
            <p:nvPr/>
          </p:nvSpPr>
          <p:spPr>
            <a:xfrm>
              <a:off x="4656852" y="8281375"/>
              <a:ext cx="1359877" cy="1359877"/>
            </a:xfrm>
            <a:prstGeom prst="ellipse">
              <a:avLst/>
            </a:prstGeom>
            <a:solidFill>
              <a:srgbClr val="252525"/>
            </a:solidFill>
            <a:ln w="12700">
              <a:noFill/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Rectangle 44">
              <a:extLst>
                <a:ext uri="{FF2B5EF4-FFF2-40B4-BE49-F238E27FC236}">
                  <a16:creationId xmlns:a16="http://schemas.microsoft.com/office/drawing/2014/main" id="{7EBEE4C0-9912-F2A7-9A8F-07C1B3DEAB92}"/>
                </a:ext>
              </a:extLst>
            </p:cNvPr>
            <p:cNvSpPr/>
            <p:nvPr/>
          </p:nvSpPr>
          <p:spPr>
            <a:xfrm>
              <a:off x="4720346" y="8576593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</a:p>
          </p:txBody>
        </p:sp>
      </p:grpSp>
      <p:grpSp>
        <p:nvGrpSpPr>
          <p:cNvPr id="47" name="Group 36">
            <a:extLst>
              <a:ext uri="{FF2B5EF4-FFF2-40B4-BE49-F238E27FC236}">
                <a16:creationId xmlns:a16="http://schemas.microsoft.com/office/drawing/2014/main" id="{CCA0F33E-243F-9388-3A58-975830B3B731}"/>
              </a:ext>
            </a:extLst>
          </p:cNvPr>
          <p:cNvGrpSpPr/>
          <p:nvPr/>
        </p:nvGrpSpPr>
        <p:grpSpPr>
          <a:xfrm>
            <a:off x="633143" y="3427094"/>
            <a:ext cx="849923" cy="849923"/>
            <a:chOff x="1031719" y="4806462"/>
            <a:chExt cx="1359877" cy="1359877"/>
          </a:xfrm>
        </p:grpSpPr>
        <p:sp>
          <p:nvSpPr>
            <p:cNvPr id="48" name="Oval 34">
              <a:extLst>
                <a:ext uri="{FF2B5EF4-FFF2-40B4-BE49-F238E27FC236}">
                  <a16:creationId xmlns:a16="http://schemas.microsoft.com/office/drawing/2014/main" id="{5CC04792-C472-6CD0-BB52-7A5B1670F46E}"/>
                </a:ext>
              </a:extLst>
            </p:cNvPr>
            <p:cNvSpPr/>
            <p:nvPr/>
          </p:nvSpPr>
          <p:spPr>
            <a:xfrm>
              <a:off x="1031719" y="4806462"/>
              <a:ext cx="1359877" cy="1359877"/>
            </a:xfrm>
            <a:prstGeom prst="ellipse">
              <a:avLst/>
            </a:prstGeom>
            <a:solidFill>
              <a:srgbClr val="CFE0D0"/>
            </a:solidFill>
            <a:ln w="12700">
              <a:noFill/>
            </a:ln>
            <a:effectLst>
              <a:outerShdw blurRad="419100" dist="2286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Rectangle 45">
              <a:extLst>
                <a:ext uri="{FF2B5EF4-FFF2-40B4-BE49-F238E27FC236}">
                  <a16:creationId xmlns:a16="http://schemas.microsoft.com/office/drawing/2014/main" id="{7220A8E5-D1E0-2AC2-4380-56628E7DE683}"/>
                </a:ext>
              </a:extLst>
            </p:cNvPr>
            <p:cNvSpPr/>
            <p:nvPr/>
          </p:nvSpPr>
          <p:spPr>
            <a:xfrm>
              <a:off x="1095213" y="5101680"/>
              <a:ext cx="1232887" cy="825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751" b="1">
                  <a:solidFill>
                    <a:schemeClr val="bg1"/>
                  </a:solidFill>
                  <a:effectLst>
                    <a:outerShdw blurRad="279400" dist="1270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en-US" sz="2751" b="1" dirty="0">
                <a:solidFill>
                  <a:schemeClr val="bg1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3865315-0336-9511-E4C2-CEF88F8800EC}"/>
              </a:ext>
            </a:extLst>
          </p:cNvPr>
          <p:cNvGrpSpPr/>
          <p:nvPr/>
        </p:nvGrpSpPr>
        <p:grpSpPr>
          <a:xfrm>
            <a:off x="7386158" y="2978407"/>
            <a:ext cx="3921253" cy="888156"/>
            <a:chOff x="8154514" y="1279509"/>
            <a:chExt cx="3921253" cy="888156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994EC73-764D-AFE2-14EF-9629A35663F9}"/>
                </a:ext>
              </a:extLst>
            </p:cNvPr>
            <p:cNvSpPr/>
            <p:nvPr/>
          </p:nvSpPr>
          <p:spPr>
            <a:xfrm>
              <a:off x="8154514" y="1547243"/>
              <a:ext cx="390689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6BF7F2C-B3CC-C321-47DE-3D45F06B39A1}"/>
                </a:ext>
              </a:extLst>
            </p:cNvPr>
            <p:cNvSpPr txBox="1"/>
            <p:nvPr/>
          </p:nvSpPr>
          <p:spPr>
            <a:xfrm>
              <a:off x="8154515" y="1279509"/>
              <a:ext cx="39212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8126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21CFB41-AD2A-31A3-EBAB-36F0B5F0FB94}"/>
              </a:ext>
            </a:extLst>
          </p:cNvPr>
          <p:cNvGrpSpPr/>
          <p:nvPr/>
        </p:nvGrpSpPr>
        <p:grpSpPr>
          <a:xfrm>
            <a:off x="1653138" y="1723780"/>
            <a:ext cx="5969647" cy="1409146"/>
            <a:chOff x="1315927" y="1827199"/>
            <a:chExt cx="5969647" cy="1409146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0483D72-6ACA-AD95-2D70-A2DEAC459366}"/>
                </a:ext>
              </a:extLst>
            </p:cNvPr>
            <p:cNvSpPr/>
            <p:nvPr/>
          </p:nvSpPr>
          <p:spPr>
            <a:xfrm>
              <a:off x="1315927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6EAE63BA-071A-EAD8-E82E-AF994BE8D5EB}"/>
                </a:ext>
              </a:extLst>
            </p:cNvPr>
            <p:cNvSpPr/>
            <p:nvPr/>
          </p:nvSpPr>
          <p:spPr>
            <a:xfrm>
              <a:off x="2836094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C0D22A5-6759-AB94-3764-0E43F9D91829}"/>
                </a:ext>
              </a:extLst>
            </p:cNvPr>
            <p:cNvSpPr/>
            <p:nvPr/>
          </p:nvSpPr>
          <p:spPr>
            <a:xfrm>
              <a:off x="4356261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24F387E-9B18-AB5E-5297-B9C97E7781A4}"/>
                </a:ext>
              </a:extLst>
            </p:cNvPr>
            <p:cNvSpPr/>
            <p:nvPr/>
          </p:nvSpPr>
          <p:spPr>
            <a:xfrm>
              <a:off x="5876428" y="1827199"/>
              <a:ext cx="1409146" cy="1409146"/>
            </a:xfrm>
            <a:prstGeom prst="ellipse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10078541" y="25033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4DEAC7BB-8F50-02ED-DEEE-E8701FDAAC3A}"/>
              </a:ext>
            </a:extLst>
          </p:cNvPr>
          <p:cNvSpPr txBox="1"/>
          <p:nvPr/>
        </p:nvSpPr>
        <p:spPr>
          <a:xfrm flipH="1">
            <a:off x="2194143" y="4624147"/>
            <a:ext cx="2372583" cy="415293"/>
          </a:xfrm>
          <a:custGeom>
            <a:avLst/>
            <a:gdLst>
              <a:gd name="connsiteX0" fmla="*/ 0 w 2372583"/>
              <a:gd name="connsiteY0" fmla="*/ 207647 h 415293"/>
              <a:gd name="connsiteX1" fmla="*/ 207647 w 2372583"/>
              <a:gd name="connsiteY1" fmla="*/ 0 h 415293"/>
              <a:gd name="connsiteX2" fmla="*/ 657824 w 2372583"/>
              <a:gd name="connsiteY2" fmla="*/ 0 h 415293"/>
              <a:gd name="connsiteX3" fmla="*/ 1147146 w 2372583"/>
              <a:gd name="connsiteY3" fmla="*/ 0 h 415293"/>
              <a:gd name="connsiteX4" fmla="*/ 1616896 w 2372583"/>
              <a:gd name="connsiteY4" fmla="*/ 0 h 415293"/>
              <a:gd name="connsiteX5" fmla="*/ 2164937 w 2372583"/>
              <a:gd name="connsiteY5" fmla="*/ 0 h 415293"/>
              <a:gd name="connsiteX6" fmla="*/ 2372584 w 2372583"/>
              <a:gd name="connsiteY6" fmla="*/ 207647 h 415293"/>
              <a:gd name="connsiteX7" fmla="*/ 2372583 w 2372583"/>
              <a:gd name="connsiteY7" fmla="*/ 207647 h 415293"/>
              <a:gd name="connsiteX8" fmla="*/ 2164936 w 2372583"/>
              <a:gd name="connsiteY8" fmla="*/ 415294 h 415293"/>
              <a:gd name="connsiteX9" fmla="*/ 1695187 w 2372583"/>
              <a:gd name="connsiteY9" fmla="*/ 415294 h 415293"/>
              <a:gd name="connsiteX10" fmla="*/ 1205864 w 2372583"/>
              <a:gd name="connsiteY10" fmla="*/ 415294 h 415293"/>
              <a:gd name="connsiteX11" fmla="*/ 775261 w 2372583"/>
              <a:gd name="connsiteY11" fmla="*/ 415293 h 415293"/>
              <a:gd name="connsiteX12" fmla="*/ 207647 w 2372583"/>
              <a:gd name="connsiteY12" fmla="*/ 415293 h 415293"/>
              <a:gd name="connsiteX13" fmla="*/ 0 w 2372583"/>
              <a:gd name="connsiteY13" fmla="*/ 207646 h 415293"/>
              <a:gd name="connsiteX14" fmla="*/ 0 w 2372583"/>
              <a:gd name="connsiteY14" fmla="*/ 207647 h 41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72583" h="415293" fill="none" extrusionOk="0">
                <a:moveTo>
                  <a:pt x="0" y="207647"/>
                </a:moveTo>
                <a:cubicBezTo>
                  <a:pt x="13347" y="81281"/>
                  <a:pt x="99906" y="-32637"/>
                  <a:pt x="207647" y="0"/>
                </a:cubicBezTo>
                <a:cubicBezTo>
                  <a:pt x="406938" y="-41647"/>
                  <a:pt x="550677" y="7436"/>
                  <a:pt x="657824" y="0"/>
                </a:cubicBezTo>
                <a:cubicBezTo>
                  <a:pt x="764971" y="-7436"/>
                  <a:pt x="926387" y="47218"/>
                  <a:pt x="1147146" y="0"/>
                </a:cubicBezTo>
                <a:cubicBezTo>
                  <a:pt x="1367905" y="-47218"/>
                  <a:pt x="1428808" y="42862"/>
                  <a:pt x="1616896" y="0"/>
                </a:cubicBezTo>
                <a:cubicBezTo>
                  <a:pt x="1804984" y="-42862"/>
                  <a:pt x="1928828" y="46111"/>
                  <a:pt x="2164937" y="0"/>
                </a:cubicBezTo>
                <a:cubicBezTo>
                  <a:pt x="2298479" y="14016"/>
                  <a:pt x="2371811" y="111339"/>
                  <a:pt x="2372584" y="207647"/>
                </a:cubicBezTo>
                <a:lnTo>
                  <a:pt x="2372583" y="207647"/>
                </a:lnTo>
                <a:cubicBezTo>
                  <a:pt x="2379064" y="318483"/>
                  <a:pt x="2270376" y="429963"/>
                  <a:pt x="2164936" y="415294"/>
                </a:cubicBezTo>
                <a:cubicBezTo>
                  <a:pt x="1955203" y="429269"/>
                  <a:pt x="1890741" y="380128"/>
                  <a:pt x="1695187" y="415294"/>
                </a:cubicBezTo>
                <a:cubicBezTo>
                  <a:pt x="1499633" y="450460"/>
                  <a:pt x="1441651" y="412305"/>
                  <a:pt x="1205864" y="415294"/>
                </a:cubicBezTo>
                <a:cubicBezTo>
                  <a:pt x="970077" y="418282"/>
                  <a:pt x="926187" y="377927"/>
                  <a:pt x="775261" y="415293"/>
                </a:cubicBezTo>
                <a:cubicBezTo>
                  <a:pt x="624335" y="452659"/>
                  <a:pt x="321386" y="406318"/>
                  <a:pt x="207647" y="415293"/>
                </a:cubicBezTo>
                <a:cubicBezTo>
                  <a:pt x="85746" y="429788"/>
                  <a:pt x="-1844" y="319879"/>
                  <a:pt x="0" y="207646"/>
                </a:cubicBezTo>
                <a:lnTo>
                  <a:pt x="0" y="207647"/>
                </a:lnTo>
                <a:close/>
              </a:path>
              <a:path w="2372583" h="415293" stroke="0" extrusionOk="0">
                <a:moveTo>
                  <a:pt x="0" y="207647"/>
                </a:moveTo>
                <a:cubicBezTo>
                  <a:pt x="-28714" y="75256"/>
                  <a:pt x="75713" y="6476"/>
                  <a:pt x="207647" y="0"/>
                </a:cubicBezTo>
                <a:cubicBezTo>
                  <a:pt x="412441" y="-3717"/>
                  <a:pt x="473068" y="54993"/>
                  <a:pt x="736115" y="0"/>
                </a:cubicBezTo>
                <a:cubicBezTo>
                  <a:pt x="999162" y="-54993"/>
                  <a:pt x="1024071" y="46226"/>
                  <a:pt x="1205865" y="0"/>
                </a:cubicBezTo>
                <a:cubicBezTo>
                  <a:pt x="1387659" y="-46226"/>
                  <a:pt x="1451493" y="25020"/>
                  <a:pt x="1656042" y="0"/>
                </a:cubicBezTo>
                <a:cubicBezTo>
                  <a:pt x="1860591" y="-25020"/>
                  <a:pt x="1937632" y="33165"/>
                  <a:pt x="2164937" y="0"/>
                </a:cubicBezTo>
                <a:cubicBezTo>
                  <a:pt x="2288854" y="-19009"/>
                  <a:pt x="2341237" y="88167"/>
                  <a:pt x="2372584" y="207647"/>
                </a:cubicBezTo>
                <a:lnTo>
                  <a:pt x="2372583" y="207647"/>
                </a:lnTo>
                <a:cubicBezTo>
                  <a:pt x="2359641" y="334511"/>
                  <a:pt x="2277663" y="396666"/>
                  <a:pt x="2164936" y="415294"/>
                </a:cubicBezTo>
                <a:cubicBezTo>
                  <a:pt x="1931693" y="429086"/>
                  <a:pt x="1868204" y="397550"/>
                  <a:pt x="1636468" y="415294"/>
                </a:cubicBezTo>
                <a:cubicBezTo>
                  <a:pt x="1404732" y="433038"/>
                  <a:pt x="1351745" y="373599"/>
                  <a:pt x="1186292" y="415294"/>
                </a:cubicBezTo>
                <a:cubicBezTo>
                  <a:pt x="1020839" y="456989"/>
                  <a:pt x="829063" y="391796"/>
                  <a:pt x="696969" y="415293"/>
                </a:cubicBezTo>
                <a:cubicBezTo>
                  <a:pt x="564875" y="438790"/>
                  <a:pt x="368631" y="393666"/>
                  <a:pt x="207647" y="415293"/>
                </a:cubicBezTo>
                <a:cubicBezTo>
                  <a:pt x="103767" y="431928"/>
                  <a:pt x="3871" y="327068"/>
                  <a:pt x="0" y="207646"/>
                </a:cubicBezTo>
                <a:lnTo>
                  <a:pt x="0" y="207647"/>
                </a:lnTo>
                <a:close/>
              </a:path>
            </a:pathLst>
          </a:custGeom>
          <a:solidFill>
            <a:srgbClr val="CFE0D0"/>
          </a:solidFill>
          <a:ln w="25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200">
                <a:latin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zh-CN" altLang="en-US" sz="14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" name="图形 27" descr="用户 纯色填充">
            <a:extLst>
              <a:ext uri="{FF2B5EF4-FFF2-40B4-BE49-F238E27FC236}">
                <a16:creationId xmlns:a16="http://schemas.microsoft.com/office/drawing/2014/main" id="{620FD4D0-BEC0-009B-11C1-C98759A41BBA}"/>
              </a:ext>
            </a:extLst>
          </p:cNvPr>
          <p:cNvGrpSpPr/>
          <p:nvPr/>
        </p:nvGrpSpPr>
        <p:grpSpPr>
          <a:xfrm>
            <a:off x="2406185" y="4687029"/>
            <a:ext cx="246958" cy="266250"/>
            <a:chOff x="3821157" y="4510642"/>
            <a:chExt cx="246958" cy="266250"/>
          </a:xfrm>
          <a:solidFill>
            <a:srgbClr val="252525"/>
          </a:soli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5142B02-5322-C06B-742E-4ABB35C6A5AE}"/>
                </a:ext>
              </a:extLst>
            </p:cNvPr>
            <p:cNvSpPr/>
            <p:nvPr/>
          </p:nvSpPr>
          <p:spPr>
            <a:xfrm>
              <a:off x="3882897" y="4510642"/>
              <a:ext cx="123479" cy="125294"/>
            </a:xfrm>
            <a:custGeom>
              <a:avLst/>
              <a:gdLst>
                <a:gd name="connsiteX0" fmla="*/ 123479 w 123479"/>
                <a:gd name="connsiteY0" fmla="*/ 62647 h 125294"/>
                <a:gd name="connsiteX1" fmla="*/ 61740 w 123479"/>
                <a:gd name="connsiteY1" fmla="*/ 125294 h 125294"/>
                <a:gd name="connsiteX2" fmla="*/ 0 w 123479"/>
                <a:gd name="connsiteY2" fmla="*/ 62647 h 125294"/>
                <a:gd name="connsiteX3" fmla="*/ 61740 w 123479"/>
                <a:gd name="connsiteY3" fmla="*/ 0 h 125294"/>
                <a:gd name="connsiteX4" fmla="*/ 123479 w 123479"/>
                <a:gd name="connsiteY4" fmla="*/ 62647 h 12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79" h="125294">
                  <a:moveTo>
                    <a:pt x="123479" y="62647"/>
                  </a:moveTo>
                  <a:cubicBezTo>
                    <a:pt x="123479" y="97246"/>
                    <a:pt x="95838" y="125294"/>
                    <a:pt x="61740" y="125294"/>
                  </a:cubicBezTo>
                  <a:cubicBezTo>
                    <a:pt x="27642" y="125294"/>
                    <a:pt x="0" y="97246"/>
                    <a:pt x="0" y="62647"/>
                  </a:cubicBezTo>
                  <a:cubicBezTo>
                    <a:pt x="0" y="28048"/>
                    <a:pt x="27642" y="0"/>
                    <a:pt x="61740" y="0"/>
                  </a:cubicBezTo>
                  <a:cubicBezTo>
                    <a:pt x="95838" y="0"/>
                    <a:pt x="123479" y="28048"/>
                    <a:pt x="123479" y="62647"/>
                  </a:cubicBezTo>
                  <a:close/>
                </a:path>
              </a:pathLst>
            </a:custGeom>
            <a:grpFill/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3265637-5F8E-EABE-F4F1-C9F95135FF05}"/>
                </a:ext>
              </a:extLst>
            </p:cNvPr>
            <p:cNvSpPr/>
            <p:nvPr/>
          </p:nvSpPr>
          <p:spPr>
            <a:xfrm>
              <a:off x="3821157" y="4651598"/>
              <a:ext cx="246958" cy="125294"/>
            </a:xfrm>
            <a:custGeom>
              <a:avLst/>
              <a:gdLst>
                <a:gd name="connsiteX0" fmla="*/ 246959 w 246958"/>
                <a:gd name="connsiteY0" fmla="*/ 125294 h 125294"/>
                <a:gd name="connsiteX1" fmla="*/ 246959 w 246958"/>
                <a:gd name="connsiteY1" fmla="*/ 62647 h 125294"/>
                <a:gd name="connsiteX2" fmla="*/ 234611 w 246958"/>
                <a:gd name="connsiteY2" fmla="*/ 37588 h 125294"/>
                <a:gd name="connsiteX3" fmla="*/ 174415 w 246958"/>
                <a:gd name="connsiteY3" fmla="*/ 7831 h 125294"/>
                <a:gd name="connsiteX4" fmla="*/ 123479 w 246958"/>
                <a:gd name="connsiteY4" fmla="*/ 0 h 125294"/>
                <a:gd name="connsiteX5" fmla="*/ 72544 w 246958"/>
                <a:gd name="connsiteY5" fmla="*/ 7831 h 125294"/>
                <a:gd name="connsiteX6" fmla="*/ 12348 w 246958"/>
                <a:gd name="connsiteY6" fmla="*/ 37588 h 125294"/>
                <a:gd name="connsiteX7" fmla="*/ 0 w 246958"/>
                <a:gd name="connsiteY7" fmla="*/ 62647 h 125294"/>
                <a:gd name="connsiteX8" fmla="*/ 0 w 246958"/>
                <a:gd name="connsiteY8" fmla="*/ 125294 h 125294"/>
                <a:gd name="connsiteX9" fmla="*/ 246959 w 246958"/>
                <a:gd name="connsiteY9" fmla="*/ 125294 h 12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958" h="125294">
                  <a:moveTo>
                    <a:pt x="246959" y="125294"/>
                  </a:moveTo>
                  <a:lnTo>
                    <a:pt x="246959" y="62647"/>
                  </a:lnTo>
                  <a:cubicBezTo>
                    <a:pt x="246959" y="53250"/>
                    <a:pt x="242328" y="43853"/>
                    <a:pt x="234611" y="37588"/>
                  </a:cubicBezTo>
                  <a:cubicBezTo>
                    <a:pt x="217632" y="23493"/>
                    <a:pt x="196023" y="14096"/>
                    <a:pt x="174415" y="7831"/>
                  </a:cubicBezTo>
                  <a:cubicBezTo>
                    <a:pt x="158980" y="3132"/>
                    <a:pt x="142001" y="0"/>
                    <a:pt x="123479" y="0"/>
                  </a:cubicBezTo>
                  <a:cubicBezTo>
                    <a:pt x="106501" y="0"/>
                    <a:pt x="89523" y="3132"/>
                    <a:pt x="72544" y="7831"/>
                  </a:cubicBezTo>
                  <a:cubicBezTo>
                    <a:pt x="50935" y="14096"/>
                    <a:pt x="29326" y="25059"/>
                    <a:pt x="12348" y="37588"/>
                  </a:cubicBezTo>
                  <a:cubicBezTo>
                    <a:pt x="4630" y="43853"/>
                    <a:pt x="0" y="53250"/>
                    <a:pt x="0" y="62647"/>
                  </a:cubicBezTo>
                  <a:lnTo>
                    <a:pt x="0" y="125294"/>
                  </a:lnTo>
                  <a:lnTo>
                    <a:pt x="246959" y="125294"/>
                  </a:lnTo>
                  <a:close/>
                </a:path>
              </a:pathLst>
            </a:custGeom>
            <a:grpFill/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F9B0B73-D532-B22F-B02D-602AB8BDD029}"/>
              </a:ext>
            </a:extLst>
          </p:cNvPr>
          <p:cNvSpPr txBox="1"/>
          <p:nvPr/>
        </p:nvSpPr>
        <p:spPr>
          <a:xfrm flipH="1">
            <a:off x="4792201" y="4624147"/>
            <a:ext cx="2372583" cy="415293"/>
          </a:xfrm>
          <a:custGeom>
            <a:avLst/>
            <a:gdLst>
              <a:gd name="connsiteX0" fmla="*/ 0 w 2372583"/>
              <a:gd name="connsiteY0" fmla="*/ 207647 h 415293"/>
              <a:gd name="connsiteX1" fmla="*/ 207647 w 2372583"/>
              <a:gd name="connsiteY1" fmla="*/ 0 h 415293"/>
              <a:gd name="connsiteX2" fmla="*/ 736115 w 2372583"/>
              <a:gd name="connsiteY2" fmla="*/ 0 h 415293"/>
              <a:gd name="connsiteX3" fmla="*/ 1166719 w 2372583"/>
              <a:gd name="connsiteY3" fmla="*/ 0 h 415293"/>
              <a:gd name="connsiteX4" fmla="*/ 1616896 w 2372583"/>
              <a:gd name="connsiteY4" fmla="*/ 0 h 415293"/>
              <a:gd name="connsiteX5" fmla="*/ 2164937 w 2372583"/>
              <a:gd name="connsiteY5" fmla="*/ 0 h 415293"/>
              <a:gd name="connsiteX6" fmla="*/ 2372584 w 2372583"/>
              <a:gd name="connsiteY6" fmla="*/ 207647 h 415293"/>
              <a:gd name="connsiteX7" fmla="*/ 2372583 w 2372583"/>
              <a:gd name="connsiteY7" fmla="*/ 207647 h 415293"/>
              <a:gd name="connsiteX8" fmla="*/ 2164936 w 2372583"/>
              <a:gd name="connsiteY8" fmla="*/ 415294 h 415293"/>
              <a:gd name="connsiteX9" fmla="*/ 1714760 w 2372583"/>
              <a:gd name="connsiteY9" fmla="*/ 415294 h 415293"/>
              <a:gd name="connsiteX10" fmla="*/ 1245010 w 2372583"/>
              <a:gd name="connsiteY10" fmla="*/ 415294 h 415293"/>
              <a:gd name="connsiteX11" fmla="*/ 794834 w 2372583"/>
              <a:gd name="connsiteY11" fmla="*/ 415293 h 415293"/>
              <a:gd name="connsiteX12" fmla="*/ 207647 w 2372583"/>
              <a:gd name="connsiteY12" fmla="*/ 415293 h 415293"/>
              <a:gd name="connsiteX13" fmla="*/ 0 w 2372583"/>
              <a:gd name="connsiteY13" fmla="*/ 207646 h 415293"/>
              <a:gd name="connsiteX14" fmla="*/ 0 w 2372583"/>
              <a:gd name="connsiteY14" fmla="*/ 207647 h 41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72583" h="415293" fill="none" extrusionOk="0">
                <a:moveTo>
                  <a:pt x="0" y="207647"/>
                </a:moveTo>
                <a:cubicBezTo>
                  <a:pt x="561" y="88522"/>
                  <a:pt x="78486" y="20577"/>
                  <a:pt x="207647" y="0"/>
                </a:cubicBezTo>
                <a:cubicBezTo>
                  <a:pt x="321037" y="-51803"/>
                  <a:pt x="608627" y="2472"/>
                  <a:pt x="736115" y="0"/>
                </a:cubicBezTo>
                <a:cubicBezTo>
                  <a:pt x="863603" y="-2472"/>
                  <a:pt x="1008747" y="3778"/>
                  <a:pt x="1166719" y="0"/>
                </a:cubicBezTo>
                <a:cubicBezTo>
                  <a:pt x="1324691" y="-3778"/>
                  <a:pt x="1436745" y="49073"/>
                  <a:pt x="1616896" y="0"/>
                </a:cubicBezTo>
                <a:cubicBezTo>
                  <a:pt x="1797047" y="-49073"/>
                  <a:pt x="1978671" y="53943"/>
                  <a:pt x="2164937" y="0"/>
                </a:cubicBezTo>
                <a:cubicBezTo>
                  <a:pt x="2271547" y="-16920"/>
                  <a:pt x="2354178" y="90152"/>
                  <a:pt x="2372584" y="207647"/>
                </a:cubicBezTo>
                <a:lnTo>
                  <a:pt x="2372583" y="207647"/>
                </a:lnTo>
                <a:cubicBezTo>
                  <a:pt x="2381703" y="321770"/>
                  <a:pt x="2272619" y="446850"/>
                  <a:pt x="2164936" y="415294"/>
                </a:cubicBezTo>
                <a:cubicBezTo>
                  <a:pt x="2047986" y="422354"/>
                  <a:pt x="1912790" y="384401"/>
                  <a:pt x="1714760" y="415294"/>
                </a:cubicBezTo>
                <a:cubicBezTo>
                  <a:pt x="1516730" y="446187"/>
                  <a:pt x="1443614" y="382736"/>
                  <a:pt x="1245010" y="415294"/>
                </a:cubicBezTo>
                <a:cubicBezTo>
                  <a:pt x="1046406" y="447852"/>
                  <a:pt x="925839" y="414493"/>
                  <a:pt x="794834" y="415293"/>
                </a:cubicBezTo>
                <a:cubicBezTo>
                  <a:pt x="663829" y="416093"/>
                  <a:pt x="457506" y="351191"/>
                  <a:pt x="207647" y="415293"/>
                </a:cubicBezTo>
                <a:cubicBezTo>
                  <a:pt x="102112" y="442373"/>
                  <a:pt x="434" y="318647"/>
                  <a:pt x="0" y="207646"/>
                </a:cubicBezTo>
                <a:lnTo>
                  <a:pt x="0" y="207647"/>
                </a:lnTo>
                <a:close/>
              </a:path>
              <a:path w="2372583" h="415293" stroke="0" extrusionOk="0">
                <a:moveTo>
                  <a:pt x="0" y="207647"/>
                </a:moveTo>
                <a:cubicBezTo>
                  <a:pt x="17850" y="87838"/>
                  <a:pt x="74585" y="26030"/>
                  <a:pt x="207647" y="0"/>
                </a:cubicBezTo>
                <a:cubicBezTo>
                  <a:pt x="432372" y="-41890"/>
                  <a:pt x="449552" y="8151"/>
                  <a:pt x="657824" y="0"/>
                </a:cubicBezTo>
                <a:cubicBezTo>
                  <a:pt x="866096" y="-8151"/>
                  <a:pt x="1009437" y="16553"/>
                  <a:pt x="1166719" y="0"/>
                </a:cubicBezTo>
                <a:cubicBezTo>
                  <a:pt x="1324002" y="-16553"/>
                  <a:pt x="1488580" y="31273"/>
                  <a:pt x="1695187" y="0"/>
                </a:cubicBezTo>
                <a:cubicBezTo>
                  <a:pt x="1901794" y="-31273"/>
                  <a:pt x="2007117" y="38177"/>
                  <a:pt x="2164937" y="0"/>
                </a:cubicBezTo>
                <a:cubicBezTo>
                  <a:pt x="2276248" y="-691"/>
                  <a:pt x="2374069" y="123298"/>
                  <a:pt x="2372584" y="207647"/>
                </a:cubicBezTo>
                <a:lnTo>
                  <a:pt x="2372583" y="207647"/>
                </a:lnTo>
                <a:cubicBezTo>
                  <a:pt x="2363261" y="314793"/>
                  <a:pt x="2271787" y="421025"/>
                  <a:pt x="2164936" y="415294"/>
                </a:cubicBezTo>
                <a:cubicBezTo>
                  <a:pt x="1993988" y="462376"/>
                  <a:pt x="1827092" y="384640"/>
                  <a:pt x="1734332" y="415294"/>
                </a:cubicBezTo>
                <a:cubicBezTo>
                  <a:pt x="1641572" y="445948"/>
                  <a:pt x="1421396" y="410325"/>
                  <a:pt x="1284156" y="415294"/>
                </a:cubicBezTo>
                <a:cubicBezTo>
                  <a:pt x="1146916" y="420263"/>
                  <a:pt x="964733" y="388932"/>
                  <a:pt x="775261" y="415293"/>
                </a:cubicBezTo>
                <a:cubicBezTo>
                  <a:pt x="585789" y="441654"/>
                  <a:pt x="454781" y="370642"/>
                  <a:pt x="207647" y="415293"/>
                </a:cubicBezTo>
                <a:cubicBezTo>
                  <a:pt x="93273" y="426063"/>
                  <a:pt x="881" y="309441"/>
                  <a:pt x="0" y="207646"/>
                </a:cubicBezTo>
                <a:lnTo>
                  <a:pt x="0" y="207647"/>
                </a:lnTo>
                <a:close/>
              </a:path>
            </a:pathLst>
          </a:custGeom>
          <a:solidFill>
            <a:srgbClr val="CFE0D0"/>
          </a:solidFill>
          <a:ln w="25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8447764">
                  <a:prstGeom prst="roundRect">
                    <a:avLst>
                      <a:gd name="adj" fmla="val 5000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HarmonyOS Sans SC Light" panose="000004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9C763F-83FD-5F7B-4101-8890883D2D80}"/>
              </a:ext>
            </a:extLst>
          </p:cNvPr>
          <p:cNvSpPr txBox="1"/>
          <p:nvPr/>
        </p:nvSpPr>
        <p:spPr>
          <a:xfrm>
            <a:off x="5365677" y="4687461"/>
            <a:ext cx="16881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40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时间：</a:t>
            </a:r>
            <a:r>
              <a:rPr lang="en-US" altLang="zh-CN" sz="1400" dirty="0">
                <a:solidFill>
                  <a:srgbClr val="25252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2023.04.17</a:t>
            </a:r>
            <a:endParaRPr lang="zh-CN" altLang="en-US" sz="1400" dirty="0">
              <a:solidFill>
                <a:srgbClr val="252525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30F56A-8CED-10F7-0EB6-926D2B878F4E}"/>
              </a:ext>
            </a:extLst>
          </p:cNvPr>
          <p:cNvSpPr txBox="1"/>
          <p:nvPr/>
        </p:nvSpPr>
        <p:spPr>
          <a:xfrm>
            <a:off x="2714884" y="4687495"/>
            <a:ext cx="20965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252525"/>
                </a:solidFill>
                <a:sym typeface="HarmonyOS Sans SC Light" panose="00000400000000000000" pitchFamily="2" charset="-122"/>
              </a:rPr>
              <a:t> 汇报：</a:t>
            </a:r>
            <a:r>
              <a:rPr lang="en-US" altLang="zh-CN" dirty="0">
                <a:solidFill>
                  <a:srgbClr val="252525"/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olidFill>
                  <a:srgbClr val="252525"/>
                </a:solidFill>
                <a:sym typeface="HarmonyOS Sans SC Light" panose="00000400000000000000" pitchFamily="2" charset="-122"/>
              </a:rPr>
              <a:t>模板网</a:t>
            </a:r>
            <a:endParaRPr lang="zh-CN" altLang="en-US" dirty="0">
              <a:solidFill>
                <a:srgbClr val="252525"/>
              </a:solidFill>
            </a:endParaRPr>
          </a:p>
        </p:txBody>
      </p:sp>
      <p:sp>
        <p:nvSpPr>
          <p:cNvPr id="12" name="iconfont-10008-4919026">
            <a:extLst>
              <a:ext uri="{FF2B5EF4-FFF2-40B4-BE49-F238E27FC236}">
                <a16:creationId xmlns:a16="http://schemas.microsoft.com/office/drawing/2014/main" id="{16A1BC16-D37D-8BC7-C4B8-D5BC4E81F18C}"/>
              </a:ext>
            </a:extLst>
          </p:cNvPr>
          <p:cNvSpPr/>
          <p:nvPr/>
        </p:nvSpPr>
        <p:spPr>
          <a:xfrm>
            <a:off x="4987738" y="4698326"/>
            <a:ext cx="266934" cy="266934"/>
          </a:xfrm>
          <a:custGeom>
            <a:avLst/>
            <a:gdLst>
              <a:gd name="connsiteX0" fmla="*/ 304765 w 609586"/>
              <a:gd name="connsiteY0" fmla="*/ 121917 h 609586"/>
              <a:gd name="connsiteX1" fmla="*/ 335240 w 609586"/>
              <a:gd name="connsiteY1" fmla="*/ 152400 h 609586"/>
              <a:gd name="connsiteX2" fmla="*/ 335240 w 609586"/>
              <a:gd name="connsiteY2" fmla="*/ 280427 h 609586"/>
              <a:gd name="connsiteX3" fmla="*/ 432762 w 609586"/>
              <a:gd name="connsiteY3" fmla="*/ 304814 h 609586"/>
              <a:gd name="connsiteX4" fmla="*/ 454095 w 609586"/>
              <a:gd name="connsiteY4" fmla="*/ 341393 h 609586"/>
              <a:gd name="connsiteX5" fmla="*/ 420572 w 609586"/>
              <a:gd name="connsiteY5" fmla="*/ 365779 h 609586"/>
              <a:gd name="connsiteX6" fmla="*/ 298670 w 609586"/>
              <a:gd name="connsiteY6" fmla="*/ 335296 h 609586"/>
              <a:gd name="connsiteX7" fmla="*/ 274289 w 609586"/>
              <a:gd name="connsiteY7" fmla="*/ 304814 h 609586"/>
              <a:gd name="connsiteX8" fmla="*/ 274289 w 609586"/>
              <a:gd name="connsiteY8" fmla="*/ 152400 h 609586"/>
              <a:gd name="connsiteX9" fmla="*/ 304765 w 609586"/>
              <a:gd name="connsiteY9" fmla="*/ 121917 h 609586"/>
              <a:gd name="connsiteX10" fmla="*/ 304793 w 609586"/>
              <a:gd name="connsiteY10" fmla="*/ 60958 h 609586"/>
              <a:gd name="connsiteX11" fmla="*/ 60959 w 609586"/>
              <a:gd name="connsiteY11" fmla="*/ 304793 h 609586"/>
              <a:gd name="connsiteX12" fmla="*/ 304793 w 609586"/>
              <a:gd name="connsiteY12" fmla="*/ 548628 h 609586"/>
              <a:gd name="connsiteX13" fmla="*/ 548627 w 609586"/>
              <a:gd name="connsiteY13" fmla="*/ 304793 h 609586"/>
              <a:gd name="connsiteX14" fmla="*/ 304793 w 609586"/>
              <a:gd name="connsiteY14" fmla="*/ 60958 h 609586"/>
              <a:gd name="connsiteX15" fmla="*/ 304793 w 609586"/>
              <a:gd name="connsiteY15" fmla="*/ 0 h 609586"/>
              <a:gd name="connsiteX16" fmla="*/ 609586 w 609586"/>
              <a:gd name="connsiteY16" fmla="*/ 304793 h 609586"/>
              <a:gd name="connsiteX17" fmla="*/ 304793 w 609586"/>
              <a:gd name="connsiteY17" fmla="*/ 609586 h 609586"/>
              <a:gd name="connsiteX18" fmla="*/ 0 w 609586"/>
              <a:gd name="connsiteY18" fmla="*/ 304793 h 609586"/>
              <a:gd name="connsiteX19" fmla="*/ 304793 w 609586"/>
              <a:gd name="connsiteY19" fmla="*/ 0 h 60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586" h="609586">
                <a:moveTo>
                  <a:pt x="304765" y="121917"/>
                </a:moveTo>
                <a:cubicBezTo>
                  <a:pt x="323050" y="121917"/>
                  <a:pt x="335240" y="134110"/>
                  <a:pt x="335240" y="152400"/>
                </a:cubicBezTo>
                <a:lnTo>
                  <a:pt x="335240" y="280427"/>
                </a:lnTo>
                <a:lnTo>
                  <a:pt x="432762" y="304814"/>
                </a:lnTo>
                <a:cubicBezTo>
                  <a:pt x="448000" y="307862"/>
                  <a:pt x="460190" y="326151"/>
                  <a:pt x="454095" y="341393"/>
                </a:cubicBezTo>
                <a:cubicBezTo>
                  <a:pt x="451047" y="359682"/>
                  <a:pt x="435810" y="368827"/>
                  <a:pt x="420572" y="365779"/>
                </a:cubicBezTo>
                <a:lnTo>
                  <a:pt x="298670" y="335296"/>
                </a:lnTo>
                <a:cubicBezTo>
                  <a:pt x="283432" y="332248"/>
                  <a:pt x="274289" y="320055"/>
                  <a:pt x="274289" y="304814"/>
                </a:cubicBezTo>
                <a:lnTo>
                  <a:pt x="274289" y="152400"/>
                </a:lnTo>
                <a:cubicBezTo>
                  <a:pt x="274289" y="134110"/>
                  <a:pt x="286479" y="121917"/>
                  <a:pt x="304765" y="121917"/>
                </a:cubicBezTo>
                <a:close/>
                <a:moveTo>
                  <a:pt x="304793" y="60958"/>
                </a:moveTo>
                <a:cubicBezTo>
                  <a:pt x="170684" y="60958"/>
                  <a:pt x="60959" y="170684"/>
                  <a:pt x="60959" y="304793"/>
                </a:cubicBezTo>
                <a:cubicBezTo>
                  <a:pt x="60959" y="438902"/>
                  <a:pt x="170684" y="548628"/>
                  <a:pt x="304793" y="548628"/>
                </a:cubicBezTo>
                <a:cubicBezTo>
                  <a:pt x="438902" y="548628"/>
                  <a:pt x="548627" y="438902"/>
                  <a:pt x="548627" y="304793"/>
                </a:cubicBezTo>
                <a:cubicBezTo>
                  <a:pt x="548627" y="170684"/>
                  <a:pt x="438902" y="60958"/>
                  <a:pt x="304793" y="60958"/>
                </a:cubicBezTo>
                <a:close/>
                <a:moveTo>
                  <a:pt x="304793" y="0"/>
                </a:moveTo>
                <a:cubicBezTo>
                  <a:pt x="472429" y="0"/>
                  <a:pt x="609586" y="137157"/>
                  <a:pt x="609586" y="304793"/>
                </a:cubicBezTo>
                <a:cubicBezTo>
                  <a:pt x="609586" y="472429"/>
                  <a:pt x="472429" y="609586"/>
                  <a:pt x="304793" y="609586"/>
                </a:cubicBezTo>
                <a:cubicBezTo>
                  <a:pt x="137157" y="609586"/>
                  <a:pt x="0" y="472429"/>
                  <a:pt x="0" y="304793"/>
                </a:cubicBezTo>
                <a:cubicBezTo>
                  <a:pt x="0" y="137157"/>
                  <a:pt x="137157" y="0"/>
                  <a:pt x="304793" y="0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C241BFDB-31D1-E204-066B-3DBFF3C0E80B}"/>
              </a:ext>
            </a:extLst>
          </p:cNvPr>
          <p:cNvSpPr txBox="1"/>
          <p:nvPr/>
        </p:nvSpPr>
        <p:spPr>
          <a:xfrm>
            <a:off x="1268065" y="3458351"/>
            <a:ext cx="6625770" cy="702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6C19244-36F3-A4CE-7136-B1DC12955C00}"/>
              </a:ext>
            </a:extLst>
          </p:cNvPr>
          <p:cNvGrpSpPr/>
          <p:nvPr/>
        </p:nvGrpSpPr>
        <p:grpSpPr>
          <a:xfrm>
            <a:off x="1549215" y="1575379"/>
            <a:ext cx="6105704" cy="1522735"/>
            <a:chOff x="1336496" y="1483794"/>
            <a:chExt cx="7021084" cy="1751027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8987540-AFBA-40D9-016B-23015C717C69}"/>
                </a:ext>
              </a:extLst>
            </p:cNvPr>
            <p:cNvGrpSpPr/>
            <p:nvPr/>
          </p:nvGrpSpPr>
          <p:grpSpPr>
            <a:xfrm>
              <a:off x="1336496" y="1483794"/>
              <a:ext cx="1660705" cy="1751027"/>
              <a:chOff x="1336496" y="1483794"/>
              <a:chExt cx="1660705" cy="1751027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4631741D-A02D-4B60-4A86-CFFF9628A471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-80364" y="278989"/>
                      <a:pt x="484888" y="33966"/>
                      <a:pt x="859005" y="288"/>
                    </a:cubicBezTo>
                    <a:cubicBezTo>
                      <a:pt x="1319538" y="95704"/>
                      <a:pt x="1646479" y="307894"/>
                      <a:pt x="1635139" y="813118"/>
                    </a:cubicBezTo>
                    <a:cubicBezTo>
                      <a:pt x="1600967" y="1438629"/>
                      <a:pt x="946563" y="1636838"/>
                      <a:pt x="666349" y="1625948"/>
                    </a:cubicBezTo>
                    <a:cubicBezTo>
                      <a:pt x="398033" y="1608959"/>
                      <a:pt x="71097" y="1438094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2650216993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17A63BB-E4DF-853F-F11A-B47113EEC32F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谢</a:t>
                </a: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C3119B44-4D63-6449-FBFC-0495DB52A2F8}"/>
                </a:ext>
              </a:extLst>
            </p:cNvPr>
            <p:cNvGrpSpPr/>
            <p:nvPr/>
          </p:nvGrpSpPr>
          <p:grpSpPr>
            <a:xfrm>
              <a:off x="3123289" y="1483794"/>
              <a:ext cx="1660705" cy="1751027"/>
              <a:chOff x="1336496" y="1483794"/>
              <a:chExt cx="1660705" cy="1751027"/>
            </a:xfrm>
          </p:grpSpPr>
          <p:sp>
            <p:nvSpPr>
              <p:cNvPr id="77" name="椭圆 72">
                <a:extLst>
                  <a:ext uri="{FF2B5EF4-FFF2-40B4-BE49-F238E27FC236}">
                    <a16:creationId xmlns:a16="http://schemas.microsoft.com/office/drawing/2014/main" id="{A04D7CFD-39E8-F4C5-56EB-EB2BC0520D73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2001" y="159852"/>
                      <a:pt x="519384" y="53736"/>
                      <a:pt x="859005" y="288"/>
                    </a:cubicBezTo>
                    <a:cubicBezTo>
                      <a:pt x="1177366" y="-27157"/>
                      <a:pt x="1661184" y="182639"/>
                      <a:pt x="1635139" y="813118"/>
                    </a:cubicBezTo>
                    <a:cubicBezTo>
                      <a:pt x="1631649" y="1432776"/>
                      <a:pt x="925831" y="1660577"/>
                      <a:pt x="666349" y="1625948"/>
                    </a:cubicBezTo>
                    <a:cubicBezTo>
                      <a:pt x="376653" y="1680984"/>
                      <a:pt x="95169" y="1260426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4266498984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259CE64-5CC2-C167-9232-333B540B17E8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谢</a:t>
                </a: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36784147-3BE4-5DF0-B933-04EFBD298608}"/>
                </a:ext>
              </a:extLst>
            </p:cNvPr>
            <p:cNvGrpSpPr/>
            <p:nvPr/>
          </p:nvGrpSpPr>
          <p:grpSpPr>
            <a:xfrm>
              <a:off x="4910082" y="1483794"/>
              <a:ext cx="1660705" cy="1751027"/>
              <a:chOff x="1336496" y="1483794"/>
              <a:chExt cx="1660705" cy="1751027"/>
            </a:xfrm>
          </p:grpSpPr>
          <p:sp>
            <p:nvSpPr>
              <p:cNvPr id="80" name="椭圆 72">
                <a:extLst>
                  <a:ext uri="{FF2B5EF4-FFF2-40B4-BE49-F238E27FC236}">
                    <a16:creationId xmlns:a16="http://schemas.microsoft.com/office/drawing/2014/main" id="{F1959E10-2B47-CA8D-84D1-264F8BEE8410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-38435" y="246755"/>
                      <a:pt x="538837" y="-46392"/>
                      <a:pt x="859005" y="288"/>
                    </a:cubicBezTo>
                    <a:cubicBezTo>
                      <a:pt x="1249030" y="27416"/>
                      <a:pt x="1759306" y="207480"/>
                      <a:pt x="1635139" y="813118"/>
                    </a:cubicBezTo>
                    <a:cubicBezTo>
                      <a:pt x="1585863" y="1405288"/>
                      <a:pt x="918141" y="1691825"/>
                      <a:pt x="666349" y="1625948"/>
                    </a:cubicBezTo>
                    <a:cubicBezTo>
                      <a:pt x="478260" y="1508011"/>
                      <a:pt x="74739" y="1326769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879248734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FBCE53AA-C7C1-1140-3BB1-E093F18B7BCE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观</a:t>
                </a: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725131D1-C6A5-1059-6F6F-65BCF45B01B3}"/>
                </a:ext>
              </a:extLst>
            </p:cNvPr>
            <p:cNvGrpSpPr/>
            <p:nvPr/>
          </p:nvGrpSpPr>
          <p:grpSpPr>
            <a:xfrm>
              <a:off x="6696875" y="1483794"/>
              <a:ext cx="1660705" cy="1751027"/>
              <a:chOff x="1336496" y="1483794"/>
              <a:chExt cx="1660705" cy="1751027"/>
            </a:xfrm>
          </p:grpSpPr>
          <p:sp>
            <p:nvSpPr>
              <p:cNvPr id="83" name="椭圆 72">
                <a:extLst>
                  <a:ext uri="{FF2B5EF4-FFF2-40B4-BE49-F238E27FC236}">
                    <a16:creationId xmlns:a16="http://schemas.microsoft.com/office/drawing/2014/main" id="{35404FCD-C197-0594-A316-D32ED65642BD}"/>
                  </a:ext>
                </a:extLst>
              </p:cNvPr>
              <p:cNvSpPr/>
              <p:nvPr/>
            </p:nvSpPr>
            <p:spPr>
              <a:xfrm>
                <a:off x="1361893" y="1608863"/>
                <a:ext cx="1635308" cy="1625958"/>
              </a:xfrm>
              <a:custGeom>
                <a:avLst/>
                <a:gdLst>
                  <a:gd name="connsiteX0" fmla="*/ 304 w 1635308"/>
                  <a:gd name="connsiteY0" fmla="*/ 803944 h 1625958"/>
                  <a:gd name="connsiteX1" fmla="*/ 859005 w 1635308"/>
                  <a:gd name="connsiteY1" fmla="*/ 288 h 1625958"/>
                  <a:gd name="connsiteX2" fmla="*/ 1635139 w 1635308"/>
                  <a:gd name="connsiteY2" fmla="*/ 813118 h 1625958"/>
                  <a:gd name="connsiteX3" fmla="*/ 666349 w 1635308"/>
                  <a:gd name="connsiteY3" fmla="*/ 1625948 h 1625958"/>
                  <a:gd name="connsiteX4" fmla="*/ 304 w 1635308"/>
                  <a:gd name="connsiteY4" fmla="*/ 803944 h 162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5308" h="1625958" extrusionOk="0">
                    <a:moveTo>
                      <a:pt x="304" y="803944"/>
                    </a:moveTo>
                    <a:cubicBezTo>
                      <a:pt x="-57203" y="249143"/>
                      <a:pt x="364786" y="17719"/>
                      <a:pt x="859005" y="288"/>
                    </a:cubicBezTo>
                    <a:cubicBezTo>
                      <a:pt x="1367999" y="29884"/>
                      <a:pt x="1572756" y="244069"/>
                      <a:pt x="1635139" y="813118"/>
                    </a:cubicBezTo>
                    <a:cubicBezTo>
                      <a:pt x="1579643" y="1475979"/>
                      <a:pt x="928147" y="1686474"/>
                      <a:pt x="666349" y="1625948"/>
                    </a:cubicBezTo>
                    <a:cubicBezTo>
                      <a:pt x="278693" y="1561399"/>
                      <a:pt x="42105" y="1345160"/>
                      <a:pt x="304" y="803944"/>
                    </a:cubicBezTo>
                    <a:close/>
                  </a:path>
                </a:pathLst>
              </a:custGeom>
              <a:noFill/>
              <a:ln w="25400">
                <a:solidFill>
                  <a:srgbClr val="252525"/>
                </a:solidFill>
                <a:prstDash val="dashDot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1304551"/>
                          <a:gd name="connsiteY0" fmla="*/ 652276 h 1304551"/>
                          <a:gd name="connsiteX1" fmla="*/ 652276 w 1304551"/>
                          <a:gd name="connsiteY1" fmla="*/ 0 h 1304551"/>
                          <a:gd name="connsiteX2" fmla="*/ 1304552 w 1304551"/>
                          <a:gd name="connsiteY2" fmla="*/ 652276 h 1304551"/>
                          <a:gd name="connsiteX3" fmla="*/ 652276 w 1304551"/>
                          <a:gd name="connsiteY3" fmla="*/ 1304552 h 1304551"/>
                          <a:gd name="connsiteX4" fmla="*/ 0 w 1304551"/>
                          <a:gd name="connsiteY4" fmla="*/ 652276 h 1304551"/>
                          <a:gd name="connsiteX0" fmla="*/ 248 w 1304800"/>
                          <a:gd name="connsiteY0" fmla="*/ 667516 h 1319792"/>
                          <a:gd name="connsiteX1" fmla="*/ 713484 w 1304800"/>
                          <a:gd name="connsiteY1" fmla="*/ 0 h 1319792"/>
                          <a:gd name="connsiteX2" fmla="*/ 1304800 w 1304800"/>
                          <a:gd name="connsiteY2" fmla="*/ 667516 h 1319792"/>
                          <a:gd name="connsiteX3" fmla="*/ 652524 w 1304800"/>
                          <a:gd name="connsiteY3" fmla="*/ 1319792 h 1319792"/>
                          <a:gd name="connsiteX4" fmla="*/ 248 w 1304800"/>
                          <a:gd name="connsiteY4" fmla="*/ 667516 h 1319792"/>
                          <a:gd name="connsiteX0" fmla="*/ 2182 w 1306734"/>
                          <a:gd name="connsiteY0" fmla="*/ 667516 h 1350272"/>
                          <a:gd name="connsiteX1" fmla="*/ 715418 w 1306734"/>
                          <a:gd name="connsiteY1" fmla="*/ 0 h 1350272"/>
                          <a:gd name="connsiteX2" fmla="*/ 1306734 w 1306734"/>
                          <a:gd name="connsiteY2" fmla="*/ 667516 h 1350272"/>
                          <a:gd name="connsiteX3" fmla="*/ 555398 w 1306734"/>
                          <a:gd name="connsiteY3" fmla="*/ 1350272 h 1350272"/>
                          <a:gd name="connsiteX4" fmla="*/ 2182 w 1306734"/>
                          <a:gd name="connsiteY4" fmla="*/ 667516 h 1350272"/>
                          <a:gd name="connsiteX0" fmla="*/ 263 w 1304815"/>
                          <a:gd name="connsiteY0" fmla="*/ 667516 h 1350272"/>
                          <a:gd name="connsiteX1" fmla="*/ 713499 w 1304815"/>
                          <a:gd name="connsiteY1" fmla="*/ 0 h 1350272"/>
                          <a:gd name="connsiteX2" fmla="*/ 1304815 w 1304815"/>
                          <a:gd name="connsiteY2" fmla="*/ 667516 h 1350272"/>
                          <a:gd name="connsiteX3" fmla="*/ 553479 w 1304815"/>
                          <a:gd name="connsiteY3" fmla="*/ 1350272 h 1350272"/>
                          <a:gd name="connsiteX4" fmla="*/ 263 w 1304815"/>
                          <a:gd name="connsiteY4" fmla="*/ 667516 h 1350272"/>
                          <a:gd name="connsiteX0" fmla="*/ 194 w 1358086"/>
                          <a:gd name="connsiteY0" fmla="*/ 667521 h 1350280"/>
                          <a:gd name="connsiteX1" fmla="*/ 713430 w 1358086"/>
                          <a:gd name="connsiteY1" fmla="*/ 5 h 1350280"/>
                          <a:gd name="connsiteX2" fmla="*/ 1358086 w 1358086"/>
                          <a:gd name="connsiteY2" fmla="*/ 675141 h 1350280"/>
                          <a:gd name="connsiteX3" fmla="*/ 553410 w 1358086"/>
                          <a:gd name="connsiteY3" fmla="*/ 1350277 h 1350280"/>
                          <a:gd name="connsiteX4" fmla="*/ 194 w 1358086"/>
                          <a:gd name="connsiteY4" fmla="*/ 667521 h 1350280"/>
                          <a:gd name="connsiteX0" fmla="*/ 194 w 1358186"/>
                          <a:gd name="connsiteY0" fmla="*/ 667521 h 1350280"/>
                          <a:gd name="connsiteX1" fmla="*/ 713430 w 1358186"/>
                          <a:gd name="connsiteY1" fmla="*/ 5 h 1350280"/>
                          <a:gd name="connsiteX2" fmla="*/ 1358086 w 1358186"/>
                          <a:gd name="connsiteY2" fmla="*/ 675141 h 1350280"/>
                          <a:gd name="connsiteX3" fmla="*/ 553410 w 1358186"/>
                          <a:gd name="connsiteY3" fmla="*/ 1350277 h 1350280"/>
                          <a:gd name="connsiteX4" fmla="*/ 194 w 1358186"/>
                          <a:gd name="connsiteY4" fmla="*/ 667521 h 1350280"/>
                          <a:gd name="connsiteX0" fmla="*/ 194 w 1358186"/>
                          <a:gd name="connsiteY0" fmla="*/ 667521 h 1350285"/>
                          <a:gd name="connsiteX1" fmla="*/ 713430 w 1358186"/>
                          <a:gd name="connsiteY1" fmla="*/ 5 h 1350285"/>
                          <a:gd name="connsiteX2" fmla="*/ 1358086 w 1358186"/>
                          <a:gd name="connsiteY2" fmla="*/ 675141 h 1350285"/>
                          <a:gd name="connsiteX3" fmla="*/ 553410 w 1358186"/>
                          <a:gd name="connsiteY3" fmla="*/ 1350277 h 1350285"/>
                          <a:gd name="connsiteX4" fmla="*/ 194 w 1358186"/>
                          <a:gd name="connsiteY4" fmla="*/ 667521 h 1350285"/>
                          <a:gd name="connsiteX0" fmla="*/ 253 w 1358285"/>
                          <a:gd name="connsiteY0" fmla="*/ 667756 h 1350520"/>
                          <a:gd name="connsiteX1" fmla="*/ 713489 w 1358285"/>
                          <a:gd name="connsiteY1" fmla="*/ 240 h 1350520"/>
                          <a:gd name="connsiteX2" fmla="*/ 1358145 w 1358285"/>
                          <a:gd name="connsiteY2" fmla="*/ 675376 h 1350520"/>
                          <a:gd name="connsiteX3" fmla="*/ 553469 w 1358285"/>
                          <a:gd name="connsiteY3" fmla="*/ 1350512 h 1350520"/>
                          <a:gd name="connsiteX4" fmla="*/ 253 w 1358285"/>
                          <a:gd name="connsiteY4" fmla="*/ 667756 h 13505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85" h="1350520">
                            <a:moveTo>
                              <a:pt x="253" y="667756"/>
                            </a:moveTo>
                            <a:cubicBezTo>
                              <a:pt x="-11177" y="229351"/>
                              <a:pt x="365254" y="-8650"/>
                              <a:pt x="713489" y="240"/>
                            </a:cubicBezTo>
                            <a:cubicBezTo>
                              <a:pt x="1061724" y="9130"/>
                              <a:pt x="1365765" y="200834"/>
                              <a:pt x="1358145" y="675376"/>
                            </a:cubicBezTo>
                            <a:cubicBezTo>
                              <a:pt x="1335285" y="1203258"/>
                              <a:pt x="779784" y="1351782"/>
                              <a:pt x="553469" y="1350512"/>
                            </a:cubicBezTo>
                            <a:cubicBezTo>
                              <a:pt x="327154" y="1349242"/>
                              <a:pt x="11683" y="1106161"/>
                              <a:pt x="253" y="667756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/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E4394932-3245-EBB5-D9B3-E8329703F520}"/>
                  </a:ext>
                </a:extLst>
              </p:cNvPr>
              <p:cNvSpPr txBox="1"/>
              <p:nvPr/>
            </p:nvSpPr>
            <p:spPr>
              <a:xfrm>
                <a:off x="1336496" y="1483794"/>
                <a:ext cx="1392082" cy="1521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latin typeface="欢字卡通手书" panose="02000500000000000000" pitchFamily="2" charset="-122"/>
                    <a:ea typeface="欢字卡通手书" panose="02000500000000000000" pitchFamily="2" charset="-122"/>
                  </a:rPr>
                  <a:t>看</a:t>
                </a:r>
              </a:p>
            </p:txBody>
          </p:sp>
        </p:grp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790789212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516386" y="4434481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978920" y="5741855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553671" y="859537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8271035" y="30085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8599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3856683079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9873215" y="70467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7310545" y="5028534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1148051" y="4796776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666461" y="1333828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6787042" y="67882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284CA5E-041E-3613-64D1-BAB1A955488F}"/>
              </a:ext>
            </a:extLst>
          </p:cNvPr>
          <p:cNvGrpSpPr/>
          <p:nvPr/>
        </p:nvGrpSpPr>
        <p:grpSpPr>
          <a:xfrm>
            <a:off x="4521957" y="2529943"/>
            <a:ext cx="3384730" cy="635796"/>
            <a:chOff x="2080621" y="2247705"/>
            <a:chExt cx="3384730" cy="63579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54E748-E4C1-3392-F08A-F206727A0430}"/>
                </a:ext>
              </a:extLst>
            </p:cNvPr>
            <p:cNvSpPr txBox="1"/>
            <p:nvPr/>
          </p:nvSpPr>
          <p:spPr>
            <a:xfrm flipH="1">
              <a:off x="2173505" y="2356504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41790 w 3291846"/>
                <a:gd name="connsiteY3" fmla="*/ 0 h 526997"/>
                <a:gd name="connsiteX4" fmla="*/ 1839463 w 3291846"/>
                <a:gd name="connsiteY4" fmla="*/ 0 h 526997"/>
                <a:gd name="connsiteX5" fmla="*/ 2337136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424735 w 3291846"/>
                <a:gd name="connsiteY12" fmla="*/ 526997 h 526997"/>
                <a:gd name="connsiteX13" fmla="*/ 844117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fill="none" extrusionOk="0">
                  <a:moveTo>
                    <a:pt x="0" y="263499"/>
                  </a:moveTo>
                  <a:cubicBezTo>
                    <a:pt x="-9875" y="111159"/>
                    <a:pt x="109693" y="-588"/>
                    <a:pt x="263499" y="0"/>
                  </a:cubicBezTo>
                  <a:cubicBezTo>
                    <a:pt x="419113" y="-41339"/>
                    <a:pt x="612670" y="47317"/>
                    <a:pt x="871766" y="0"/>
                  </a:cubicBezTo>
                  <a:cubicBezTo>
                    <a:pt x="1130862" y="-47317"/>
                    <a:pt x="1156248" y="26696"/>
                    <a:pt x="1341790" y="0"/>
                  </a:cubicBezTo>
                  <a:cubicBezTo>
                    <a:pt x="1527332" y="-26696"/>
                    <a:pt x="1677217" y="42236"/>
                    <a:pt x="1839463" y="0"/>
                  </a:cubicBezTo>
                  <a:cubicBezTo>
                    <a:pt x="2001709" y="-42236"/>
                    <a:pt x="2234373" y="54258"/>
                    <a:pt x="2337136" y="0"/>
                  </a:cubicBezTo>
                  <a:cubicBezTo>
                    <a:pt x="2439899" y="-54258"/>
                    <a:pt x="2737274" y="13822"/>
                    <a:pt x="3028348" y="0"/>
                  </a:cubicBezTo>
                  <a:cubicBezTo>
                    <a:pt x="3176798" y="27766"/>
                    <a:pt x="3306350" y="113095"/>
                    <a:pt x="3291847" y="263499"/>
                  </a:cubicBezTo>
                  <a:lnTo>
                    <a:pt x="3291846" y="263499"/>
                  </a:lnTo>
                  <a:cubicBezTo>
                    <a:pt x="3290562" y="374393"/>
                    <a:pt x="3190803" y="530528"/>
                    <a:pt x="3028347" y="526998"/>
                  </a:cubicBezTo>
                  <a:cubicBezTo>
                    <a:pt x="2896741" y="548261"/>
                    <a:pt x="2661133" y="464681"/>
                    <a:pt x="2475377" y="526998"/>
                  </a:cubicBezTo>
                  <a:cubicBezTo>
                    <a:pt x="2289621" y="589315"/>
                    <a:pt x="2165658" y="479207"/>
                    <a:pt x="1922408" y="526998"/>
                  </a:cubicBezTo>
                  <a:cubicBezTo>
                    <a:pt x="1679158" y="574789"/>
                    <a:pt x="1667788" y="512322"/>
                    <a:pt x="1424735" y="526997"/>
                  </a:cubicBezTo>
                  <a:cubicBezTo>
                    <a:pt x="1181682" y="541673"/>
                    <a:pt x="1121895" y="524871"/>
                    <a:pt x="844117" y="526997"/>
                  </a:cubicBezTo>
                  <a:cubicBezTo>
                    <a:pt x="566339" y="529123"/>
                    <a:pt x="479769" y="520438"/>
                    <a:pt x="263499" y="526997"/>
                  </a:cubicBezTo>
                  <a:cubicBezTo>
                    <a:pt x="114920" y="536514"/>
                    <a:pt x="-1767" y="403458"/>
                    <a:pt x="0" y="263498"/>
                  </a:cubicBezTo>
                  <a:lnTo>
                    <a:pt x="0" y="263499"/>
                  </a:lnTo>
                  <a:close/>
                </a:path>
                <a:path w="3291846" h="526997" stroke="0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solidFill>
              <a:srgbClr val="CFE0D0"/>
            </a:soli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DEAC7BB-8F50-02ED-DEEE-E8701FDAAC3A}"/>
                </a:ext>
              </a:extLst>
            </p:cNvPr>
            <p:cNvSpPr txBox="1"/>
            <p:nvPr/>
          </p:nvSpPr>
          <p:spPr>
            <a:xfrm flipH="1">
              <a:off x="2080621" y="2247705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97087 w 3291846"/>
                <a:gd name="connsiteY3" fmla="*/ 0 h 526997"/>
                <a:gd name="connsiteX4" fmla="*/ 1894760 w 3291846"/>
                <a:gd name="connsiteY4" fmla="*/ 0 h 526997"/>
                <a:gd name="connsiteX5" fmla="*/ 2475378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341790 w 3291846"/>
                <a:gd name="connsiteY12" fmla="*/ 526997 h 526997"/>
                <a:gd name="connsiteX13" fmla="*/ 871766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noFill/>
            <a:ln w="635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31698E5-6C2A-C47A-9B99-00433139282F}"/>
              </a:ext>
            </a:extLst>
          </p:cNvPr>
          <p:cNvSpPr txBox="1"/>
          <p:nvPr/>
        </p:nvSpPr>
        <p:spPr>
          <a:xfrm>
            <a:off x="5245730" y="2636189"/>
            <a:ext cx="1997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优设好身体" panose="00020600040101010101" pitchFamily="18" charset="-122"/>
                <a:ea typeface="优设好身体" panose="00020600040101010101" pitchFamily="18" charset="-122"/>
              </a:rPr>
              <a:t>工作概述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51C809B-173B-D269-090A-510903A4E517}"/>
              </a:ext>
            </a:extLst>
          </p:cNvPr>
          <p:cNvGrpSpPr/>
          <p:nvPr/>
        </p:nvGrpSpPr>
        <p:grpSpPr>
          <a:xfrm>
            <a:off x="1038852" y="1912751"/>
            <a:ext cx="3283271" cy="3154710"/>
            <a:chOff x="5134809" y="1882000"/>
            <a:chExt cx="3283271" cy="315471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CE97575-7110-5B6C-38C7-E326F77E42F0}"/>
                </a:ext>
              </a:extLst>
            </p:cNvPr>
            <p:cNvSpPr txBox="1"/>
            <p:nvPr/>
          </p:nvSpPr>
          <p:spPr>
            <a:xfrm>
              <a:off x="5134809" y="1882000"/>
              <a:ext cx="328327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dirty="0">
                  <a:solidFill>
                    <a:srgbClr val="CFE0D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grpSp>
          <p:nvGrpSpPr>
            <p:cNvPr id="37" name="文本框-5_矢量">
              <a:extLst>
                <a:ext uri="{FF2B5EF4-FFF2-40B4-BE49-F238E27FC236}">
                  <a16:creationId xmlns:a16="http://schemas.microsoft.com/office/drawing/2014/main" id="{E14977A8-D9F3-4A93-FAF6-A6EA4383DDDA}"/>
                </a:ext>
              </a:extLst>
            </p:cNvPr>
            <p:cNvGrpSpPr/>
            <p:nvPr/>
          </p:nvGrpSpPr>
          <p:grpSpPr>
            <a:xfrm>
              <a:off x="5244260" y="2161691"/>
              <a:ext cx="2662427" cy="2115216"/>
              <a:chOff x="5100839" y="2085980"/>
              <a:chExt cx="2662427" cy="2115216"/>
            </a:xfrm>
            <a:no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BEEF0C9-ACA7-6533-FD5B-ED074880502B}"/>
                  </a:ext>
                </a:extLst>
              </p:cNvPr>
              <p:cNvSpPr txBox="1"/>
              <p:nvPr/>
            </p:nvSpPr>
            <p:spPr>
              <a:xfrm>
                <a:off x="5100839" y="2085980"/>
                <a:ext cx="1519523" cy="2115216"/>
              </a:xfrm>
              <a:custGeom>
                <a:avLst/>
                <a:gdLst>
                  <a:gd name="connsiteX0" fmla="*/ 759761 w 1519523"/>
                  <a:gd name="connsiteY0" fmla="*/ 439197 h 2115216"/>
                  <a:gd name="connsiteX1" fmla="*/ 552783 w 1519523"/>
                  <a:gd name="connsiteY1" fmla="*/ 600741 h 2115216"/>
                  <a:gd name="connsiteX2" fmla="*/ 479583 w 1519523"/>
                  <a:gd name="connsiteY2" fmla="*/ 1060132 h 2115216"/>
                  <a:gd name="connsiteX3" fmla="*/ 552783 w 1519523"/>
                  <a:gd name="connsiteY3" fmla="*/ 1516999 h 2115216"/>
                  <a:gd name="connsiteX4" fmla="*/ 759761 w 1519523"/>
                  <a:gd name="connsiteY4" fmla="*/ 1676019 h 2115216"/>
                  <a:gd name="connsiteX5" fmla="*/ 966739 w 1519523"/>
                  <a:gd name="connsiteY5" fmla="*/ 1516999 h 2115216"/>
                  <a:gd name="connsiteX6" fmla="*/ 1039939 w 1519523"/>
                  <a:gd name="connsiteY6" fmla="*/ 1060132 h 2115216"/>
                  <a:gd name="connsiteX7" fmla="*/ 966739 w 1519523"/>
                  <a:gd name="connsiteY7" fmla="*/ 600741 h 2115216"/>
                  <a:gd name="connsiteX8" fmla="*/ 759761 w 1519523"/>
                  <a:gd name="connsiteY8" fmla="*/ 439197 h 2115216"/>
                  <a:gd name="connsiteX9" fmla="*/ 759761 w 1519523"/>
                  <a:gd name="connsiteY9" fmla="*/ 0 h 2115216"/>
                  <a:gd name="connsiteX10" fmla="*/ 1322641 w 1519523"/>
                  <a:gd name="connsiteY10" fmla="*/ 275129 h 2115216"/>
                  <a:gd name="connsiteX11" fmla="*/ 1519523 w 1519523"/>
                  <a:gd name="connsiteY11" fmla="*/ 1060132 h 2115216"/>
                  <a:gd name="connsiteX12" fmla="*/ 1322641 w 1519523"/>
                  <a:gd name="connsiteY12" fmla="*/ 1842611 h 2115216"/>
                  <a:gd name="connsiteX13" fmla="*/ 759761 w 1519523"/>
                  <a:gd name="connsiteY13" fmla="*/ 2115216 h 2115216"/>
                  <a:gd name="connsiteX14" fmla="*/ 196881 w 1519523"/>
                  <a:gd name="connsiteY14" fmla="*/ 1842611 h 2115216"/>
                  <a:gd name="connsiteX15" fmla="*/ 0 w 1519523"/>
                  <a:gd name="connsiteY15" fmla="*/ 1060132 h 2115216"/>
                  <a:gd name="connsiteX16" fmla="*/ 196881 w 1519523"/>
                  <a:gd name="connsiteY16" fmla="*/ 275129 h 2115216"/>
                  <a:gd name="connsiteX17" fmla="*/ 759761 w 1519523"/>
                  <a:gd name="connsiteY17" fmla="*/ 0 h 211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19523" h="2115216" fill="none" extrusionOk="0">
                    <a:moveTo>
                      <a:pt x="759761" y="439197"/>
                    </a:moveTo>
                    <a:cubicBezTo>
                      <a:pt x="670073" y="451133"/>
                      <a:pt x="620596" y="481767"/>
                      <a:pt x="552783" y="600741"/>
                    </a:cubicBezTo>
                    <a:cubicBezTo>
                      <a:pt x="490918" y="729179"/>
                      <a:pt x="466921" y="862243"/>
                      <a:pt x="479583" y="1060132"/>
                    </a:cubicBezTo>
                    <a:cubicBezTo>
                      <a:pt x="486412" y="1272218"/>
                      <a:pt x="494340" y="1416071"/>
                      <a:pt x="552783" y="1516999"/>
                    </a:cubicBezTo>
                    <a:cubicBezTo>
                      <a:pt x="603662" y="1611122"/>
                      <a:pt x="661348" y="1675497"/>
                      <a:pt x="759761" y="1676019"/>
                    </a:cubicBezTo>
                    <a:cubicBezTo>
                      <a:pt x="859606" y="1685195"/>
                      <a:pt x="910808" y="1644549"/>
                      <a:pt x="966739" y="1516999"/>
                    </a:cubicBezTo>
                    <a:cubicBezTo>
                      <a:pt x="999331" y="1443523"/>
                      <a:pt x="1029031" y="1244224"/>
                      <a:pt x="1039939" y="1060132"/>
                    </a:cubicBezTo>
                    <a:cubicBezTo>
                      <a:pt x="1072600" y="871801"/>
                      <a:pt x="1014977" y="696769"/>
                      <a:pt x="966739" y="600741"/>
                    </a:cubicBezTo>
                    <a:cubicBezTo>
                      <a:pt x="928614" y="499770"/>
                      <a:pt x="836734" y="441877"/>
                      <a:pt x="759761" y="439197"/>
                    </a:cubicBezTo>
                    <a:close/>
                    <a:moveTo>
                      <a:pt x="759761" y="0"/>
                    </a:moveTo>
                    <a:cubicBezTo>
                      <a:pt x="1001524" y="6972"/>
                      <a:pt x="1176522" y="44896"/>
                      <a:pt x="1322641" y="275129"/>
                    </a:cubicBezTo>
                    <a:cubicBezTo>
                      <a:pt x="1460223" y="453797"/>
                      <a:pt x="1533486" y="695975"/>
                      <a:pt x="1519523" y="1060132"/>
                    </a:cubicBezTo>
                    <a:cubicBezTo>
                      <a:pt x="1511771" y="1397076"/>
                      <a:pt x="1466510" y="1648471"/>
                      <a:pt x="1322641" y="1842611"/>
                    </a:cubicBezTo>
                    <a:cubicBezTo>
                      <a:pt x="1156119" y="2044124"/>
                      <a:pt x="1010692" y="2133999"/>
                      <a:pt x="759761" y="2115216"/>
                    </a:cubicBezTo>
                    <a:cubicBezTo>
                      <a:pt x="528513" y="2112686"/>
                      <a:pt x="318037" y="2062139"/>
                      <a:pt x="196881" y="1842611"/>
                    </a:cubicBezTo>
                    <a:cubicBezTo>
                      <a:pt x="124357" y="1677719"/>
                      <a:pt x="-2816" y="1390867"/>
                      <a:pt x="0" y="1060132"/>
                    </a:cubicBezTo>
                    <a:cubicBezTo>
                      <a:pt x="29822" y="721165"/>
                      <a:pt x="100743" y="494936"/>
                      <a:pt x="196881" y="275129"/>
                    </a:cubicBezTo>
                    <a:cubicBezTo>
                      <a:pt x="342222" y="105197"/>
                      <a:pt x="518797" y="7417"/>
                      <a:pt x="759761" y="0"/>
                    </a:cubicBezTo>
                    <a:close/>
                  </a:path>
                  <a:path w="1519523" h="2115216" stroke="0" extrusionOk="0">
                    <a:moveTo>
                      <a:pt x="759761" y="439197"/>
                    </a:moveTo>
                    <a:cubicBezTo>
                      <a:pt x="653672" y="428771"/>
                      <a:pt x="595602" y="495290"/>
                      <a:pt x="552783" y="600741"/>
                    </a:cubicBezTo>
                    <a:cubicBezTo>
                      <a:pt x="534897" y="714945"/>
                      <a:pt x="458647" y="862234"/>
                      <a:pt x="479583" y="1060132"/>
                    </a:cubicBezTo>
                    <a:cubicBezTo>
                      <a:pt x="464502" y="1273424"/>
                      <a:pt x="503024" y="1416285"/>
                      <a:pt x="552783" y="1516999"/>
                    </a:cubicBezTo>
                    <a:cubicBezTo>
                      <a:pt x="587943" y="1615549"/>
                      <a:pt x="674561" y="1677924"/>
                      <a:pt x="759761" y="1676019"/>
                    </a:cubicBezTo>
                    <a:cubicBezTo>
                      <a:pt x="873977" y="1678988"/>
                      <a:pt x="928300" y="1601692"/>
                      <a:pt x="966739" y="1516999"/>
                    </a:cubicBezTo>
                    <a:cubicBezTo>
                      <a:pt x="1006735" y="1409638"/>
                      <a:pt x="1034695" y="1263634"/>
                      <a:pt x="1039939" y="1060132"/>
                    </a:cubicBezTo>
                    <a:cubicBezTo>
                      <a:pt x="1039548" y="857842"/>
                      <a:pt x="999808" y="730299"/>
                      <a:pt x="966739" y="600741"/>
                    </a:cubicBezTo>
                    <a:cubicBezTo>
                      <a:pt x="930663" y="500168"/>
                      <a:pt x="852233" y="439987"/>
                      <a:pt x="759761" y="439197"/>
                    </a:cubicBezTo>
                    <a:close/>
                    <a:moveTo>
                      <a:pt x="759761" y="0"/>
                    </a:moveTo>
                    <a:cubicBezTo>
                      <a:pt x="982731" y="-3401"/>
                      <a:pt x="1206051" y="103701"/>
                      <a:pt x="1322641" y="275129"/>
                    </a:cubicBezTo>
                    <a:cubicBezTo>
                      <a:pt x="1490543" y="513102"/>
                      <a:pt x="1520424" y="729549"/>
                      <a:pt x="1519523" y="1060132"/>
                    </a:cubicBezTo>
                    <a:cubicBezTo>
                      <a:pt x="1536243" y="1425802"/>
                      <a:pt x="1458904" y="1667008"/>
                      <a:pt x="1322641" y="1842611"/>
                    </a:cubicBezTo>
                    <a:cubicBezTo>
                      <a:pt x="1202960" y="2014215"/>
                      <a:pt x="1007230" y="2098893"/>
                      <a:pt x="759761" y="2115216"/>
                    </a:cubicBezTo>
                    <a:cubicBezTo>
                      <a:pt x="474199" y="2122041"/>
                      <a:pt x="324295" y="2021698"/>
                      <a:pt x="196881" y="1842611"/>
                    </a:cubicBezTo>
                    <a:cubicBezTo>
                      <a:pt x="-12896" y="1655300"/>
                      <a:pt x="-33709" y="1331334"/>
                      <a:pt x="0" y="1060132"/>
                    </a:cubicBezTo>
                    <a:cubicBezTo>
                      <a:pt x="4051" y="665418"/>
                      <a:pt x="18451" y="486096"/>
                      <a:pt x="196881" y="275129"/>
                    </a:cubicBezTo>
                    <a:cubicBezTo>
                      <a:pt x="304197" y="134513"/>
                      <a:pt x="554559" y="28829"/>
                      <a:pt x="759761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519523" h="2115216">
                            <a:moveTo>
                              <a:pt x="759761" y="439197"/>
                            </a:moveTo>
                            <a:cubicBezTo>
                              <a:pt x="670575" y="439197"/>
                              <a:pt x="601583" y="493045"/>
                              <a:pt x="552783" y="600741"/>
                            </a:cubicBezTo>
                            <a:cubicBezTo>
                              <a:pt x="503983" y="708437"/>
                              <a:pt x="479583" y="861568"/>
                              <a:pt x="479583" y="1060132"/>
                            </a:cubicBezTo>
                            <a:cubicBezTo>
                              <a:pt x="479583" y="1258697"/>
                              <a:pt x="503983" y="1410986"/>
                              <a:pt x="552783" y="1516999"/>
                            </a:cubicBezTo>
                            <a:cubicBezTo>
                              <a:pt x="601583" y="1623012"/>
                              <a:pt x="670575" y="1676019"/>
                              <a:pt x="759761" y="1676019"/>
                            </a:cubicBezTo>
                            <a:cubicBezTo>
                              <a:pt x="848947" y="1676019"/>
                              <a:pt x="917940" y="1623012"/>
                              <a:pt x="966739" y="1516999"/>
                            </a:cubicBezTo>
                            <a:cubicBezTo>
                              <a:pt x="1015539" y="1410986"/>
                              <a:pt x="1039939" y="1258697"/>
                              <a:pt x="1039939" y="1060132"/>
                            </a:cubicBezTo>
                            <a:cubicBezTo>
                              <a:pt x="1039939" y="861568"/>
                              <a:pt x="1015539" y="708437"/>
                              <a:pt x="966739" y="600741"/>
                            </a:cubicBezTo>
                            <a:cubicBezTo>
                              <a:pt x="917940" y="493045"/>
                              <a:pt x="848947" y="439197"/>
                              <a:pt x="759761" y="439197"/>
                            </a:cubicBezTo>
                            <a:close/>
                            <a:moveTo>
                              <a:pt x="759761" y="0"/>
                            </a:moveTo>
                            <a:cubicBezTo>
                              <a:pt x="1003760" y="0"/>
                              <a:pt x="1191387" y="91709"/>
                              <a:pt x="1322641" y="275129"/>
                            </a:cubicBezTo>
                            <a:cubicBezTo>
                              <a:pt x="1453896" y="458549"/>
                              <a:pt x="1519523" y="720217"/>
                              <a:pt x="1519523" y="1060132"/>
                            </a:cubicBezTo>
                            <a:cubicBezTo>
                              <a:pt x="1519523" y="1400048"/>
                              <a:pt x="1453896" y="1660874"/>
                              <a:pt x="1322641" y="1842611"/>
                            </a:cubicBezTo>
                            <a:cubicBezTo>
                              <a:pt x="1191387" y="2024348"/>
                              <a:pt x="1003760" y="2115216"/>
                              <a:pt x="759761" y="2115216"/>
                            </a:cubicBezTo>
                            <a:cubicBezTo>
                              <a:pt x="515762" y="2115216"/>
                              <a:pt x="328136" y="2024348"/>
                              <a:pt x="196881" y="1842611"/>
                            </a:cubicBezTo>
                            <a:cubicBezTo>
                              <a:pt x="65627" y="1660874"/>
                              <a:pt x="0" y="1400048"/>
                              <a:pt x="0" y="1060132"/>
                            </a:cubicBezTo>
                            <a:cubicBezTo>
                              <a:pt x="0" y="720217"/>
                              <a:pt x="65627" y="458549"/>
                              <a:pt x="196881" y="275129"/>
                            </a:cubicBezTo>
                            <a:cubicBezTo>
                              <a:pt x="328136" y="91709"/>
                              <a:pt x="515762" y="0"/>
                              <a:pt x="759761" y="0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84339D0-4642-43EE-359E-941F3F660A61}"/>
                  </a:ext>
                </a:extLst>
              </p:cNvPr>
              <p:cNvSpPr txBox="1"/>
              <p:nvPr/>
            </p:nvSpPr>
            <p:spPr>
              <a:xfrm>
                <a:off x="6839437" y="2121317"/>
                <a:ext cx="923829" cy="2044542"/>
              </a:xfrm>
              <a:custGeom>
                <a:avLst/>
                <a:gdLst>
                  <a:gd name="connsiteX0" fmla="*/ 527542 w 923829"/>
                  <a:gd name="connsiteY0" fmla="*/ 0 h 2044542"/>
                  <a:gd name="connsiteX1" fmla="*/ 923829 w 923829"/>
                  <a:gd name="connsiteY1" fmla="*/ 0 h 2044542"/>
                  <a:gd name="connsiteX2" fmla="*/ 923829 w 923829"/>
                  <a:gd name="connsiteY2" fmla="*/ 531581 h 2044542"/>
                  <a:gd name="connsiteX3" fmla="*/ 923829 w 923829"/>
                  <a:gd name="connsiteY3" fmla="*/ 981380 h 2044542"/>
                  <a:gd name="connsiteX4" fmla="*/ 923829 w 923829"/>
                  <a:gd name="connsiteY4" fmla="*/ 1533407 h 2044542"/>
                  <a:gd name="connsiteX5" fmla="*/ 923829 w 923829"/>
                  <a:gd name="connsiteY5" fmla="*/ 2044542 h 2044542"/>
                  <a:gd name="connsiteX6" fmla="*/ 454342 w 923829"/>
                  <a:gd name="connsiteY6" fmla="*/ 2044542 h 2044542"/>
                  <a:gd name="connsiteX7" fmla="*/ 454342 w 923829"/>
                  <a:gd name="connsiteY7" fmla="*/ 1552413 h 2044542"/>
                  <a:gd name="connsiteX8" fmla="*/ 454342 w 923829"/>
                  <a:gd name="connsiteY8" fmla="*/ 1045064 h 2044542"/>
                  <a:gd name="connsiteX9" fmla="*/ 454342 w 923829"/>
                  <a:gd name="connsiteY9" fmla="*/ 522494 h 2044542"/>
                  <a:gd name="connsiteX10" fmla="*/ 0 w 923829"/>
                  <a:gd name="connsiteY10" fmla="*/ 757238 h 2044542"/>
                  <a:gd name="connsiteX11" fmla="*/ 0 w 923829"/>
                  <a:gd name="connsiteY11" fmla="*/ 270082 h 2044542"/>
                  <a:gd name="connsiteX12" fmla="*/ 527542 w 923829"/>
                  <a:gd name="connsiteY12" fmla="*/ 0 h 204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3829" h="2044542" fill="none" extrusionOk="0">
                    <a:moveTo>
                      <a:pt x="527542" y="0"/>
                    </a:moveTo>
                    <a:cubicBezTo>
                      <a:pt x="661266" y="-9780"/>
                      <a:pt x="777148" y="12070"/>
                      <a:pt x="923829" y="0"/>
                    </a:cubicBezTo>
                    <a:cubicBezTo>
                      <a:pt x="949103" y="136532"/>
                      <a:pt x="904524" y="290040"/>
                      <a:pt x="923829" y="531581"/>
                    </a:cubicBezTo>
                    <a:cubicBezTo>
                      <a:pt x="943134" y="773122"/>
                      <a:pt x="879651" y="763065"/>
                      <a:pt x="923829" y="981380"/>
                    </a:cubicBezTo>
                    <a:cubicBezTo>
                      <a:pt x="968007" y="1199695"/>
                      <a:pt x="879198" y="1377966"/>
                      <a:pt x="923829" y="1533407"/>
                    </a:cubicBezTo>
                    <a:cubicBezTo>
                      <a:pt x="968460" y="1688848"/>
                      <a:pt x="904293" y="1805139"/>
                      <a:pt x="923829" y="2044542"/>
                    </a:cubicBezTo>
                    <a:cubicBezTo>
                      <a:pt x="750141" y="2092763"/>
                      <a:pt x="612670" y="1989842"/>
                      <a:pt x="454342" y="2044542"/>
                    </a:cubicBezTo>
                    <a:cubicBezTo>
                      <a:pt x="411791" y="1907985"/>
                      <a:pt x="508840" y="1727300"/>
                      <a:pt x="454342" y="1552413"/>
                    </a:cubicBezTo>
                    <a:cubicBezTo>
                      <a:pt x="399844" y="1377526"/>
                      <a:pt x="466446" y="1271556"/>
                      <a:pt x="454342" y="1045064"/>
                    </a:cubicBezTo>
                    <a:cubicBezTo>
                      <a:pt x="442238" y="818572"/>
                      <a:pt x="497887" y="754935"/>
                      <a:pt x="454342" y="522494"/>
                    </a:cubicBezTo>
                    <a:cubicBezTo>
                      <a:pt x="300022" y="632018"/>
                      <a:pt x="177846" y="618180"/>
                      <a:pt x="0" y="757238"/>
                    </a:cubicBezTo>
                    <a:cubicBezTo>
                      <a:pt x="-52528" y="563543"/>
                      <a:pt x="40899" y="471062"/>
                      <a:pt x="0" y="270082"/>
                    </a:cubicBezTo>
                    <a:cubicBezTo>
                      <a:pt x="100175" y="172474"/>
                      <a:pt x="421868" y="117367"/>
                      <a:pt x="527542" y="0"/>
                    </a:cubicBezTo>
                    <a:close/>
                  </a:path>
                  <a:path w="923829" h="2044542" stroke="0" extrusionOk="0">
                    <a:moveTo>
                      <a:pt x="527542" y="0"/>
                    </a:moveTo>
                    <a:cubicBezTo>
                      <a:pt x="698280" y="-26569"/>
                      <a:pt x="825477" y="42461"/>
                      <a:pt x="923829" y="0"/>
                    </a:cubicBezTo>
                    <a:cubicBezTo>
                      <a:pt x="942991" y="180497"/>
                      <a:pt x="896625" y="366728"/>
                      <a:pt x="923829" y="490690"/>
                    </a:cubicBezTo>
                    <a:cubicBezTo>
                      <a:pt x="951033" y="614652"/>
                      <a:pt x="894343" y="741251"/>
                      <a:pt x="923829" y="960935"/>
                    </a:cubicBezTo>
                    <a:cubicBezTo>
                      <a:pt x="953315" y="1180619"/>
                      <a:pt x="887185" y="1286332"/>
                      <a:pt x="923829" y="1410734"/>
                    </a:cubicBezTo>
                    <a:cubicBezTo>
                      <a:pt x="960473" y="1535136"/>
                      <a:pt x="903543" y="1870654"/>
                      <a:pt x="923829" y="2044542"/>
                    </a:cubicBezTo>
                    <a:cubicBezTo>
                      <a:pt x="769626" y="2068899"/>
                      <a:pt x="608041" y="2007353"/>
                      <a:pt x="454342" y="2044542"/>
                    </a:cubicBezTo>
                    <a:cubicBezTo>
                      <a:pt x="437269" y="1867228"/>
                      <a:pt x="483382" y="1745102"/>
                      <a:pt x="454342" y="1521972"/>
                    </a:cubicBezTo>
                    <a:cubicBezTo>
                      <a:pt x="425302" y="1298842"/>
                      <a:pt x="505479" y="1241584"/>
                      <a:pt x="454342" y="984182"/>
                    </a:cubicBezTo>
                    <a:cubicBezTo>
                      <a:pt x="403205" y="726780"/>
                      <a:pt x="458586" y="664155"/>
                      <a:pt x="454342" y="522494"/>
                    </a:cubicBezTo>
                    <a:cubicBezTo>
                      <a:pt x="270487" y="646536"/>
                      <a:pt x="85279" y="681420"/>
                      <a:pt x="0" y="757238"/>
                    </a:cubicBezTo>
                    <a:cubicBezTo>
                      <a:pt x="-7567" y="607543"/>
                      <a:pt x="49806" y="505208"/>
                      <a:pt x="0" y="270082"/>
                    </a:cubicBezTo>
                    <a:cubicBezTo>
                      <a:pt x="97233" y="157190"/>
                      <a:pt x="302503" y="122960"/>
                      <a:pt x="527542" y="0"/>
                    </a:cubicBezTo>
                    <a:close/>
                  </a:path>
                </a:pathLst>
              </a:custGeom>
              <a:grpFill/>
              <a:ln w="381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3027743338"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923829" h="2044542">
                            <a:moveTo>
                              <a:pt x="527542" y="0"/>
                            </a:moveTo>
                            <a:lnTo>
                              <a:pt x="923829" y="0"/>
                            </a:lnTo>
                            <a:lnTo>
                              <a:pt x="923829" y="2044542"/>
                            </a:lnTo>
                            <a:lnTo>
                              <a:pt x="454342" y="2044542"/>
                            </a:lnTo>
                            <a:lnTo>
                              <a:pt x="454342" y="522494"/>
                            </a:lnTo>
                            <a:lnTo>
                              <a:pt x="0" y="757238"/>
                            </a:lnTo>
                            <a:lnTo>
                              <a:pt x="0" y="270082"/>
                            </a:ln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13CF613-4425-B661-2EC5-39F45FC1810E}"/>
              </a:ext>
            </a:extLst>
          </p:cNvPr>
          <p:cNvSpPr txBox="1"/>
          <p:nvPr/>
        </p:nvSpPr>
        <p:spPr>
          <a:xfrm>
            <a:off x="4479482" y="3279474"/>
            <a:ext cx="3857518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板网，幻灯片演示模板及素材免费下载！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，据统计每页幻灯片的最好控制在5分钟之内。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3238547717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938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工作概述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3835882512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Straight Connector 53">
            <a:extLst>
              <a:ext uri="{FF2B5EF4-FFF2-40B4-BE49-F238E27FC236}">
                <a16:creationId xmlns:a16="http://schemas.microsoft.com/office/drawing/2014/main" id="{BDA56F0E-F56A-922A-801A-A4138EC0126E}"/>
              </a:ext>
            </a:extLst>
          </p:cNvPr>
          <p:cNvCxnSpPr/>
          <p:nvPr/>
        </p:nvCxnSpPr>
        <p:spPr>
          <a:xfrm flipH="1">
            <a:off x="6665913" y="2056555"/>
            <a:ext cx="273547" cy="135424"/>
          </a:xfrm>
          <a:prstGeom prst="line">
            <a:avLst/>
          </a:prstGeom>
          <a:ln w="9525">
            <a:solidFill>
              <a:srgbClr val="25252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55">
            <a:extLst>
              <a:ext uri="{FF2B5EF4-FFF2-40B4-BE49-F238E27FC236}">
                <a16:creationId xmlns:a16="http://schemas.microsoft.com/office/drawing/2014/main" id="{4B96AEED-AD0E-C9E5-5ED2-E3A01A944A81}"/>
              </a:ext>
            </a:extLst>
          </p:cNvPr>
          <p:cNvCxnSpPr/>
          <p:nvPr/>
        </p:nvCxnSpPr>
        <p:spPr>
          <a:xfrm flipH="1" flipV="1">
            <a:off x="6665913" y="2191979"/>
            <a:ext cx="273547" cy="133196"/>
          </a:xfrm>
          <a:prstGeom prst="line">
            <a:avLst/>
          </a:prstGeom>
          <a:ln w="9525">
            <a:solidFill>
              <a:srgbClr val="25252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8">
            <a:extLst>
              <a:ext uri="{FF2B5EF4-FFF2-40B4-BE49-F238E27FC236}">
                <a16:creationId xmlns:a16="http://schemas.microsoft.com/office/drawing/2014/main" id="{0CFFEC77-FF14-6C20-C678-5F1DF6F99B5E}"/>
              </a:ext>
            </a:extLst>
          </p:cNvPr>
          <p:cNvCxnSpPr/>
          <p:nvPr/>
        </p:nvCxnSpPr>
        <p:spPr>
          <a:xfrm flipH="1">
            <a:off x="6670393" y="3380864"/>
            <a:ext cx="273547" cy="135424"/>
          </a:xfrm>
          <a:prstGeom prst="line">
            <a:avLst/>
          </a:prstGeom>
          <a:ln w="9525">
            <a:solidFill>
              <a:srgbClr val="25252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9">
            <a:extLst>
              <a:ext uri="{FF2B5EF4-FFF2-40B4-BE49-F238E27FC236}">
                <a16:creationId xmlns:a16="http://schemas.microsoft.com/office/drawing/2014/main" id="{129784F9-1C80-C593-7365-3016C8FB7407}"/>
              </a:ext>
            </a:extLst>
          </p:cNvPr>
          <p:cNvCxnSpPr/>
          <p:nvPr/>
        </p:nvCxnSpPr>
        <p:spPr>
          <a:xfrm flipH="1" flipV="1">
            <a:off x="6670393" y="3516288"/>
            <a:ext cx="273547" cy="133196"/>
          </a:xfrm>
          <a:prstGeom prst="line">
            <a:avLst/>
          </a:prstGeom>
          <a:ln w="9525">
            <a:solidFill>
              <a:srgbClr val="25252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0">
            <a:extLst>
              <a:ext uri="{FF2B5EF4-FFF2-40B4-BE49-F238E27FC236}">
                <a16:creationId xmlns:a16="http://schemas.microsoft.com/office/drawing/2014/main" id="{12C1DDCD-ACB1-8D30-CA08-9A369B87AFB3}"/>
              </a:ext>
            </a:extLst>
          </p:cNvPr>
          <p:cNvCxnSpPr/>
          <p:nvPr/>
        </p:nvCxnSpPr>
        <p:spPr>
          <a:xfrm flipH="1">
            <a:off x="6668150" y="4728457"/>
            <a:ext cx="273547" cy="135424"/>
          </a:xfrm>
          <a:prstGeom prst="line">
            <a:avLst/>
          </a:prstGeom>
          <a:ln w="9525">
            <a:solidFill>
              <a:srgbClr val="25252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1">
            <a:extLst>
              <a:ext uri="{FF2B5EF4-FFF2-40B4-BE49-F238E27FC236}">
                <a16:creationId xmlns:a16="http://schemas.microsoft.com/office/drawing/2014/main" id="{49EA6218-9CBD-12F2-E9DB-53F269AE20D7}"/>
              </a:ext>
            </a:extLst>
          </p:cNvPr>
          <p:cNvCxnSpPr/>
          <p:nvPr/>
        </p:nvCxnSpPr>
        <p:spPr>
          <a:xfrm flipH="1" flipV="1">
            <a:off x="6668150" y="4863881"/>
            <a:ext cx="273547" cy="133196"/>
          </a:xfrm>
          <a:prstGeom prst="line">
            <a:avLst/>
          </a:prstGeom>
          <a:ln w="9525">
            <a:solidFill>
              <a:srgbClr val="25252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7">
            <a:extLst>
              <a:ext uri="{FF2B5EF4-FFF2-40B4-BE49-F238E27FC236}">
                <a16:creationId xmlns:a16="http://schemas.microsoft.com/office/drawing/2014/main" id="{AA522E74-25FA-98FF-1044-87946592E85D}"/>
              </a:ext>
            </a:extLst>
          </p:cNvPr>
          <p:cNvSpPr/>
          <p:nvPr/>
        </p:nvSpPr>
        <p:spPr>
          <a:xfrm>
            <a:off x="5749461" y="1823831"/>
            <a:ext cx="755924" cy="755924"/>
          </a:xfrm>
          <a:custGeom>
            <a:avLst/>
            <a:gdLst>
              <a:gd name="connsiteX0" fmla="*/ 377962 w 755924"/>
              <a:gd name="connsiteY0" fmla="*/ 0 h 755924"/>
              <a:gd name="connsiteX1" fmla="*/ 755924 w 755924"/>
              <a:gd name="connsiteY1" fmla="*/ 377962 h 755924"/>
              <a:gd name="connsiteX2" fmla="*/ 377962 w 755924"/>
              <a:gd name="connsiteY2" fmla="*/ 755924 h 755924"/>
              <a:gd name="connsiteX3" fmla="*/ 0 w 755924"/>
              <a:gd name="connsiteY3" fmla="*/ 377962 h 755924"/>
              <a:gd name="connsiteX4" fmla="*/ 377962 w 755924"/>
              <a:gd name="connsiteY4" fmla="*/ 0 h 7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24" h="755924">
                <a:moveTo>
                  <a:pt x="377962" y="0"/>
                </a:moveTo>
                <a:cubicBezTo>
                  <a:pt x="586705" y="0"/>
                  <a:pt x="755924" y="169219"/>
                  <a:pt x="755924" y="377962"/>
                </a:cubicBezTo>
                <a:cubicBezTo>
                  <a:pt x="755924" y="586705"/>
                  <a:pt x="586705" y="755924"/>
                  <a:pt x="377962" y="755924"/>
                </a:cubicBezTo>
                <a:cubicBezTo>
                  <a:pt x="169219" y="755924"/>
                  <a:pt x="0" y="586705"/>
                  <a:pt x="0" y="377962"/>
                </a:cubicBezTo>
                <a:cubicBezTo>
                  <a:pt x="0" y="169219"/>
                  <a:pt x="169219" y="0"/>
                  <a:pt x="377962" y="0"/>
                </a:cubicBez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任意多边形 8">
            <a:extLst>
              <a:ext uri="{FF2B5EF4-FFF2-40B4-BE49-F238E27FC236}">
                <a16:creationId xmlns:a16="http://schemas.microsoft.com/office/drawing/2014/main" id="{579F8391-206D-1081-6506-23498FCE7136}"/>
              </a:ext>
            </a:extLst>
          </p:cNvPr>
          <p:cNvSpPr/>
          <p:nvPr/>
        </p:nvSpPr>
        <p:spPr>
          <a:xfrm>
            <a:off x="5749460" y="3162758"/>
            <a:ext cx="755924" cy="755924"/>
          </a:xfrm>
          <a:custGeom>
            <a:avLst/>
            <a:gdLst>
              <a:gd name="connsiteX0" fmla="*/ 377962 w 755924"/>
              <a:gd name="connsiteY0" fmla="*/ 0 h 755924"/>
              <a:gd name="connsiteX1" fmla="*/ 755924 w 755924"/>
              <a:gd name="connsiteY1" fmla="*/ 377962 h 755924"/>
              <a:gd name="connsiteX2" fmla="*/ 377962 w 755924"/>
              <a:gd name="connsiteY2" fmla="*/ 755924 h 755924"/>
              <a:gd name="connsiteX3" fmla="*/ 0 w 755924"/>
              <a:gd name="connsiteY3" fmla="*/ 377962 h 755924"/>
              <a:gd name="connsiteX4" fmla="*/ 377962 w 755924"/>
              <a:gd name="connsiteY4" fmla="*/ 0 h 7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24" h="755924">
                <a:moveTo>
                  <a:pt x="377962" y="0"/>
                </a:moveTo>
                <a:cubicBezTo>
                  <a:pt x="586705" y="0"/>
                  <a:pt x="755924" y="169219"/>
                  <a:pt x="755924" y="377962"/>
                </a:cubicBezTo>
                <a:cubicBezTo>
                  <a:pt x="755924" y="586705"/>
                  <a:pt x="586705" y="755924"/>
                  <a:pt x="377962" y="755924"/>
                </a:cubicBezTo>
                <a:cubicBezTo>
                  <a:pt x="169219" y="755924"/>
                  <a:pt x="0" y="586705"/>
                  <a:pt x="0" y="377962"/>
                </a:cubicBezTo>
                <a:cubicBezTo>
                  <a:pt x="0" y="169219"/>
                  <a:pt x="169219" y="0"/>
                  <a:pt x="377962" y="0"/>
                </a:cubicBez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任意多边形 9">
            <a:extLst>
              <a:ext uri="{FF2B5EF4-FFF2-40B4-BE49-F238E27FC236}">
                <a16:creationId xmlns:a16="http://schemas.microsoft.com/office/drawing/2014/main" id="{B77CECAA-91B7-222F-BF6B-2D751F503E18}"/>
              </a:ext>
            </a:extLst>
          </p:cNvPr>
          <p:cNvSpPr/>
          <p:nvPr/>
        </p:nvSpPr>
        <p:spPr>
          <a:xfrm>
            <a:off x="5749461" y="4501337"/>
            <a:ext cx="755924" cy="755924"/>
          </a:xfrm>
          <a:custGeom>
            <a:avLst/>
            <a:gdLst>
              <a:gd name="connsiteX0" fmla="*/ 377962 w 755924"/>
              <a:gd name="connsiteY0" fmla="*/ 0 h 755924"/>
              <a:gd name="connsiteX1" fmla="*/ 755924 w 755924"/>
              <a:gd name="connsiteY1" fmla="*/ 377962 h 755924"/>
              <a:gd name="connsiteX2" fmla="*/ 377962 w 755924"/>
              <a:gd name="connsiteY2" fmla="*/ 755924 h 755924"/>
              <a:gd name="connsiteX3" fmla="*/ 0 w 755924"/>
              <a:gd name="connsiteY3" fmla="*/ 377962 h 755924"/>
              <a:gd name="connsiteX4" fmla="*/ 377962 w 755924"/>
              <a:gd name="connsiteY4" fmla="*/ 0 h 7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24" h="755924">
                <a:moveTo>
                  <a:pt x="377962" y="0"/>
                </a:moveTo>
                <a:cubicBezTo>
                  <a:pt x="586705" y="0"/>
                  <a:pt x="755924" y="169219"/>
                  <a:pt x="755924" y="377962"/>
                </a:cubicBezTo>
                <a:cubicBezTo>
                  <a:pt x="755924" y="586705"/>
                  <a:pt x="586705" y="755924"/>
                  <a:pt x="377962" y="755924"/>
                </a:cubicBezTo>
                <a:cubicBezTo>
                  <a:pt x="169219" y="755924"/>
                  <a:pt x="0" y="586705"/>
                  <a:pt x="0" y="377962"/>
                </a:cubicBezTo>
                <a:cubicBezTo>
                  <a:pt x="0" y="169219"/>
                  <a:pt x="169219" y="0"/>
                  <a:pt x="377962" y="0"/>
                </a:cubicBez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id="{9F3EE188-2296-C027-87D2-7BF236C91AC2}"/>
              </a:ext>
            </a:extLst>
          </p:cNvPr>
          <p:cNvSpPr>
            <a:spLocks/>
          </p:cNvSpPr>
          <p:nvPr/>
        </p:nvSpPr>
        <p:spPr bwMode="auto">
          <a:xfrm>
            <a:off x="5939709" y="2056315"/>
            <a:ext cx="375429" cy="290957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492E6A90-FA6D-557C-4B1D-46E949846CF0}"/>
              </a:ext>
            </a:extLst>
          </p:cNvPr>
          <p:cNvSpPr>
            <a:spLocks/>
          </p:cNvSpPr>
          <p:nvPr/>
        </p:nvSpPr>
        <p:spPr bwMode="auto">
          <a:xfrm>
            <a:off x="5939397" y="3352696"/>
            <a:ext cx="376050" cy="37604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id="{B295C04B-7623-7188-3529-FD842A9BE02B}"/>
              </a:ext>
            </a:extLst>
          </p:cNvPr>
          <p:cNvSpPr>
            <a:spLocks/>
          </p:cNvSpPr>
          <p:nvPr/>
        </p:nvSpPr>
        <p:spPr bwMode="auto">
          <a:xfrm>
            <a:off x="5951499" y="4729179"/>
            <a:ext cx="351848" cy="300240"/>
          </a:xfrm>
          <a:custGeom>
            <a:avLst/>
            <a:gdLst>
              <a:gd name="T0" fmla="*/ 1467173 w 3549651"/>
              <a:gd name="T1" fmla="*/ 2801186 h 3030537"/>
              <a:gd name="T2" fmla="*/ 3546160 w 3549651"/>
              <a:gd name="T3" fmla="*/ 2475237 h 3030537"/>
              <a:gd name="T4" fmla="*/ 3202089 w 3549651"/>
              <a:gd name="T5" fmla="*/ 2691437 h 3030537"/>
              <a:gd name="T6" fmla="*/ 2656781 w 3549651"/>
              <a:gd name="T7" fmla="*/ 2671725 h 3030537"/>
              <a:gd name="T8" fmla="*/ 2970870 w 3549651"/>
              <a:gd name="T9" fmla="*/ 1932623 h 3030537"/>
              <a:gd name="T10" fmla="*/ 2842055 w 3549651"/>
              <a:gd name="T11" fmla="*/ 2061210 h 3030537"/>
              <a:gd name="T12" fmla="*/ 3048286 w 3549651"/>
              <a:gd name="T13" fmla="*/ 2235200 h 3030537"/>
              <a:gd name="T14" fmla="*/ 3041940 w 3549651"/>
              <a:gd name="T15" fmla="*/ 2302193 h 3030537"/>
              <a:gd name="T16" fmla="*/ 2899799 w 3549651"/>
              <a:gd name="T17" fmla="*/ 2268220 h 3030537"/>
              <a:gd name="T18" fmla="*/ 2837930 w 3549651"/>
              <a:gd name="T19" fmla="*/ 2310765 h 3030537"/>
              <a:gd name="T20" fmla="*/ 2968014 w 3549651"/>
              <a:gd name="T21" fmla="*/ 2412048 h 3030537"/>
              <a:gd name="T22" fmla="*/ 3131412 w 3549651"/>
              <a:gd name="T23" fmla="*/ 2329815 h 3030537"/>
              <a:gd name="T24" fmla="*/ 3109520 w 3549651"/>
              <a:gd name="T25" fmla="*/ 2184718 h 3030537"/>
              <a:gd name="T26" fmla="*/ 2922961 w 3549651"/>
              <a:gd name="T27" fmla="*/ 2085023 h 3030537"/>
              <a:gd name="T28" fmla="*/ 3032422 w 3549651"/>
              <a:gd name="T29" fmla="*/ 2045335 h 3030537"/>
              <a:gd name="T30" fmla="*/ 3135537 w 3549651"/>
              <a:gd name="T31" fmla="*/ 2071370 h 3030537"/>
              <a:gd name="T32" fmla="*/ 3054314 w 3549651"/>
              <a:gd name="T33" fmla="*/ 1982470 h 3030537"/>
              <a:gd name="T34" fmla="*/ 3192012 w 3549651"/>
              <a:gd name="T35" fmla="*/ 1921193 h 3030537"/>
              <a:gd name="T36" fmla="*/ 3435365 w 3549651"/>
              <a:gd name="T37" fmla="*/ 2266315 h 3030537"/>
              <a:gd name="T38" fmla="*/ 2550476 w 3549651"/>
              <a:gd name="T39" fmla="*/ 2353628 h 3030537"/>
              <a:gd name="T40" fmla="*/ 2704356 w 3549651"/>
              <a:gd name="T41" fmla="*/ 2034223 h 3030537"/>
              <a:gd name="T42" fmla="*/ 3157240 w 3549651"/>
              <a:gd name="T43" fmla="*/ 1786255 h 3030537"/>
              <a:gd name="T44" fmla="*/ 2866305 w 3549651"/>
              <a:gd name="T45" fmla="*/ 1836738 h 3030537"/>
              <a:gd name="T46" fmla="*/ 2845094 w 3549651"/>
              <a:gd name="T47" fmla="*/ 1784033 h 3030537"/>
              <a:gd name="T48" fmla="*/ 1725613 w 3549651"/>
              <a:gd name="T49" fmla="*/ 1796449 h 3030537"/>
              <a:gd name="T50" fmla="*/ 3089168 w 3549651"/>
              <a:gd name="T51" fmla="*/ 1512570 h 3030537"/>
              <a:gd name="T52" fmla="*/ 3077413 w 3549651"/>
              <a:gd name="T53" fmla="*/ 1640840 h 3030537"/>
              <a:gd name="T54" fmla="*/ 3168594 w 3549651"/>
              <a:gd name="T55" fmla="*/ 1534477 h 3030537"/>
              <a:gd name="T56" fmla="*/ 3220061 w 3549651"/>
              <a:gd name="T57" fmla="*/ 1624012 h 3030537"/>
              <a:gd name="T58" fmla="*/ 2806415 w 3549651"/>
              <a:gd name="T59" fmla="*/ 1648142 h 3030537"/>
              <a:gd name="T60" fmla="*/ 2796884 w 3549651"/>
              <a:gd name="T61" fmla="*/ 1542415 h 3030537"/>
              <a:gd name="T62" fmla="*/ 2906808 w 3549651"/>
              <a:gd name="T63" fmla="*/ 1616710 h 3030537"/>
              <a:gd name="T64" fmla="*/ 2909985 w 3549651"/>
              <a:gd name="T65" fmla="*/ 1528762 h 3030537"/>
              <a:gd name="T66" fmla="*/ 495617 w 3549651"/>
              <a:gd name="T67" fmla="*/ 1676586 h 3030537"/>
              <a:gd name="T68" fmla="*/ 2370455 w 3549651"/>
              <a:gd name="T69" fmla="*/ 633147 h 3030537"/>
              <a:gd name="T70" fmla="*/ 2926081 w 3549651"/>
              <a:gd name="T71" fmla="*/ 1087945 h 3030537"/>
              <a:gd name="T72" fmla="*/ 3011806 w 3549651"/>
              <a:gd name="T73" fmla="*/ 1130821 h 3030537"/>
              <a:gd name="T74" fmla="*/ 3084196 w 3549651"/>
              <a:gd name="T75" fmla="*/ 1155593 h 3030537"/>
              <a:gd name="T76" fmla="*/ 3131186 w 3549651"/>
              <a:gd name="T77" fmla="*/ 1156546 h 3030537"/>
              <a:gd name="T78" fmla="*/ 3138171 w 3549651"/>
              <a:gd name="T79" fmla="*/ 1506220 h 3030537"/>
              <a:gd name="T80" fmla="*/ 3008948 w 3549651"/>
              <a:gd name="T81" fmla="*/ 1345198 h 3030537"/>
              <a:gd name="T82" fmla="*/ 2881313 w 3549651"/>
              <a:gd name="T83" fmla="*/ 1506537 h 3030537"/>
              <a:gd name="T84" fmla="*/ 2879091 w 3549651"/>
              <a:gd name="T85" fmla="*/ 1140666 h 3030537"/>
              <a:gd name="T86" fmla="*/ 2689861 w 3549651"/>
              <a:gd name="T87" fmla="*/ 951062 h 3030537"/>
              <a:gd name="T88" fmla="*/ 1800760 w 3549651"/>
              <a:gd name="T89" fmla="*/ 464071 h 3030537"/>
              <a:gd name="T90" fmla="*/ 1852446 w 3549651"/>
              <a:gd name="T91" fmla="*/ 559565 h 3030537"/>
              <a:gd name="T92" fmla="*/ 1883838 w 3549651"/>
              <a:gd name="T93" fmla="*/ 456140 h 3030537"/>
              <a:gd name="T94" fmla="*/ 463232 w 3549651"/>
              <a:gd name="T95" fmla="*/ 274650 h 3030537"/>
              <a:gd name="T96" fmla="*/ 522922 w 3549651"/>
              <a:gd name="T97" fmla="*/ 349623 h 3030537"/>
              <a:gd name="T98" fmla="*/ 581025 w 3549651"/>
              <a:gd name="T99" fmla="*/ 356295 h 3030537"/>
              <a:gd name="T100" fmla="*/ 904240 w 3549651"/>
              <a:gd name="T101" fmla="*/ 287040 h 3030537"/>
              <a:gd name="T102" fmla="*/ 1695450 w 3549651"/>
              <a:gd name="T103" fmla="*/ 563106 h 3030537"/>
              <a:gd name="T104" fmla="*/ 722312 w 3549651"/>
              <a:gd name="T105" fmla="*/ 373767 h 3030537"/>
              <a:gd name="T106" fmla="*/ 1077277 w 3549651"/>
              <a:gd name="T107" fmla="*/ 1654666 h 3030537"/>
              <a:gd name="T108" fmla="*/ 1091247 w 3549651"/>
              <a:gd name="T109" fmla="*/ 1707084 h 3030537"/>
              <a:gd name="T110" fmla="*/ 554355 w 3549651"/>
              <a:gd name="T111" fmla="*/ 1905000 h 3030537"/>
              <a:gd name="T112" fmla="*/ 4445 w 3549651"/>
              <a:gd name="T113" fmla="*/ 1701048 h 3030537"/>
              <a:gd name="T114" fmla="*/ 518795 w 3549651"/>
              <a:gd name="T115" fmla="*/ 421738 h 3030537"/>
              <a:gd name="T116" fmla="*/ 429577 w 3549651"/>
              <a:gd name="T117" fmla="*/ 274015 h 3030537"/>
              <a:gd name="T118" fmla="*/ 1918383 w 3549651"/>
              <a:gd name="T119" fmla="*/ 157115 h 3030537"/>
              <a:gd name="T120" fmla="*/ 1760813 w 3549651"/>
              <a:gd name="T121" fmla="*/ 142227 h 3030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49651" h="3030537">
                <a:moveTo>
                  <a:pt x="1319213" y="2925762"/>
                </a:moveTo>
                <a:lnTo>
                  <a:pt x="2373313" y="2925762"/>
                </a:lnTo>
                <a:lnTo>
                  <a:pt x="2373313" y="3030537"/>
                </a:lnTo>
                <a:lnTo>
                  <a:pt x="1319213" y="3030537"/>
                </a:lnTo>
                <a:lnTo>
                  <a:pt x="1319213" y="2925762"/>
                </a:lnTo>
                <a:close/>
                <a:moveTo>
                  <a:pt x="1727737" y="2644775"/>
                </a:moveTo>
                <a:lnTo>
                  <a:pt x="1965105" y="2644775"/>
                </a:lnTo>
                <a:lnTo>
                  <a:pt x="1988937" y="2663139"/>
                </a:lnTo>
                <a:lnTo>
                  <a:pt x="2013088" y="2680237"/>
                </a:lnTo>
                <a:lnTo>
                  <a:pt x="2036920" y="2696384"/>
                </a:lnTo>
                <a:lnTo>
                  <a:pt x="2060116" y="2711582"/>
                </a:lnTo>
                <a:lnTo>
                  <a:pt x="2082995" y="2725830"/>
                </a:lnTo>
                <a:lnTo>
                  <a:pt x="2105238" y="2738811"/>
                </a:lnTo>
                <a:lnTo>
                  <a:pt x="2126528" y="2750526"/>
                </a:lnTo>
                <a:lnTo>
                  <a:pt x="2146230" y="2761608"/>
                </a:lnTo>
                <a:lnTo>
                  <a:pt x="2164342" y="2771107"/>
                </a:lnTo>
                <a:lnTo>
                  <a:pt x="2181183" y="2779655"/>
                </a:lnTo>
                <a:lnTo>
                  <a:pt x="2208193" y="2792954"/>
                </a:lnTo>
                <a:lnTo>
                  <a:pt x="2225988" y="2801186"/>
                </a:lnTo>
                <a:lnTo>
                  <a:pt x="2232025" y="2804035"/>
                </a:lnTo>
                <a:lnTo>
                  <a:pt x="2232025" y="2873375"/>
                </a:lnTo>
                <a:lnTo>
                  <a:pt x="1460500" y="2873375"/>
                </a:lnTo>
                <a:lnTo>
                  <a:pt x="1460500" y="2804035"/>
                </a:lnTo>
                <a:lnTo>
                  <a:pt x="1467173" y="2801186"/>
                </a:lnTo>
                <a:lnTo>
                  <a:pt x="1484650" y="2792954"/>
                </a:lnTo>
                <a:lnTo>
                  <a:pt x="1511977" y="2779655"/>
                </a:lnTo>
                <a:lnTo>
                  <a:pt x="1528501" y="2771107"/>
                </a:lnTo>
                <a:lnTo>
                  <a:pt x="1546613" y="2761608"/>
                </a:lnTo>
                <a:lnTo>
                  <a:pt x="1566632" y="2750526"/>
                </a:lnTo>
                <a:lnTo>
                  <a:pt x="1587604" y="2738811"/>
                </a:lnTo>
                <a:lnTo>
                  <a:pt x="1609848" y="2725830"/>
                </a:lnTo>
                <a:lnTo>
                  <a:pt x="1632727" y="2711582"/>
                </a:lnTo>
                <a:lnTo>
                  <a:pt x="1656241" y="2696384"/>
                </a:lnTo>
                <a:lnTo>
                  <a:pt x="1680073" y="2680237"/>
                </a:lnTo>
                <a:lnTo>
                  <a:pt x="1704223" y="2663139"/>
                </a:lnTo>
                <a:lnTo>
                  <a:pt x="1727737" y="2644775"/>
                </a:lnTo>
                <a:close/>
                <a:moveTo>
                  <a:pt x="2467288" y="2470150"/>
                </a:moveTo>
                <a:lnTo>
                  <a:pt x="2471732" y="2470150"/>
                </a:lnTo>
                <a:lnTo>
                  <a:pt x="2944988" y="2470150"/>
                </a:lnTo>
                <a:lnTo>
                  <a:pt x="2999900" y="2470150"/>
                </a:lnTo>
                <a:lnTo>
                  <a:pt x="3054176" y="2470150"/>
                </a:lnTo>
                <a:lnTo>
                  <a:pt x="3527433" y="2470150"/>
                </a:lnTo>
                <a:lnTo>
                  <a:pt x="3531876" y="2470150"/>
                </a:lnTo>
                <a:lnTo>
                  <a:pt x="3535685" y="2470468"/>
                </a:lnTo>
                <a:lnTo>
                  <a:pt x="3538859" y="2471422"/>
                </a:lnTo>
                <a:lnTo>
                  <a:pt x="3542033" y="2472376"/>
                </a:lnTo>
                <a:lnTo>
                  <a:pt x="3544255" y="2473647"/>
                </a:lnTo>
                <a:lnTo>
                  <a:pt x="3546160" y="2475237"/>
                </a:lnTo>
                <a:lnTo>
                  <a:pt x="3548064" y="2477145"/>
                </a:lnTo>
                <a:lnTo>
                  <a:pt x="3549016" y="2479052"/>
                </a:lnTo>
                <a:lnTo>
                  <a:pt x="3549651" y="2481278"/>
                </a:lnTo>
                <a:lnTo>
                  <a:pt x="3549651" y="2483504"/>
                </a:lnTo>
                <a:lnTo>
                  <a:pt x="3549334" y="2486047"/>
                </a:lnTo>
                <a:lnTo>
                  <a:pt x="3548699" y="2488591"/>
                </a:lnTo>
                <a:lnTo>
                  <a:pt x="3547429" y="2491770"/>
                </a:lnTo>
                <a:lnTo>
                  <a:pt x="3545525" y="2494314"/>
                </a:lnTo>
                <a:lnTo>
                  <a:pt x="3543303" y="2497493"/>
                </a:lnTo>
                <a:lnTo>
                  <a:pt x="3540129" y="2500355"/>
                </a:lnTo>
                <a:lnTo>
                  <a:pt x="3388090" y="2653284"/>
                </a:lnTo>
                <a:lnTo>
                  <a:pt x="3385234" y="2655192"/>
                </a:lnTo>
                <a:lnTo>
                  <a:pt x="3381425" y="2657418"/>
                </a:lnTo>
                <a:lnTo>
                  <a:pt x="3375077" y="2660279"/>
                </a:lnTo>
                <a:lnTo>
                  <a:pt x="3366189" y="2663777"/>
                </a:lnTo>
                <a:lnTo>
                  <a:pt x="3354762" y="2667592"/>
                </a:lnTo>
                <a:lnTo>
                  <a:pt x="3339844" y="2671725"/>
                </a:lnTo>
                <a:lnTo>
                  <a:pt x="3321117" y="2675858"/>
                </a:lnTo>
                <a:lnTo>
                  <a:pt x="3297946" y="2679992"/>
                </a:lnTo>
                <a:lnTo>
                  <a:pt x="3270967" y="2684443"/>
                </a:lnTo>
                <a:lnTo>
                  <a:pt x="3255731" y="2686350"/>
                </a:lnTo>
                <a:lnTo>
                  <a:pt x="3239226" y="2688258"/>
                </a:lnTo>
                <a:lnTo>
                  <a:pt x="3221133" y="2690166"/>
                </a:lnTo>
                <a:lnTo>
                  <a:pt x="3202089" y="2691437"/>
                </a:lnTo>
                <a:lnTo>
                  <a:pt x="3181775" y="2693027"/>
                </a:lnTo>
                <a:lnTo>
                  <a:pt x="3159556" y="2694617"/>
                </a:lnTo>
                <a:lnTo>
                  <a:pt x="3136385" y="2695889"/>
                </a:lnTo>
                <a:lnTo>
                  <a:pt x="3111310" y="2696842"/>
                </a:lnTo>
                <a:lnTo>
                  <a:pt x="3084965" y="2697796"/>
                </a:lnTo>
                <a:lnTo>
                  <a:pt x="3056716" y="2698114"/>
                </a:lnTo>
                <a:lnTo>
                  <a:pt x="3027197" y="2698432"/>
                </a:lnTo>
                <a:lnTo>
                  <a:pt x="2996091" y="2698750"/>
                </a:lnTo>
                <a:lnTo>
                  <a:pt x="2964667" y="2698432"/>
                </a:lnTo>
                <a:lnTo>
                  <a:pt x="2934831" y="2698114"/>
                </a:lnTo>
                <a:lnTo>
                  <a:pt x="2906899" y="2697796"/>
                </a:lnTo>
                <a:lnTo>
                  <a:pt x="2880554" y="2696842"/>
                </a:lnTo>
                <a:lnTo>
                  <a:pt x="2856114" y="2695889"/>
                </a:lnTo>
                <a:lnTo>
                  <a:pt x="2832625" y="2694617"/>
                </a:lnTo>
                <a:lnTo>
                  <a:pt x="2810724" y="2693027"/>
                </a:lnTo>
                <a:lnTo>
                  <a:pt x="2790727" y="2691437"/>
                </a:lnTo>
                <a:lnTo>
                  <a:pt x="2772000" y="2690166"/>
                </a:lnTo>
                <a:lnTo>
                  <a:pt x="2754225" y="2688258"/>
                </a:lnTo>
                <a:lnTo>
                  <a:pt x="2737720" y="2686350"/>
                </a:lnTo>
                <a:lnTo>
                  <a:pt x="2722802" y="2684443"/>
                </a:lnTo>
                <a:lnTo>
                  <a:pt x="2709153" y="2682535"/>
                </a:lnTo>
                <a:lnTo>
                  <a:pt x="2696457" y="2679992"/>
                </a:lnTo>
                <a:lnTo>
                  <a:pt x="2674873" y="2675858"/>
                </a:lnTo>
                <a:lnTo>
                  <a:pt x="2656781" y="2671725"/>
                </a:lnTo>
                <a:lnTo>
                  <a:pt x="2642180" y="2667592"/>
                </a:lnTo>
                <a:lnTo>
                  <a:pt x="2631071" y="2663777"/>
                </a:lnTo>
                <a:lnTo>
                  <a:pt x="2623136" y="2660279"/>
                </a:lnTo>
                <a:lnTo>
                  <a:pt x="2617422" y="2657418"/>
                </a:lnTo>
                <a:lnTo>
                  <a:pt x="2613613" y="2655192"/>
                </a:lnTo>
                <a:lnTo>
                  <a:pt x="2612026" y="2653602"/>
                </a:lnTo>
                <a:lnTo>
                  <a:pt x="2611392" y="2653284"/>
                </a:lnTo>
                <a:lnTo>
                  <a:pt x="2459036" y="2500355"/>
                </a:lnTo>
                <a:lnTo>
                  <a:pt x="2455861" y="2497493"/>
                </a:lnTo>
                <a:lnTo>
                  <a:pt x="2453640" y="2494314"/>
                </a:lnTo>
                <a:lnTo>
                  <a:pt x="2451735" y="2491770"/>
                </a:lnTo>
                <a:lnTo>
                  <a:pt x="2450465" y="2488591"/>
                </a:lnTo>
                <a:lnTo>
                  <a:pt x="2449831" y="2486047"/>
                </a:lnTo>
                <a:lnTo>
                  <a:pt x="2449513" y="2483504"/>
                </a:lnTo>
                <a:lnTo>
                  <a:pt x="2449513" y="2481278"/>
                </a:lnTo>
                <a:lnTo>
                  <a:pt x="2450148" y="2479052"/>
                </a:lnTo>
                <a:lnTo>
                  <a:pt x="2451418" y="2477145"/>
                </a:lnTo>
                <a:lnTo>
                  <a:pt x="2453005" y="2475237"/>
                </a:lnTo>
                <a:lnTo>
                  <a:pt x="2454909" y="2473647"/>
                </a:lnTo>
                <a:lnTo>
                  <a:pt x="2457131" y="2472376"/>
                </a:lnTo>
                <a:lnTo>
                  <a:pt x="2460305" y="2471422"/>
                </a:lnTo>
                <a:lnTo>
                  <a:pt x="2463479" y="2470468"/>
                </a:lnTo>
                <a:lnTo>
                  <a:pt x="2467288" y="2470150"/>
                </a:lnTo>
                <a:close/>
                <a:moveTo>
                  <a:pt x="2970870" y="1932623"/>
                </a:moveTo>
                <a:lnTo>
                  <a:pt x="2968014" y="1933258"/>
                </a:lnTo>
                <a:lnTo>
                  <a:pt x="2965793" y="1933575"/>
                </a:lnTo>
                <a:lnTo>
                  <a:pt x="2963572" y="1934528"/>
                </a:lnTo>
                <a:lnTo>
                  <a:pt x="2961669" y="1935798"/>
                </a:lnTo>
                <a:lnTo>
                  <a:pt x="2960400" y="1937068"/>
                </a:lnTo>
                <a:lnTo>
                  <a:pt x="2959448" y="1938973"/>
                </a:lnTo>
                <a:lnTo>
                  <a:pt x="2958496" y="1940560"/>
                </a:lnTo>
                <a:lnTo>
                  <a:pt x="2958179" y="1942783"/>
                </a:lnTo>
                <a:lnTo>
                  <a:pt x="2958179" y="1979930"/>
                </a:lnTo>
                <a:lnTo>
                  <a:pt x="2946122" y="1982153"/>
                </a:lnTo>
                <a:lnTo>
                  <a:pt x="2934065" y="1984693"/>
                </a:lnTo>
                <a:lnTo>
                  <a:pt x="2922643" y="1988185"/>
                </a:lnTo>
                <a:lnTo>
                  <a:pt x="2911856" y="1992313"/>
                </a:lnTo>
                <a:lnTo>
                  <a:pt x="2901703" y="1997075"/>
                </a:lnTo>
                <a:lnTo>
                  <a:pt x="2892185" y="2002473"/>
                </a:lnTo>
                <a:lnTo>
                  <a:pt x="2882984" y="2008188"/>
                </a:lnTo>
                <a:lnTo>
                  <a:pt x="2874417" y="2014220"/>
                </a:lnTo>
                <a:lnTo>
                  <a:pt x="2868072" y="2020253"/>
                </a:lnTo>
                <a:lnTo>
                  <a:pt x="2862361" y="2026603"/>
                </a:lnTo>
                <a:lnTo>
                  <a:pt x="2856967" y="2032953"/>
                </a:lnTo>
                <a:lnTo>
                  <a:pt x="2851890" y="2039938"/>
                </a:lnTo>
                <a:lnTo>
                  <a:pt x="2848083" y="2046605"/>
                </a:lnTo>
                <a:lnTo>
                  <a:pt x="2844593" y="2053908"/>
                </a:lnTo>
                <a:lnTo>
                  <a:pt x="2842055" y="2061210"/>
                </a:lnTo>
                <a:lnTo>
                  <a:pt x="2840151" y="2068513"/>
                </a:lnTo>
                <a:lnTo>
                  <a:pt x="2838565" y="2076133"/>
                </a:lnTo>
                <a:lnTo>
                  <a:pt x="2837930" y="2083435"/>
                </a:lnTo>
                <a:lnTo>
                  <a:pt x="2837930" y="2091055"/>
                </a:lnTo>
                <a:lnTo>
                  <a:pt x="2838565" y="2098675"/>
                </a:lnTo>
                <a:lnTo>
                  <a:pt x="2840151" y="2106295"/>
                </a:lnTo>
                <a:lnTo>
                  <a:pt x="2842372" y="2113598"/>
                </a:lnTo>
                <a:lnTo>
                  <a:pt x="2844910" y="2120900"/>
                </a:lnTo>
                <a:lnTo>
                  <a:pt x="2849035" y="2128203"/>
                </a:lnTo>
                <a:lnTo>
                  <a:pt x="2853160" y="2134870"/>
                </a:lnTo>
                <a:lnTo>
                  <a:pt x="2857601" y="2141220"/>
                </a:lnTo>
                <a:lnTo>
                  <a:pt x="2862678" y="2146935"/>
                </a:lnTo>
                <a:lnTo>
                  <a:pt x="2868389" y="2152650"/>
                </a:lnTo>
                <a:lnTo>
                  <a:pt x="2874417" y="2157730"/>
                </a:lnTo>
                <a:lnTo>
                  <a:pt x="2880763" y="2162175"/>
                </a:lnTo>
                <a:lnTo>
                  <a:pt x="2887426" y="2165985"/>
                </a:lnTo>
                <a:lnTo>
                  <a:pt x="2894406" y="2169795"/>
                </a:lnTo>
                <a:lnTo>
                  <a:pt x="2915029" y="2178685"/>
                </a:lnTo>
                <a:lnTo>
                  <a:pt x="2948026" y="2192020"/>
                </a:lnTo>
                <a:lnTo>
                  <a:pt x="3015923" y="2220278"/>
                </a:lnTo>
                <a:lnTo>
                  <a:pt x="3033056" y="2227263"/>
                </a:lnTo>
                <a:lnTo>
                  <a:pt x="3038450" y="2230120"/>
                </a:lnTo>
                <a:lnTo>
                  <a:pt x="3043844" y="2232343"/>
                </a:lnTo>
                <a:lnTo>
                  <a:pt x="3048286" y="2235200"/>
                </a:lnTo>
                <a:lnTo>
                  <a:pt x="3053045" y="2238058"/>
                </a:lnTo>
                <a:lnTo>
                  <a:pt x="3056852" y="2240915"/>
                </a:lnTo>
                <a:lnTo>
                  <a:pt x="3060342" y="2244090"/>
                </a:lnTo>
                <a:lnTo>
                  <a:pt x="3063198" y="2247583"/>
                </a:lnTo>
                <a:lnTo>
                  <a:pt x="3065736" y="2250758"/>
                </a:lnTo>
                <a:lnTo>
                  <a:pt x="3067005" y="2253298"/>
                </a:lnTo>
                <a:lnTo>
                  <a:pt x="3068274" y="2256473"/>
                </a:lnTo>
                <a:lnTo>
                  <a:pt x="3069543" y="2259013"/>
                </a:lnTo>
                <a:lnTo>
                  <a:pt x="3070178" y="2262188"/>
                </a:lnTo>
                <a:lnTo>
                  <a:pt x="3070495" y="2265045"/>
                </a:lnTo>
                <a:lnTo>
                  <a:pt x="3070495" y="2268220"/>
                </a:lnTo>
                <a:lnTo>
                  <a:pt x="3070178" y="2271713"/>
                </a:lnTo>
                <a:lnTo>
                  <a:pt x="3069860" y="2274570"/>
                </a:lnTo>
                <a:lnTo>
                  <a:pt x="3069226" y="2277428"/>
                </a:lnTo>
                <a:lnTo>
                  <a:pt x="3067957" y="2280603"/>
                </a:lnTo>
                <a:lnTo>
                  <a:pt x="3066688" y="2283143"/>
                </a:lnTo>
                <a:lnTo>
                  <a:pt x="3065101" y="2285683"/>
                </a:lnTo>
                <a:lnTo>
                  <a:pt x="3063198" y="2288540"/>
                </a:lnTo>
                <a:lnTo>
                  <a:pt x="3061294" y="2290763"/>
                </a:lnTo>
                <a:lnTo>
                  <a:pt x="3059073" y="2292985"/>
                </a:lnTo>
                <a:lnTo>
                  <a:pt x="3056535" y="2294890"/>
                </a:lnTo>
                <a:lnTo>
                  <a:pt x="3052410" y="2298065"/>
                </a:lnTo>
                <a:lnTo>
                  <a:pt x="3047334" y="2300288"/>
                </a:lnTo>
                <a:lnTo>
                  <a:pt x="3041940" y="2302193"/>
                </a:lnTo>
                <a:lnTo>
                  <a:pt x="3035912" y="2303780"/>
                </a:lnTo>
                <a:lnTo>
                  <a:pt x="3029566" y="2305368"/>
                </a:lnTo>
                <a:lnTo>
                  <a:pt x="3022903" y="2306003"/>
                </a:lnTo>
                <a:lnTo>
                  <a:pt x="3015606" y="2306955"/>
                </a:lnTo>
                <a:lnTo>
                  <a:pt x="3007991" y="2306955"/>
                </a:lnTo>
                <a:lnTo>
                  <a:pt x="3001011" y="2306955"/>
                </a:lnTo>
                <a:lnTo>
                  <a:pt x="2993396" y="2306320"/>
                </a:lnTo>
                <a:lnTo>
                  <a:pt x="2986099" y="2305685"/>
                </a:lnTo>
                <a:lnTo>
                  <a:pt x="2978484" y="2304415"/>
                </a:lnTo>
                <a:lnTo>
                  <a:pt x="2970870" y="2303463"/>
                </a:lnTo>
                <a:lnTo>
                  <a:pt x="2963255" y="2301875"/>
                </a:lnTo>
                <a:lnTo>
                  <a:pt x="2955640" y="2299970"/>
                </a:lnTo>
                <a:lnTo>
                  <a:pt x="2948343" y="2298065"/>
                </a:lnTo>
                <a:lnTo>
                  <a:pt x="2943584" y="2296478"/>
                </a:lnTo>
                <a:lnTo>
                  <a:pt x="2938825" y="2294573"/>
                </a:lnTo>
                <a:lnTo>
                  <a:pt x="2928354" y="2289493"/>
                </a:lnTo>
                <a:lnTo>
                  <a:pt x="2918519" y="2284413"/>
                </a:lnTo>
                <a:lnTo>
                  <a:pt x="2913760" y="2281238"/>
                </a:lnTo>
                <a:lnTo>
                  <a:pt x="2909635" y="2278063"/>
                </a:lnTo>
                <a:lnTo>
                  <a:pt x="2905193" y="2274570"/>
                </a:lnTo>
                <a:lnTo>
                  <a:pt x="2904241" y="2273935"/>
                </a:lnTo>
                <a:lnTo>
                  <a:pt x="2903924" y="2273300"/>
                </a:lnTo>
                <a:lnTo>
                  <a:pt x="2902020" y="2270760"/>
                </a:lnTo>
                <a:lnTo>
                  <a:pt x="2899799" y="2268220"/>
                </a:lnTo>
                <a:lnTo>
                  <a:pt x="2897578" y="2265998"/>
                </a:lnTo>
                <a:lnTo>
                  <a:pt x="2894723" y="2264093"/>
                </a:lnTo>
                <a:lnTo>
                  <a:pt x="2891550" y="2262505"/>
                </a:lnTo>
                <a:lnTo>
                  <a:pt x="2888695" y="2261235"/>
                </a:lnTo>
                <a:lnTo>
                  <a:pt x="2885522" y="2260283"/>
                </a:lnTo>
                <a:lnTo>
                  <a:pt x="2882032" y="2259965"/>
                </a:lnTo>
                <a:lnTo>
                  <a:pt x="2878225" y="2259965"/>
                </a:lnTo>
                <a:lnTo>
                  <a:pt x="2875369" y="2259965"/>
                </a:lnTo>
                <a:lnTo>
                  <a:pt x="2872196" y="2260283"/>
                </a:lnTo>
                <a:lnTo>
                  <a:pt x="2866168" y="2261870"/>
                </a:lnTo>
                <a:lnTo>
                  <a:pt x="2860457" y="2264093"/>
                </a:lnTo>
                <a:lnTo>
                  <a:pt x="2855063" y="2266633"/>
                </a:lnTo>
                <a:lnTo>
                  <a:pt x="2849987" y="2270125"/>
                </a:lnTo>
                <a:lnTo>
                  <a:pt x="2845545" y="2273935"/>
                </a:lnTo>
                <a:lnTo>
                  <a:pt x="2841738" y="2278063"/>
                </a:lnTo>
                <a:lnTo>
                  <a:pt x="2838565" y="2282508"/>
                </a:lnTo>
                <a:lnTo>
                  <a:pt x="2836344" y="2286318"/>
                </a:lnTo>
                <a:lnTo>
                  <a:pt x="2834757" y="2289493"/>
                </a:lnTo>
                <a:lnTo>
                  <a:pt x="2834123" y="2293620"/>
                </a:lnTo>
                <a:lnTo>
                  <a:pt x="2833488" y="2297430"/>
                </a:lnTo>
                <a:lnTo>
                  <a:pt x="2833488" y="2300605"/>
                </a:lnTo>
                <a:lnTo>
                  <a:pt x="2834440" y="2304098"/>
                </a:lnTo>
                <a:lnTo>
                  <a:pt x="2836027" y="2307590"/>
                </a:lnTo>
                <a:lnTo>
                  <a:pt x="2837930" y="2310765"/>
                </a:lnTo>
                <a:lnTo>
                  <a:pt x="2842372" y="2316480"/>
                </a:lnTo>
                <a:lnTo>
                  <a:pt x="2847449" y="2321878"/>
                </a:lnTo>
                <a:lnTo>
                  <a:pt x="2853160" y="2327275"/>
                </a:lnTo>
                <a:lnTo>
                  <a:pt x="2859188" y="2331720"/>
                </a:lnTo>
                <a:lnTo>
                  <a:pt x="2865851" y="2336165"/>
                </a:lnTo>
                <a:lnTo>
                  <a:pt x="2872831" y="2340610"/>
                </a:lnTo>
                <a:lnTo>
                  <a:pt x="2880128" y="2344420"/>
                </a:lnTo>
                <a:lnTo>
                  <a:pt x="2888377" y="2348230"/>
                </a:lnTo>
                <a:lnTo>
                  <a:pt x="2896309" y="2351723"/>
                </a:lnTo>
                <a:lnTo>
                  <a:pt x="2904559" y="2354580"/>
                </a:lnTo>
                <a:lnTo>
                  <a:pt x="2913125" y="2357438"/>
                </a:lnTo>
                <a:lnTo>
                  <a:pt x="2922009" y="2359978"/>
                </a:lnTo>
                <a:lnTo>
                  <a:pt x="2930575" y="2362200"/>
                </a:lnTo>
                <a:lnTo>
                  <a:pt x="2939776" y="2364105"/>
                </a:lnTo>
                <a:lnTo>
                  <a:pt x="2948978" y="2365693"/>
                </a:lnTo>
                <a:lnTo>
                  <a:pt x="2958179" y="2367280"/>
                </a:lnTo>
                <a:lnTo>
                  <a:pt x="2958179" y="2402840"/>
                </a:lnTo>
                <a:lnTo>
                  <a:pt x="2958496" y="2404745"/>
                </a:lnTo>
                <a:lnTo>
                  <a:pt x="2959448" y="2406333"/>
                </a:lnTo>
                <a:lnTo>
                  <a:pt x="2960400" y="2408238"/>
                </a:lnTo>
                <a:lnTo>
                  <a:pt x="2961669" y="2409508"/>
                </a:lnTo>
                <a:lnTo>
                  <a:pt x="2963572" y="2410460"/>
                </a:lnTo>
                <a:lnTo>
                  <a:pt x="2965793" y="2411730"/>
                </a:lnTo>
                <a:lnTo>
                  <a:pt x="2968014" y="2412048"/>
                </a:lnTo>
                <a:lnTo>
                  <a:pt x="2970870" y="2412365"/>
                </a:lnTo>
                <a:lnTo>
                  <a:pt x="3013385" y="2412365"/>
                </a:lnTo>
                <a:lnTo>
                  <a:pt x="3015923" y="2412048"/>
                </a:lnTo>
                <a:lnTo>
                  <a:pt x="3018144" y="2411730"/>
                </a:lnTo>
                <a:lnTo>
                  <a:pt x="3020048" y="2410460"/>
                </a:lnTo>
                <a:lnTo>
                  <a:pt x="3021951" y="2409508"/>
                </a:lnTo>
                <a:lnTo>
                  <a:pt x="3023538" y="2408238"/>
                </a:lnTo>
                <a:lnTo>
                  <a:pt x="3024807" y="2406333"/>
                </a:lnTo>
                <a:lnTo>
                  <a:pt x="3025441" y="2404745"/>
                </a:lnTo>
                <a:lnTo>
                  <a:pt x="3025759" y="2402840"/>
                </a:lnTo>
                <a:lnTo>
                  <a:pt x="3025759" y="2369503"/>
                </a:lnTo>
                <a:lnTo>
                  <a:pt x="3040036" y="2367915"/>
                </a:lnTo>
                <a:lnTo>
                  <a:pt x="3053679" y="2366010"/>
                </a:lnTo>
                <a:lnTo>
                  <a:pt x="3066688" y="2363470"/>
                </a:lnTo>
                <a:lnTo>
                  <a:pt x="3079061" y="2360295"/>
                </a:lnTo>
                <a:lnTo>
                  <a:pt x="3090483" y="2356168"/>
                </a:lnTo>
                <a:lnTo>
                  <a:pt x="3095877" y="2354263"/>
                </a:lnTo>
                <a:lnTo>
                  <a:pt x="3100954" y="2352040"/>
                </a:lnTo>
                <a:lnTo>
                  <a:pt x="3105713" y="2349183"/>
                </a:lnTo>
                <a:lnTo>
                  <a:pt x="3110472" y="2346960"/>
                </a:lnTo>
                <a:lnTo>
                  <a:pt x="3114597" y="2344103"/>
                </a:lnTo>
                <a:lnTo>
                  <a:pt x="3118404" y="2341245"/>
                </a:lnTo>
                <a:lnTo>
                  <a:pt x="3125384" y="2335530"/>
                </a:lnTo>
                <a:lnTo>
                  <a:pt x="3131412" y="2329815"/>
                </a:lnTo>
                <a:lnTo>
                  <a:pt x="3137123" y="2323783"/>
                </a:lnTo>
                <a:lnTo>
                  <a:pt x="3142200" y="2317433"/>
                </a:lnTo>
                <a:lnTo>
                  <a:pt x="3146324" y="2310765"/>
                </a:lnTo>
                <a:lnTo>
                  <a:pt x="3150132" y="2304098"/>
                </a:lnTo>
                <a:lnTo>
                  <a:pt x="3153622" y="2296795"/>
                </a:lnTo>
                <a:lnTo>
                  <a:pt x="3156160" y="2290128"/>
                </a:lnTo>
                <a:lnTo>
                  <a:pt x="3158064" y="2282825"/>
                </a:lnTo>
                <a:lnTo>
                  <a:pt x="3159650" y="2275523"/>
                </a:lnTo>
                <a:lnTo>
                  <a:pt x="3160285" y="2267903"/>
                </a:lnTo>
                <a:lnTo>
                  <a:pt x="3160285" y="2260600"/>
                </a:lnTo>
                <a:lnTo>
                  <a:pt x="3159967" y="2252980"/>
                </a:lnTo>
                <a:lnTo>
                  <a:pt x="3159015" y="2245678"/>
                </a:lnTo>
                <a:lnTo>
                  <a:pt x="3157112" y="2238058"/>
                </a:lnTo>
                <a:lnTo>
                  <a:pt x="3154574" y="2230755"/>
                </a:lnTo>
                <a:lnTo>
                  <a:pt x="3152670" y="2226945"/>
                </a:lnTo>
                <a:lnTo>
                  <a:pt x="3150766" y="2223135"/>
                </a:lnTo>
                <a:lnTo>
                  <a:pt x="3148545" y="2219325"/>
                </a:lnTo>
                <a:lnTo>
                  <a:pt x="3146007" y="2215833"/>
                </a:lnTo>
                <a:lnTo>
                  <a:pt x="3143152" y="2212340"/>
                </a:lnTo>
                <a:lnTo>
                  <a:pt x="3140296" y="2208848"/>
                </a:lnTo>
                <a:lnTo>
                  <a:pt x="3133633" y="2202498"/>
                </a:lnTo>
                <a:lnTo>
                  <a:pt x="3126336" y="2195830"/>
                </a:lnTo>
                <a:lnTo>
                  <a:pt x="3118404" y="2190115"/>
                </a:lnTo>
                <a:lnTo>
                  <a:pt x="3109520" y="2184718"/>
                </a:lnTo>
                <a:lnTo>
                  <a:pt x="3100954" y="2179638"/>
                </a:lnTo>
                <a:lnTo>
                  <a:pt x="3091118" y="2174875"/>
                </a:lnTo>
                <a:lnTo>
                  <a:pt x="3081600" y="2170430"/>
                </a:lnTo>
                <a:lnTo>
                  <a:pt x="3071764" y="2165668"/>
                </a:lnTo>
                <a:lnTo>
                  <a:pt x="3061928" y="2161858"/>
                </a:lnTo>
                <a:lnTo>
                  <a:pt x="3041940" y="2154238"/>
                </a:lnTo>
                <a:lnTo>
                  <a:pt x="3022903" y="2147253"/>
                </a:lnTo>
                <a:lnTo>
                  <a:pt x="3015289" y="2144713"/>
                </a:lnTo>
                <a:lnTo>
                  <a:pt x="2988637" y="2134235"/>
                </a:lnTo>
                <a:lnTo>
                  <a:pt x="2968966" y="2126933"/>
                </a:lnTo>
                <a:lnTo>
                  <a:pt x="2965793" y="2125980"/>
                </a:lnTo>
                <a:lnTo>
                  <a:pt x="2954054" y="2120900"/>
                </a:lnTo>
                <a:lnTo>
                  <a:pt x="2948978" y="2118678"/>
                </a:lnTo>
                <a:lnTo>
                  <a:pt x="2944536" y="2116455"/>
                </a:lnTo>
                <a:lnTo>
                  <a:pt x="2939776" y="2113598"/>
                </a:lnTo>
                <a:lnTo>
                  <a:pt x="2935969" y="2110740"/>
                </a:lnTo>
                <a:lnTo>
                  <a:pt x="2932479" y="2106930"/>
                </a:lnTo>
                <a:lnTo>
                  <a:pt x="2929306" y="2103120"/>
                </a:lnTo>
                <a:lnTo>
                  <a:pt x="2927720" y="2100263"/>
                </a:lnTo>
                <a:lnTo>
                  <a:pt x="2926134" y="2097088"/>
                </a:lnTo>
                <a:lnTo>
                  <a:pt x="2924864" y="2094230"/>
                </a:lnTo>
                <a:lnTo>
                  <a:pt x="2924230" y="2091055"/>
                </a:lnTo>
                <a:lnTo>
                  <a:pt x="2923278" y="2088198"/>
                </a:lnTo>
                <a:lnTo>
                  <a:pt x="2922961" y="2085023"/>
                </a:lnTo>
                <a:lnTo>
                  <a:pt x="2922961" y="2081848"/>
                </a:lnTo>
                <a:lnTo>
                  <a:pt x="2923278" y="2078990"/>
                </a:lnTo>
                <a:lnTo>
                  <a:pt x="2923913" y="2075815"/>
                </a:lnTo>
                <a:lnTo>
                  <a:pt x="2924547" y="2072640"/>
                </a:lnTo>
                <a:lnTo>
                  <a:pt x="2925816" y="2069783"/>
                </a:lnTo>
                <a:lnTo>
                  <a:pt x="2926768" y="2066925"/>
                </a:lnTo>
                <a:lnTo>
                  <a:pt x="2928354" y="2064385"/>
                </a:lnTo>
                <a:lnTo>
                  <a:pt x="2930258" y="2062163"/>
                </a:lnTo>
                <a:lnTo>
                  <a:pt x="2932162" y="2059623"/>
                </a:lnTo>
                <a:lnTo>
                  <a:pt x="2934383" y="2057718"/>
                </a:lnTo>
                <a:lnTo>
                  <a:pt x="2938190" y="2055178"/>
                </a:lnTo>
                <a:lnTo>
                  <a:pt x="2942315" y="2052955"/>
                </a:lnTo>
                <a:lnTo>
                  <a:pt x="2946122" y="2050733"/>
                </a:lnTo>
                <a:lnTo>
                  <a:pt x="2949929" y="2048510"/>
                </a:lnTo>
                <a:lnTo>
                  <a:pt x="2957861" y="2045653"/>
                </a:lnTo>
                <a:lnTo>
                  <a:pt x="2965476" y="2043430"/>
                </a:lnTo>
                <a:lnTo>
                  <a:pt x="2973091" y="2041525"/>
                </a:lnTo>
                <a:lnTo>
                  <a:pt x="2980388" y="2040255"/>
                </a:lnTo>
                <a:lnTo>
                  <a:pt x="2987368" y="2039938"/>
                </a:lnTo>
                <a:lnTo>
                  <a:pt x="2993714" y="2039620"/>
                </a:lnTo>
                <a:lnTo>
                  <a:pt x="3003232" y="2039938"/>
                </a:lnTo>
                <a:lnTo>
                  <a:pt x="3012750" y="2040890"/>
                </a:lnTo>
                <a:lnTo>
                  <a:pt x="3022903" y="2042795"/>
                </a:lnTo>
                <a:lnTo>
                  <a:pt x="3032422" y="2045335"/>
                </a:lnTo>
                <a:lnTo>
                  <a:pt x="3036546" y="2046605"/>
                </a:lnTo>
                <a:lnTo>
                  <a:pt x="3041623" y="2049145"/>
                </a:lnTo>
                <a:lnTo>
                  <a:pt x="3046382" y="2051368"/>
                </a:lnTo>
                <a:lnTo>
                  <a:pt x="3051776" y="2054543"/>
                </a:lnTo>
                <a:lnTo>
                  <a:pt x="3062246" y="2060575"/>
                </a:lnTo>
                <a:lnTo>
                  <a:pt x="3071447" y="2066925"/>
                </a:lnTo>
                <a:lnTo>
                  <a:pt x="3075889" y="2070735"/>
                </a:lnTo>
                <a:lnTo>
                  <a:pt x="3077158" y="2072005"/>
                </a:lnTo>
                <a:lnTo>
                  <a:pt x="3079379" y="2074228"/>
                </a:lnTo>
                <a:lnTo>
                  <a:pt x="3081282" y="2077085"/>
                </a:lnTo>
                <a:lnTo>
                  <a:pt x="3083503" y="2079308"/>
                </a:lnTo>
                <a:lnTo>
                  <a:pt x="3086359" y="2081213"/>
                </a:lnTo>
                <a:lnTo>
                  <a:pt x="3089214" y="2082800"/>
                </a:lnTo>
                <a:lnTo>
                  <a:pt x="3092387" y="2084388"/>
                </a:lnTo>
                <a:lnTo>
                  <a:pt x="3095560" y="2085023"/>
                </a:lnTo>
                <a:lnTo>
                  <a:pt x="3098733" y="2085340"/>
                </a:lnTo>
                <a:lnTo>
                  <a:pt x="3102857" y="2085658"/>
                </a:lnTo>
                <a:lnTo>
                  <a:pt x="3105713" y="2085658"/>
                </a:lnTo>
                <a:lnTo>
                  <a:pt x="3108886" y="2085340"/>
                </a:lnTo>
                <a:lnTo>
                  <a:pt x="3114914" y="2083753"/>
                </a:lnTo>
                <a:lnTo>
                  <a:pt x="3120625" y="2081530"/>
                </a:lnTo>
                <a:lnTo>
                  <a:pt x="3126019" y="2078355"/>
                </a:lnTo>
                <a:lnTo>
                  <a:pt x="3131095" y="2075180"/>
                </a:lnTo>
                <a:lnTo>
                  <a:pt x="3135537" y="2071370"/>
                </a:lnTo>
                <a:lnTo>
                  <a:pt x="3139344" y="2067560"/>
                </a:lnTo>
                <a:lnTo>
                  <a:pt x="3142517" y="2063115"/>
                </a:lnTo>
                <a:lnTo>
                  <a:pt x="3144738" y="2059305"/>
                </a:lnTo>
                <a:lnTo>
                  <a:pt x="3146324" y="2055495"/>
                </a:lnTo>
                <a:lnTo>
                  <a:pt x="3146959" y="2051685"/>
                </a:lnTo>
                <a:lnTo>
                  <a:pt x="3147593" y="2048193"/>
                </a:lnTo>
                <a:lnTo>
                  <a:pt x="3147593" y="2044383"/>
                </a:lnTo>
                <a:lnTo>
                  <a:pt x="3146642" y="2040890"/>
                </a:lnTo>
                <a:lnTo>
                  <a:pt x="3145055" y="2038033"/>
                </a:lnTo>
                <a:lnTo>
                  <a:pt x="3143152" y="2034540"/>
                </a:lnTo>
                <a:lnTo>
                  <a:pt x="3139662" y="2030413"/>
                </a:lnTo>
                <a:lnTo>
                  <a:pt x="3135537" y="2025650"/>
                </a:lnTo>
                <a:lnTo>
                  <a:pt x="3131412" y="2021523"/>
                </a:lnTo>
                <a:lnTo>
                  <a:pt x="3126336" y="2017395"/>
                </a:lnTo>
                <a:lnTo>
                  <a:pt x="3120942" y="2013585"/>
                </a:lnTo>
                <a:lnTo>
                  <a:pt x="3115866" y="2009140"/>
                </a:lnTo>
                <a:lnTo>
                  <a:pt x="3109520" y="2005965"/>
                </a:lnTo>
                <a:lnTo>
                  <a:pt x="3103809" y="2002473"/>
                </a:lnTo>
                <a:lnTo>
                  <a:pt x="3097781" y="1998980"/>
                </a:lnTo>
                <a:lnTo>
                  <a:pt x="3091118" y="1995805"/>
                </a:lnTo>
                <a:lnTo>
                  <a:pt x="3078744" y="1990408"/>
                </a:lnTo>
                <a:lnTo>
                  <a:pt x="3066053" y="1985963"/>
                </a:lnTo>
                <a:lnTo>
                  <a:pt x="3060025" y="1984058"/>
                </a:lnTo>
                <a:lnTo>
                  <a:pt x="3054314" y="1982470"/>
                </a:lnTo>
                <a:lnTo>
                  <a:pt x="3047334" y="1980883"/>
                </a:lnTo>
                <a:lnTo>
                  <a:pt x="3040036" y="1979930"/>
                </a:lnTo>
                <a:lnTo>
                  <a:pt x="3033056" y="1978660"/>
                </a:lnTo>
                <a:lnTo>
                  <a:pt x="3025759" y="1978025"/>
                </a:lnTo>
                <a:lnTo>
                  <a:pt x="3025759" y="1942783"/>
                </a:lnTo>
                <a:lnTo>
                  <a:pt x="3025441" y="1940560"/>
                </a:lnTo>
                <a:lnTo>
                  <a:pt x="3024807" y="1938973"/>
                </a:lnTo>
                <a:lnTo>
                  <a:pt x="3023538" y="1937068"/>
                </a:lnTo>
                <a:lnTo>
                  <a:pt x="3021951" y="1935798"/>
                </a:lnTo>
                <a:lnTo>
                  <a:pt x="3020048" y="1934528"/>
                </a:lnTo>
                <a:lnTo>
                  <a:pt x="3018144" y="1933575"/>
                </a:lnTo>
                <a:lnTo>
                  <a:pt x="3015923" y="1933258"/>
                </a:lnTo>
                <a:lnTo>
                  <a:pt x="3013385" y="1932623"/>
                </a:lnTo>
                <a:lnTo>
                  <a:pt x="2970870" y="1932623"/>
                </a:lnTo>
                <a:close/>
                <a:moveTo>
                  <a:pt x="2845545" y="1870075"/>
                </a:moveTo>
                <a:lnTo>
                  <a:pt x="2990858" y="1870075"/>
                </a:lnTo>
                <a:lnTo>
                  <a:pt x="3011481" y="1870075"/>
                </a:lnTo>
                <a:lnTo>
                  <a:pt x="3156477" y="1870075"/>
                </a:lnTo>
                <a:lnTo>
                  <a:pt x="3159015" y="1875155"/>
                </a:lnTo>
                <a:lnTo>
                  <a:pt x="3161554" y="1879918"/>
                </a:lnTo>
                <a:lnTo>
                  <a:pt x="3167582" y="1890078"/>
                </a:lnTo>
                <a:lnTo>
                  <a:pt x="3174879" y="1900238"/>
                </a:lnTo>
                <a:lnTo>
                  <a:pt x="3183129" y="1910715"/>
                </a:lnTo>
                <a:lnTo>
                  <a:pt x="3192012" y="1921193"/>
                </a:lnTo>
                <a:lnTo>
                  <a:pt x="3201848" y="1932305"/>
                </a:lnTo>
                <a:lnTo>
                  <a:pt x="3212001" y="1943735"/>
                </a:lnTo>
                <a:lnTo>
                  <a:pt x="3223106" y="1955483"/>
                </a:lnTo>
                <a:lnTo>
                  <a:pt x="3246901" y="1979930"/>
                </a:lnTo>
                <a:lnTo>
                  <a:pt x="3271966" y="2005965"/>
                </a:lnTo>
                <a:lnTo>
                  <a:pt x="3284975" y="2019618"/>
                </a:lnTo>
                <a:lnTo>
                  <a:pt x="3297983" y="2034223"/>
                </a:lnTo>
                <a:lnTo>
                  <a:pt x="3310992" y="2048510"/>
                </a:lnTo>
                <a:lnTo>
                  <a:pt x="3324000" y="2064068"/>
                </a:lnTo>
                <a:lnTo>
                  <a:pt x="3336691" y="2079943"/>
                </a:lnTo>
                <a:lnTo>
                  <a:pt x="3349382" y="2096453"/>
                </a:lnTo>
                <a:lnTo>
                  <a:pt x="3361439" y="2113598"/>
                </a:lnTo>
                <a:lnTo>
                  <a:pt x="3373813" y="2131695"/>
                </a:lnTo>
                <a:lnTo>
                  <a:pt x="3384917" y="2150428"/>
                </a:lnTo>
                <a:lnTo>
                  <a:pt x="3396022" y="2169478"/>
                </a:lnTo>
                <a:lnTo>
                  <a:pt x="3400781" y="2179638"/>
                </a:lnTo>
                <a:lnTo>
                  <a:pt x="3405858" y="2189798"/>
                </a:lnTo>
                <a:lnTo>
                  <a:pt x="3410934" y="2200275"/>
                </a:lnTo>
                <a:lnTo>
                  <a:pt x="3415376" y="2210435"/>
                </a:lnTo>
                <a:lnTo>
                  <a:pt x="3420135" y="2221230"/>
                </a:lnTo>
                <a:lnTo>
                  <a:pt x="3424260" y="2232343"/>
                </a:lnTo>
                <a:lnTo>
                  <a:pt x="3428067" y="2243455"/>
                </a:lnTo>
                <a:lnTo>
                  <a:pt x="3431874" y="2254885"/>
                </a:lnTo>
                <a:lnTo>
                  <a:pt x="3435365" y="2266315"/>
                </a:lnTo>
                <a:lnTo>
                  <a:pt x="3438220" y="2278063"/>
                </a:lnTo>
                <a:lnTo>
                  <a:pt x="3441393" y="2290128"/>
                </a:lnTo>
                <a:lnTo>
                  <a:pt x="3443931" y="2302193"/>
                </a:lnTo>
                <a:lnTo>
                  <a:pt x="3446787" y="2314893"/>
                </a:lnTo>
                <a:lnTo>
                  <a:pt x="3448690" y="2327593"/>
                </a:lnTo>
                <a:lnTo>
                  <a:pt x="3450594" y="2340610"/>
                </a:lnTo>
                <a:lnTo>
                  <a:pt x="3452180" y="2353628"/>
                </a:lnTo>
                <a:lnTo>
                  <a:pt x="3453132" y="2366963"/>
                </a:lnTo>
                <a:lnTo>
                  <a:pt x="3454084" y="2380615"/>
                </a:lnTo>
                <a:lnTo>
                  <a:pt x="3454401" y="2394903"/>
                </a:lnTo>
                <a:lnTo>
                  <a:pt x="3454401" y="2408873"/>
                </a:lnTo>
                <a:lnTo>
                  <a:pt x="3454401" y="2416493"/>
                </a:lnTo>
                <a:lnTo>
                  <a:pt x="3454084" y="2423795"/>
                </a:lnTo>
                <a:lnTo>
                  <a:pt x="3452815" y="2438400"/>
                </a:lnTo>
                <a:lnTo>
                  <a:pt x="3069860" y="2438400"/>
                </a:lnTo>
                <a:lnTo>
                  <a:pt x="3000377" y="2438400"/>
                </a:lnTo>
                <a:lnTo>
                  <a:pt x="2930575" y="2438400"/>
                </a:lnTo>
                <a:lnTo>
                  <a:pt x="2549525" y="2438400"/>
                </a:lnTo>
                <a:lnTo>
                  <a:pt x="2548256" y="2423795"/>
                </a:lnTo>
                <a:lnTo>
                  <a:pt x="2547938" y="2408873"/>
                </a:lnTo>
                <a:lnTo>
                  <a:pt x="2547938" y="2394903"/>
                </a:lnTo>
                <a:lnTo>
                  <a:pt x="2548256" y="2380615"/>
                </a:lnTo>
                <a:lnTo>
                  <a:pt x="2549207" y="2366963"/>
                </a:lnTo>
                <a:lnTo>
                  <a:pt x="2550476" y="2353628"/>
                </a:lnTo>
                <a:lnTo>
                  <a:pt x="2551746" y="2340610"/>
                </a:lnTo>
                <a:lnTo>
                  <a:pt x="2553649" y="2327593"/>
                </a:lnTo>
                <a:lnTo>
                  <a:pt x="2555553" y="2314893"/>
                </a:lnTo>
                <a:lnTo>
                  <a:pt x="2558091" y="2302193"/>
                </a:lnTo>
                <a:lnTo>
                  <a:pt x="2560947" y="2290128"/>
                </a:lnTo>
                <a:lnTo>
                  <a:pt x="2563802" y="2278063"/>
                </a:lnTo>
                <a:lnTo>
                  <a:pt x="2567292" y="2266315"/>
                </a:lnTo>
                <a:lnTo>
                  <a:pt x="2570465" y="2254885"/>
                </a:lnTo>
                <a:lnTo>
                  <a:pt x="2574272" y="2243455"/>
                </a:lnTo>
                <a:lnTo>
                  <a:pt x="2578080" y="2232343"/>
                </a:lnTo>
                <a:lnTo>
                  <a:pt x="2582522" y="2221230"/>
                </a:lnTo>
                <a:lnTo>
                  <a:pt x="2586963" y="2210435"/>
                </a:lnTo>
                <a:lnTo>
                  <a:pt x="2591723" y="2200275"/>
                </a:lnTo>
                <a:lnTo>
                  <a:pt x="2596164" y="2189798"/>
                </a:lnTo>
                <a:lnTo>
                  <a:pt x="2601558" y="2179638"/>
                </a:lnTo>
                <a:lnTo>
                  <a:pt x="2606635" y="2169478"/>
                </a:lnTo>
                <a:lnTo>
                  <a:pt x="2617105" y="2150428"/>
                </a:lnTo>
                <a:lnTo>
                  <a:pt x="2628844" y="2131695"/>
                </a:lnTo>
                <a:lnTo>
                  <a:pt x="2640583" y="2113598"/>
                </a:lnTo>
                <a:lnTo>
                  <a:pt x="2652640" y="2096453"/>
                </a:lnTo>
                <a:lnTo>
                  <a:pt x="2665331" y="2079943"/>
                </a:lnTo>
                <a:lnTo>
                  <a:pt x="2678339" y="2064068"/>
                </a:lnTo>
                <a:lnTo>
                  <a:pt x="2691348" y="2048510"/>
                </a:lnTo>
                <a:lnTo>
                  <a:pt x="2704356" y="2034223"/>
                </a:lnTo>
                <a:lnTo>
                  <a:pt x="2717365" y="2019618"/>
                </a:lnTo>
                <a:lnTo>
                  <a:pt x="2730373" y="2005965"/>
                </a:lnTo>
                <a:lnTo>
                  <a:pt x="2755121" y="1979930"/>
                </a:lnTo>
                <a:lnTo>
                  <a:pt x="2778917" y="1955483"/>
                </a:lnTo>
                <a:lnTo>
                  <a:pt x="2790021" y="1943735"/>
                </a:lnTo>
                <a:lnTo>
                  <a:pt x="2800809" y="1932305"/>
                </a:lnTo>
                <a:lnTo>
                  <a:pt x="2810327" y="1921193"/>
                </a:lnTo>
                <a:lnTo>
                  <a:pt x="2819211" y="1910715"/>
                </a:lnTo>
                <a:lnTo>
                  <a:pt x="2827460" y="1900238"/>
                </a:lnTo>
                <a:lnTo>
                  <a:pt x="2834440" y="1890078"/>
                </a:lnTo>
                <a:lnTo>
                  <a:pt x="2840468" y="1879918"/>
                </a:lnTo>
                <a:lnTo>
                  <a:pt x="2843007" y="1875155"/>
                </a:lnTo>
                <a:lnTo>
                  <a:pt x="2845545" y="1870075"/>
                </a:lnTo>
                <a:close/>
                <a:moveTo>
                  <a:pt x="2866305" y="1774825"/>
                </a:moveTo>
                <a:lnTo>
                  <a:pt x="3134130" y="1774825"/>
                </a:lnTo>
                <a:lnTo>
                  <a:pt x="3136979" y="1775143"/>
                </a:lnTo>
                <a:lnTo>
                  <a:pt x="3140145" y="1775460"/>
                </a:lnTo>
                <a:lnTo>
                  <a:pt x="3142994" y="1776413"/>
                </a:lnTo>
                <a:lnTo>
                  <a:pt x="3145843" y="1777683"/>
                </a:lnTo>
                <a:lnTo>
                  <a:pt x="3148376" y="1778635"/>
                </a:lnTo>
                <a:lnTo>
                  <a:pt x="3150909" y="1780223"/>
                </a:lnTo>
                <a:lnTo>
                  <a:pt x="3153125" y="1782128"/>
                </a:lnTo>
                <a:lnTo>
                  <a:pt x="3155341" y="1784033"/>
                </a:lnTo>
                <a:lnTo>
                  <a:pt x="3157240" y="1786255"/>
                </a:lnTo>
                <a:lnTo>
                  <a:pt x="3158823" y="1788478"/>
                </a:lnTo>
                <a:lnTo>
                  <a:pt x="3160406" y="1791335"/>
                </a:lnTo>
                <a:lnTo>
                  <a:pt x="3161356" y="1793875"/>
                </a:lnTo>
                <a:lnTo>
                  <a:pt x="3162622" y="1796733"/>
                </a:lnTo>
                <a:lnTo>
                  <a:pt x="3163255" y="1799590"/>
                </a:lnTo>
                <a:lnTo>
                  <a:pt x="3163888" y="1802765"/>
                </a:lnTo>
                <a:lnTo>
                  <a:pt x="3163888" y="1806258"/>
                </a:lnTo>
                <a:lnTo>
                  <a:pt x="3163888" y="1809433"/>
                </a:lnTo>
                <a:lnTo>
                  <a:pt x="3163255" y="1812290"/>
                </a:lnTo>
                <a:lnTo>
                  <a:pt x="3162622" y="1815465"/>
                </a:lnTo>
                <a:lnTo>
                  <a:pt x="3161356" y="1818005"/>
                </a:lnTo>
                <a:lnTo>
                  <a:pt x="3160406" y="1820863"/>
                </a:lnTo>
                <a:lnTo>
                  <a:pt x="3158823" y="1823403"/>
                </a:lnTo>
                <a:lnTo>
                  <a:pt x="3157240" y="1825626"/>
                </a:lnTo>
                <a:lnTo>
                  <a:pt x="3155341" y="1828166"/>
                </a:lnTo>
                <a:lnTo>
                  <a:pt x="3153125" y="1830071"/>
                </a:lnTo>
                <a:lnTo>
                  <a:pt x="3150909" y="1831976"/>
                </a:lnTo>
                <a:lnTo>
                  <a:pt x="3148376" y="1833246"/>
                </a:lnTo>
                <a:lnTo>
                  <a:pt x="3145843" y="1834516"/>
                </a:lnTo>
                <a:lnTo>
                  <a:pt x="3142994" y="1835786"/>
                </a:lnTo>
                <a:lnTo>
                  <a:pt x="3140145" y="1836421"/>
                </a:lnTo>
                <a:lnTo>
                  <a:pt x="3136979" y="1836738"/>
                </a:lnTo>
                <a:lnTo>
                  <a:pt x="3134130" y="1836738"/>
                </a:lnTo>
                <a:lnTo>
                  <a:pt x="2866305" y="1836738"/>
                </a:lnTo>
                <a:lnTo>
                  <a:pt x="2863139" y="1836738"/>
                </a:lnTo>
                <a:lnTo>
                  <a:pt x="2860607" y="1836421"/>
                </a:lnTo>
                <a:lnTo>
                  <a:pt x="2857441" y="1835786"/>
                </a:lnTo>
                <a:lnTo>
                  <a:pt x="2854908" y="1834516"/>
                </a:lnTo>
                <a:lnTo>
                  <a:pt x="2852059" y="1833246"/>
                </a:lnTo>
                <a:lnTo>
                  <a:pt x="2849843" y="1831976"/>
                </a:lnTo>
                <a:lnTo>
                  <a:pt x="2847627" y="1830071"/>
                </a:lnTo>
                <a:lnTo>
                  <a:pt x="2845094" y="1828166"/>
                </a:lnTo>
                <a:lnTo>
                  <a:pt x="2843195" y="1825626"/>
                </a:lnTo>
                <a:lnTo>
                  <a:pt x="2841928" y="1823403"/>
                </a:lnTo>
                <a:lnTo>
                  <a:pt x="2840346" y="1820863"/>
                </a:lnTo>
                <a:lnTo>
                  <a:pt x="2839079" y="1818005"/>
                </a:lnTo>
                <a:lnTo>
                  <a:pt x="2838130" y="1815465"/>
                </a:lnTo>
                <a:lnTo>
                  <a:pt x="2837180" y="1812290"/>
                </a:lnTo>
                <a:lnTo>
                  <a:pt x="2836863" y="1809433"/>
                </a:lnTo>
                <a:lnTo>
                  <a:pt x="2836863" y="1806258"/>
                </a:lnTo>
                <a:lnTo>
                  <a:pt x="2836863" y="1802765"/>
                </a:lnTo>
                <a:lnTo>
                  <a:pt x="2837180" y="1799590"/>
                </a:lnTo>
                <a:lnTo>
                  <a:pt x="2838130" y="1796733"/>
                </a:lnTo>
                <a:lnTo>
                  <a:pt x="2839079" y="1793875"/>
                </a:lnTo>
                <a:lnTo>
                  <a:pt x="2840346" y="1791335"/>
                </a:lnTo>
                <a:lnTo>
                  <a:pt x="2841928" y="1788478"/>
                </a:lnTo>
                <a:lnTo>
                  <a:pt x="2843195" y="1786255"/>
                </a:lnTo>
                <a:lnTo>
                  <a:pt x="2845094" y="1784033"/>
                </a:lnTo>
                <a:lnTo>
                  <a:pt x="2847627" y="1782128"/>
                </a:lnTo>
                <a:lnTo>
                  <a:pt x="2849843" y="1780223"/>
                </a:lnTo>
                <a:lnTo>
                  <a:pt x="2852059" y="1778635"/>
                </a:lnTo>
                <a:lnTo>
                  <a:pt x="2854908" y="1777683"/>
                </a:lnTo>
                <a:lnTo>
                  <a:pt x="2857441" y="1776413"/>
                </a:lnTo>
                <a:lnTo>
                  <a:pt x="2860607" y="1775460"/>
                </a:lnTo>
                <a:lnTo>
                  <a:pt x="2863139" y="1775143"/>
                </a:lnTo>
                <a:lnTo>
                  <a:pt x="2866305" y="1774825"/>
                </a:lnTo>
                <a:close/>
                <a:moveTo>
                  <a:pt x="1756013" y="1701800"/>
                </a:moveTo>
                <a:lnTo>
                  <a:pt x="1936196" y="1701800"/>
                </a:lnTo>
                <a:lnTo>
                  <a:pt x="1940946" y="1710058"/>
                </a:lnTo>
                <a:lnTo>
                  <a:pt x="1945063" y="1717998"/>
                </a:lnTo>
                <a:lnTo>
                  <a:pt x="1948546" y="1726256"/>
                </a:lnTo>
                <a:lnTo>
                  <a:pt x="1952029" y="1733561"/>
                </a:lnTo>
                <a:lnTo>
                  <a:pt x="1956779" y="1747219"/>
                </a:lnTo>
                <a:lnTo>
                  <a:pt x="1960579" y="1758653"/>
                </a:lnTo>
                <a:lnTo>
                  <a:pt x="1963429" y="1768181"/>
                </a:lnTo>
                <a:lnTo>
                  <a:pt x="1965013" y="1775486"/>
                </a:lnTo>
                <a:lnTo>
                  <a:pt x="1965646" y="1781203"/>
                </a:lnTo>
                <a:lnTo>
                  <a:pt x="1965646" y="1796449"/>
                </a:lnTo>
                <a:lnTo>
                  <a:pt x="1966913" y="1796449"/>
                </a:lnTo>
                <a:lnTo>
                  <a:pt x="1947913" y="2595563"/>
                </a:lnTo>
                <a:lnTo>
                  <a:pt x="1744296" y="2595563"/>
                </a:lnTo>
                <a:lnTo>
                  <a:pt x="1725613" y="1796449"/>
                </a:lnTo>
                <a:lnTo>
                  <a:pt x="1726879" y="1796449"/>
                </a:lnTo>
                <a:lnTo>
                  <a:pt x="1726879" y="1781203"/>
                </a:lnTo>
                <a:lnTo>
                  <a:pt x="1727829" y="1775169"/>
                </a:lnTo>
                <a:lnTo>
                  <a:pt x="1729413" y="1767864"/>
                </a:lnTo>
                <a:lnTo>
                  <a:pt x="1732263" y="1758018"/>
                </a:lnTo>
                <a:lnTo>
                  <a:pt x="1736063" y="1745948"/>
                </a:lnTo>
                <a:lnTo>
                  <a:pt x="1740813" y="1732609"/>
                </a:lnTo>
                <a:lnTo>
                  <a:pt x="1744296" y="1725303"/>
                </a:lnTo>
                <a:lnTo>
                  <a:pt x="1747779" y="1717681"/>
                </a:lnTo>
                <a:lnTo>
                  <a:pt x="1751896" y="1709740"/>
                </a:lnTo>
                <a:lnTo>
                  <a:pt x="1756013" y="1701800"/>
                </a:lnTo>
                <a:close/>
                <a:moveTo>
                  <a:pt x="2994811" y="1497012"/>
                </a:moveTo>
                <a:lnTo>
                  <a:pt x="3002754" y="1497012"/>
                </a:lnTo>
                <a:lnTo>
                  <a:pt x="3010696" y="1497012"/>
                </a:lnTo>
                <a:lnTo>
                  <a:pt x="3022451" y="1497330"/>
                </a:lnTo>
                <a:lnTo>
                  <a:pt x="3035159" y="1497965"/>
                </a:lnTo>
                <a:lnTo>
                  <a:pt x="3049456" y="1499552"/>
                </a:lnTo>
                <a:lnTo>
                  <a:pt x="3056445" y="1500822"/>
                </a:lnTo>
                <a:lnTo>
                  <a:pt x="3063117" y="1501775"/>
                </a:lnTo>
                <a:lnTo>
                  <a:pt x="3069471" y="1503362"/>
                </a:lnTo>
                <a:lnTo>
                  <a:pt x="3075507" y="1505267"/>
                </a:lnTo>
                <a:lnTo>
                  <a:pt x="3080908" y="1507807"/>
                </a:lnTo>
                <a:lnTo>
                  <a:pt x="3085356" y="1510030"/>
                </a:lnTo>
                <a:lnTo>
                  <a:pt x="3089168" y="1512570"/>
                </a:lnTo>
                <a:lnTo>
                  <a:pt x="3090757" y="1514157"/>
                </a:lnTo>
                <a:lnTo>
                  <a:pt x="3092028" y="1516062"/>
                </a:lnTo>
                <a:lnTo>
                  <a:pt x="3092981" y="1518602"/>
                </a:lnTo>
                <a:lnTo>
                  <a:pt x="3094252" y="1521777"/>
                </a:lnTo>
                <a:lnTo>
                  <a:pt x="3094887" y="1524952"/>
                </a:lnTo>
                <a:lnTo>
                  <a:pt x="3095522" y="1528762"/>
                </a:lnTo>
                <a:lnTo>
                  <a:pt x="3095840" y="1532255"/>
                </a:lnTo>
                <a:lnTo>
                  <a:pt x="3095522" y="1536382"/>
                </a:lnTo>
                <a:lnTo>
                  <a:pt x="3094569" y="1544320"/>
                </a:lnTo>
                <a:lnTo>
                  <a:pt x="3092345" y="1553527"/>
                </a:lnTo>
                <a:lnTo>
                  <a:pt x="3089804" y="1562735"/>
                </a:lnTo>
                <a:lnTo>
                  <a:pt x="3086627" y="1572260"/>
                </a:lnTo>
                <a:lnTo>
                  <a:pt x="3082814" y="1582102"/>
                </a:lnTo>
                <a:lnTo>
                  <a:pt x="3074872" y="1601470"/>
                </a:lnTo>
                <a:lnTo>
                  <a:pt x="3066929" y="1619885"/>
                </a:lnTo>
                <a:lnTo>
                  <a:pt x="3063752" y="1628140"/>
                </a:lnTo>
                <a:lnTo>
                  <a:pt x="3060893" y="1635442"/>
                </a:lnTo>
                <a:lnTo>
                  <a:pt x="3058987" y="1642427"/>
                </a:lnTo>
                <a:lnTo>
                  <a:pt x="3058034" y="1648142"/>
                </a:lnTo>
                <a:lnTo>
                  <a:pt x="3062164" y="1647190"/>
                </a:lnTo>
                <a:lnTo>
                  <a:pt x="3065976" y="1646555"/>
                </a:lnTo>
                <a:lnTo>
                  <a:pt x="3069789" y="1644967"/>
                </a:lnTo>
                <a:lnTo>
                  <a:pt x="3073601" y="1643062"/>
                </a:lnTo>
                <a:lnTo>
                  <a:pt x="3077413" y="1640840"/>
                </a:lnTo>
                <a:lnTo>
                  <a:pt x="3080908" y="1637982"/>
                </a:lnTo>
                <a:lnTo>
                  <a:pt x="3084403" y="1635125"/>
                </a:lnTo>
                <a:lnTo>
                  <a:pt x="3087262" y="1631950"/>
                </a:lnTo>
                <a:lnTo>
                  <a:pt x="3090439" y="1628457"/>
                </a:lnTo>
                <a:lnTo>
                  <a:pt x="3093616" y="1624647"/>
                </a:lnTo>
                <a:lnTo>
                  <a:pt x="3099335" y="1616710"/>
                </a:lnTo>
                <a:lnTo>
                  <a:pt x="3104736" y="1607820"/>
                </a:lnTo>
                <a:lnTo>
                  <a:pt x="3109183" y="1598612"/>
                </a:lnTo>
                <a:lnTo>
                  <a:pt x="3113631" y="1589087"/>
                </a:lnTo>
                <a:lnTo>
                  <a:pt x="3118079" y="1579880"/>
                </a:lnTo>
                <a:lnTo>
                  <a:pt x="3125704" y="1562735"/>
                </a:lnTo>
                <a:lnTo>
                  <a:pt x="3129199" y="1555115"/>
                </a:lnTo>
                <a:lnTo>
                  <a:pt x="3132693" y="1548447"/>
                </a:lnTo>
                <a:lnTo>
                  <a:pt x="3135553" y="1543367"/>
                </a:lnTo>
                <a:lnTo>
                  <a:pt x="3137141" y="1540827"/>
                </a:lnTo>
                <a:lnTo>
                  <a:pt x="3138730" y="1538922"/>
                </a:lnTo>
                <a:lnTo>
                  <a:pt x="3140318" y="1537970"/>
                </a:lnTo>
                <a:lnTo>
                  <a:pt x="3142224" y="1536382"/>
                </a:lnTo>
                <a:lnTo>
                  <a:pt x="3144131" y="1535430"/>
                </a:lnTo>
                <a:lnTo>
                  <a:pt x="3146354" y="1534795"/>
                </a:lnTo>
                <a:lnTo>
                  <a:pt x="3151438" y="1533525"/>
                </a:lnTo>
                <a:lnTo>
                  <a:pt x="3156521" y="1533207"/>
                </a:lnTo>
                <a:lnTo>
                  <a:pt x="3162240" y="1533525"/>
                </a:lnTo>
                <a:lnTo>
                  <a:pt x="3168594" y="1534477"/>
                </a:lnTo>
                <a:lnTo>
                  <a:pt x="3174948" y="1536065"/>
                </a:lnTo>
                <a:lnTo>
                  <a:pt x="3181619" y="1537652"/>
                </a:lnTo>
                <a:lnTo>
                  <a:pt x="3188291" y="1539557"/>
                </a:lnTo>
                <a:lnTo>
                  <a:pt x="3194963" y="1541780"/>
                </a:lnTo>
                <a:lnTo>
                  <a:pt x="3207988" y="1547177"/>
                </a:lnTo>
                <a:lnTo>
                  <a:pt x="3219108" y="1551940"/>
                </a:lnTo>
                <a:lnTo>
                  <a:pt x="3228639" y="1556702"/>
                </a:lnTo>
                <a:lnTo>
                  <a:pt x="3235946" y="1560512"/>
                </a:lnTo>
                <a:lnTo>
                  <a:pt x="3242300" y="1564322"/>
                </a:lnTo>
                <a:lnTo>
                  <a:pt x="3247383" y="1567815"/>
                </a:lnTo>
                <a:lnTo>
                  <a:pt x="3251513" y="1570672"/>
                </a:lnTo>
                <a:lnTo>
                  <a:pt x="3254690" y="1573847"/>
                </a:lnTo>
                <a:lnTo>
                  <a:pt x="3256914" y="1576387"/>
                </a:lnTo>
                <a:lnTo>
                  <a:pt x="3258503" y="1579245"/>
                </a:lnTo>
                <a:lnTo>
                  <a:pt x="3259138" y="1581467"/>
                </a:lnTo>
                <a:lnTo>
                  <a:pt x="3258821" y="1584325"/>
                </a:lnTo>
                <a:lnTo>
                  <a:pt x="3258185" y="1586865"/>
                </a:lnTo>
                <a:lnTo>
                  <a:pt x="3256597" y="1589405"/>
                </a:lnTo>
                <a:lnTo>
                  <a:pt x="3254373" y="1592262"/>
                </a:lnTo>
                <a:lnTo>
                  <a:pt x="3251513" y="1595120"/>
                </a:lnTo>
                <a:lnTo>
                  <a:pt x="3248019" y="1598295"/>
                </a:lnTo>
                <a:lnTo>
                  <a:pt x="3240394" y="1605597"/>
                </a:lnTo>
                <a:lnTo>
                  <a:pt x="3230863" y="1613535"/>
                </a:lnTo>
                <a:lnTo>
                  <a:pt x="3220061" y="1624012"/>
                </a:lnTo>
                <a:lnTo>
                  <a:pt x="3214342" y="1629727"/>
                </a:lnTo>
                <a:lnTo>
                  <a:pt x="3208624" y="1636077"/>
                </a:lnTo>
                <a:lnTo>
                  <a:pt x="3202905" y="1643062"/>
                </a:lnTo>
                <a:lnTo>
                  <a:pt x="3197187" y="1650682"/>
                </a:lnTo>
                <a:lnTo>
                  <a:pt x="3191150" y="1658620"/>
                </a:lnTo>
                <a:lnTo>
                  <a:pt x="3185432" y="1667827"/>
                </a:lnTo>
                <a:lnTo>
                  <a:pt x="3179713" y="1677988"/>
                </a:lnTo>
                <a:lnTo>
                  <a:pt x="3174312" y="1688148"/>
                </a:lnTo>
                <a:lnTo>
                  <a:pt x="3168911" y="1699578"/>
                </a:lnTo>
                <a:lnTo>
                  <a:pt x="3163510" y="1712278"/>
                </a:lnTo>
                <a:lnTo>
                  <a:pt x="3159062" y="1725613"/>
                </a:lnTo>
                <a:lnTo>
                  <a:pt x="3154297" y="1739900"/>
                </a:lnTo>
                <a:lnTo>
                  <a:pt x="3005613" y="1739900"/>
                </a:lnTo>
                <a:lnTo>
                  <a:pt x="3000530" y="1739900"/>
                </a:lnTo>
                <a:lnTo>
                  <a:pt x="2851210" y="1739900"/>
                </a:lnTo>
                <a:lnTo>
                  <a:pt x="2847080" y="1725613"/>
                </a:lnTo>
                <a:lnTo>
                  <a:pt x="2842315" y="1712595"/>
                </a:lnTo>
                <a:lnTo>
                  <a:pt x="2837549" y="1700530"/>
                </a:lnTo>
                <a:lnTo>
                  <a:pt x="2832466" y="1689735"/>
                </a:lnTo>
                <a:lnTo>
                  <a:pt x="2827383" y="1679258"/>
                </a:lnTo>
                <a:lnTo>
                  <a:pt x="2821982" y="1670685"/>
                </a:lnTo>
                <a:lnTo>
                  <a:pt x="2817216" y="1662112"/>
                </a:lnTo>
                <a:lnTo>
                  <a:pt x="2811816" y="1654810"/>
                </a:lnTo>
                <a:lnTo>
                  <a:pt x="2806415" y="1648142"/>
                </a:lnTo>
                <a:lnTo>
                  <a:pt x="2801331" y="1641792"/>
                </a:lnTo>
                <a:lnTo>
                  <a:pt x="2796566" y="1636712"/>
                </a:lnTo>
                <a:lnTo>
                  <a:pt x="2791483" y="1631632"/>
                </a:lnTo>
                <a:lnTo>
                  <a:pt x="2781952" y="1623060"/>
                </a:lnTo>
                <a:lnTo>
                  <a:pt x="2773374" y="1616392"/>
                </a:lnTo>
                <a:lnTo>
                  <a:pt x="2766702" y="1610677"/>
                </a:lnTo>
                <a:lnTo>
                  <a:pt x="2763525" y="1607820"/>
                </a:lnTo>
                <a:lnTo>
                  <a:pt x="2760983" y="1605280"/>
                </a:lnTo>
                <a:lnTo>
                  <a:pt x="2759077" y="1602422"/>
                </a:lnTo>
                <a:lnTo>
                  <a:pt x="2757489" y="1599882"/>
                </a:lnTo>
                <a:lnTo>
                  <a:pt x="2756218" y="1597025"/>
                </a:lnTo>
                <a:lnTo>
                  <a:pt x="2755900" y="1594167"/>
                </a:lnTo>
                <a:lnTo>
                  <a:pt x="2755900" y="1590992"/>
                </a:lnTo>
                <a:lnTo>
                  <a:pt x="2756536" y="1587182"/>
                </a:lnTo>
                <a:lnTo>
                  <a:pt x="2758124" y="1583372"/>
                </a:lnTo>
                <a:lnTo>
                  <a:pt x="2760348" y="1579245"/>
                </a:lnTo>
                <a:lnTo>
                  <a:pt x="2763525" y="1574482"/>
                </a:lnTo>
                <a:lnTo>
                  <a:pt x="2767337" y="1569402"/>
                </a:lnTo>
                <a:lnTo>
                  <a:pt x="2772103" y="1563052"/>
                </a:lnTo>
                <a:lnTo>
                  <a:pt x="2777186" y="1556702"/>
                </a:lnTo>
                <a:lnTo>
                  <a:pt x="2780999" y="1552892"/>
                </a:lnTo>
                <a:lnTo>
                  <a:pt x="2785764" y="1549082"/>
                </a:lnTo>
                <a:lnTo>
                  <a:pt x="2791165" y="1545907"/>
                </a:lnTo>
                <a:lnTo>
                  <a:pt x="2796884" y="1542415"/>
                </a:lnTo>
                <a:lnTo>
                  <a:pt x="2802920" y="1539875"/>
                </a:lnTo>
                <a:lnTo>
                  <a:pt x="2809592" y="1537652"/>
                </a:lnTo>
                <a:lnTo>
                  <a:pt x="2815946" y="1535112"/>
                </a:lnTo>
                <a:lnTo>
                  <a:pt x="2822935" y="1533525"/>
                </a:lnTo>
                <a:lnTo>
                  <a:pt x="2829607" y="1532572"/>
                </a:lnTo>
                <a:lnTo>
                  <a:pt x="2836279" y="1531620"/>
                </a:lnTo>
                <a:lnTo>
                  <a:pt x="2842633" y="1531620"/>
                </a:lnTo>
                <a:lnTo>
                  <a:pt x="2848987" y="1531620"/>
                </a:lnTo>
                <a:lnTo>
                  <a:pt x="2854387" y="1532890"/>
                </a:lnTo>
                <a:lnTo>
                  <a:pt x="2859153" y="1534477"/>
                </a:lnTo>
                <a:lnTo>
                  <a:pt x="2861377" y="1535112"/>
                </a:lnTo>
                <a:lnTo>
                  <a:pt x="2863919" y="1536382"/>
                </a:lnTo>
                <a:lnTo>
                  <a:pt x="2865507" y="1537652"/>
                </a:lnTo>
                <a:lnTo>
                  <a:pt x="2867413" y="1538922"/>
                </a:lnTo>
                <a:lnTo>
                  <a:pt x="2868684" y="1540827"/>
                </a:lnTo>
                <a:lnTo>
                  <a:pt x="2870273" y="1543367"/>
                </a:lnTo>
                <a:lnTo>
                  <a:pt x="2873450" y="1548447"/>
                </a:lnTo>
                <a:lnTo>
                  <a:pt x="2876944" y="1555115"/>
                </a:lnTo>
                <a:lnTo>
                  <a:pt x="2880439" y="1562735"/>
                </a:lnTo>
                <a:lnTo>
                  <a:pt x="2888064" y="1579880"/>
                </a:lnTo>
                <a:lnTo>
                  <a:pt x="2892194" y="1589087"/>
                </a:lnTo>
                <a:lnTo>
                  <a:pt x="2896324" y="1598612"/>
                </a:lnTo>
                <a:lnTo>
                  <a:pt x="2901407" y="1607820"/>
                </a:lnTo>
                <a:lnTo>
                  <a:pt x="2906808" y="1616710"/>
                </a:lnTo>
                <a:lnTo>
                  <a:pt x="2912527" y="1624647"/>
                </a:lnTo>
                <a:lnTo>
                  <a:pt x="2915068" y="1628457"/>
                </a:lnTo>
                <a:lnTo>
                  <a:pt x="2918563" y="1631950"/>
                </a:lnTo>
                <a:lnTo>
                  <a:pt x="2921740" y="1635125"/>
                </a:lnTo>
                <a:lnTo>
                  <a:pt x="2924917" y="1637982"/>
                </a:lnTo>
                <a:lnTo>
                  <a:pt x="2928412" y="1640840"/>
                </a:lnTo>
                <a:lnTo>
                  <a:pt x="2931906" y="1643062"/>
                </a:lnTo>
                <a:lnTo>
                  <a:pt x="2935719" y="1644967"/>
                </a:lnTo>
                <a:lnTo>
                  <a:pt x="2939849" y="1646555"/>
                </a:lnTo>
                <a:lnTo>
                  <a:pt x="2943979" y="1647190"/>
                </a:lnTo>
                <a:lnTo>
                  <a:pt x="2948109" y="1648142"/>
                </a:lnTo>
                <a:lnTo>
                  <a:pt x="2946838" y="1642427"/>
                </a:lnTo>
                <a:lnTo>
                  <a:pt x="2944932" y="1635442"/>
                </a:lnTo>
                <a:lnTo>
                  <a:pt x="2942391" y="1628140"/>
                </a:lnTo>
                <a:lnTo>
                  <a:pt x="2938896" y="1619885"/>
                </a:lnTo>
                <a:lnTo>
                  <a:pt x="2931271" y="1601470"/>
                </a:lnTo>
                <a:lnTo>
                  <a:pt x="2923011" y="1582102"/>
                </a:lnTo>
                <a:lnTo>
                  <a:pt x="2919198" y="1572260"/>
                </a:lnTo>
                <a:lnTo>
                  <a:pt x="2916021" y="1562735"/>
                </a:lnTo>
                <a:lnTo>
                  <a:pt x="2913162" y="1553527"/>
                </a:lnTo>
                <a:lnTo>
                  <a:pt x="2911256" y="1544320"/>
                </a:lnTo>
                <a:lnTo>
                  <a:pt x="2909985" y="1536382"/>
                </a:lnTo>
                <a:lnTo>
                  <a:pt x="2909985" y="1532255"/>
                </a:lnTo>
                <a:lnTo>
                  <a:pt x="2909985" y="1528762"/>
                </a:lnTo>
                <a:lnTo>
                  <a:pt x="2910621" y="1524952"/>
                </a:lnTo>
                <a:lnTo>
                  <a:pt x="2911256" y="1521777"/>
                </a:lnTo>
                <a:lnTo>
                  <a:pt x="2912527" y="1518602"/>
                </a:lnTo>
                <a:lnTo>
                  <a:pt x="2914115" y="1516062"/>
                </a:lnTo>
                <a:lnTo>
                  <a:pt x="2915068" y="1514157"/>
                </a:lnTo>
                <a:lnTo>
                  <a:pt x="2916657" y="1512570"/>
                </a:lnTo>
                <a:lnTo>
                  <a:pt x="2920469" y="1510030"/>
                </a:lnTo>
                <a:lnTo>
                  <a:pt x="2924917" y="1507807"/>
                </a:lnTo>
                <a:lnTo>
                  <a:pt x="2930318" y="1505267"/>
                </a:lnTo>
                <a:lnTo>
                  <a:pt x="2936037" y="1503362"/>
                </a:lnTo>
                <a:lnTo>
                  <a:pt x="2942708" y="1501775"/>
                </a:lnTo>
                <a:lnTo>
                  <a:pt x="2949698" y="1500822"/>
                </a:lnTo>
                <a:lnTo>
                  <a:pt x="2956369" y="1499552"/>
                </a:lnTo>
                <a:lnTo>
                  <a:pt x="2970666" y="1497965"/>
                </a:lnTo>
                <a:lnTo>
                  <a:pt x="2983692" y="1497330"/>
                </a:lnTo>
                <a:lnTo>
                  <a:pt x="2994811" y="1497012"/>
                </a:lnTo>
                <a:close/>
                <a:moveTo>
                  <a:pt x="1762125" y="765175"/>
                </a:moveTo>
                <a:lnTo>
                  <a:pt x="1928813" y="765175"/>
                </a:lnTo>
                <a:lnTo>
                  <a:pt x="1928813" y="1662113"/>
                </a:lnTo>
                <a:lnTo>
                  <a:pt x="1762125" y="1662113"/>
                </a:lnTo>
                <a:lnTo>
                  <a:pt x="1762125" y="765175"/>
                </a:lnTo>
                <a:close/>
                <a:moveTo>
                  <a:pt x="542925" y="551035"/>
                </a:moveTo>
                <a:lnTo>
                  <a:pt x="81597" y="1676586"/>
                </a:lnTo>
                <a:lnTo>
                  <a:pt x="495617" y="1676586"/>
                </a:lnTo>
                <a:lnTo>
                  <a:pt x="550545" y="1676586"/>
                </a:lnTo>
                <a:lnTo>
                  <a:pt x="605155" y="1676586"/>
                </a:lnTo>
                <a:lnTo>
                  <a:pt x="1019492" y="1676586"/>
                </a:lnTo>
                <a:lnTo>
                  <a:pt x="558165" y="551035"/>
                </a:lnTo>
                <a:lnTo>
                  <a:pt x="554355" y="551988"/>
                </a:lnTo>
                <a:lnTo>
                  <a:pt x="552450" y="552623"/>
                </a:lnTo>
                <a:lnTo>
                  <a:pt x="550545" y="552623"/>
                </a:lnTo>
                <a:lnTo>
                  <a:pt x="548640" y="552623"/>
                </a:lnTo>
                <a:lnTo>
                  <a:pt x="546735" y="551988"/>
                </a:lnTo>
                <a:lnTo>
                  <a:pt x="542925" y="551035"/>
                </a:lnTo>
                <a:close/>
                <a:moveTo>
                  <a:pt x="1997075" y="460376"/>
                </a:moveTo>
                <a:lnTo>
                  <a:pt x="2034223" y="474985"/>
                </a:lnTo>
                <a:lnTo>
                  <a:pt x="2075815" y="491500"/>
                </a:lnTo>
                <a:lnTo>
                  <a:pt x="2098358" y="501028"/>
                </a:lnTo>
                <a:lnTo>
                  <a:pt x="2122170" y="510873"/>
                </a:lnTo>
                <a:lnTo>
                  <a:pt x="2146618" y="521671"/>
                </a:lnTo>
                <a:lnTo>
                  <a:pt x="2171700" y="533105"/>
                </a:lnTo>
                <a:lnTo>
                  <a:pt x="2198053" y="545491"/>
                </a:lnTo>
                <a:lnTo>
                  <a:pt x="2225040" y="558195"/>
                </a:lnTo>
                <a:lnTo>
                  <a:pt x="2252980" y="571852"/>
                </a:lnTo>
                <a:lnTo>
                  <a:pt x="2281238" y="586144"/>
                </a:lnTo>
                <a:lnTo>
                  <a:pt x="2310130" y="600753"/>
                </a:lnTo>
                <a:lnTo>
                  <a:pt x="2339975" y="616632"/>
                </a:lnTo>
                <a:lnTo>
                  <a:pt x="2370455" y="633147"/>
                </a:lnTo>
                <a:lnTo>
                  <a:pt x="2401253" y="650298"/>
                </a:lnTo>
                <a:lnTo>
                  <a:pt x="2432368" y="668401"/>
                </a:lnTo>
                <a:lnTo>
                  <a:pt x="2464118" y="687139"/>
                </a:lnTo>
                <a:lnTo>
                  <a:pt x="2495868" y="706513"/>
                </a:lnTo>
                <a:lnTo>
                  <a:pt x="2527935" y="727156"/>
                </a:lnTo>
                <a:lnTo>
                  <a:pt x="2560320" y="748117"/>
                </a:lnTo>
                <a:lnTo>
                  <a:pt x="2593023" y="770032"/>
                </a:lnTo>
                <a:lnTo>
                  <a:pt x="2625725" y="792899"/>
                </a:lnTo>
                <a:lnTo>
                  <a:pt x="2658746" y="816400"/>
                </a:lnTo>
                <a:lnTo>
                  <a:pt x="2691766" y="840855"/>
                </a:lnTo>
                <a:lnTo>
                  <a:pt x="2724468" y="865945"/>
                </a:lnTo>
                <a:lnTo>
                  <a:pt x="2757488" y="891988"/>
                </a:lnTo>
                <a:lnTo>
                  <a:pt x="2789873" y="919302"/>
                </a:lnTo>
                <a:lnTo>
                  <a:pt x="2822576" y="946933"/>
                </a:lnTo>
                <a:lnTo>
                  <a:pt x="2854961" y="975516"/>
                </a:lnTo>
                <a:lnTo>
                  <a:pt x="2886711" y="1005370"/>
                </a:lnTo>
                <a:lnTo>
                  <a:pt x="2918461" y="1035542"/>
                </a:lnTo>
                <a:lnTo>
                  <a:pt x="2918461" y="1039036"/>
                </a:lnTo>
                <a:lnTo>
                  <a:pt x="2918778" y="1048246"/>
                </a:lnTo>
                <a:lnTo>
                  <a:pt x="2919413" y="1054598"/>
                </a:lnTo>
                <a:lnTo>
                  <a:pt x="2920366" y="1061902"/>
                </a:lnTo>
                <a:lnTo>
                  <a:pt x="2921953" y="1070160"/>
                </a:lnTo>
                <a:lnTo>
                  <a:pt x="2923858" y="1078735"/>
                </a:lnTo>
                <a:lnTo>
                  <a:pt x="2926081" y="1087945"/>
                </a:lnTo>
                <a:lnTo>
                  <a:pt x="2929573" y="1097473"/>
                </a:lnTo>
                <a:lnTo>
                  <a:pt x="2933701" y="1107001"/>
                </a:lnTo>
                <a:lnTo>
                  <a:pt x="2936241" y="1111765"/>
                </a:lnTo>
                <a:lnTo>
                  <a:pt x="2938781" y="1116529"/>
                </a:lnTo>
                <a:lnTo>
                  <a:pt x="2941638" y="1121293"/>
                </a:lnTo>
                <a:lnTo>
                  <a:pt x="2944496" y="1125739"/>
                </a:lnTo>
                <a:lnTo>
                  <a:pt x="2947988" y="1130503"/>
                </a:lnTo>
                <a:lnTo>
                  <a:pt x="2951798" y="1134950"/>
                </a:lnTo>
                <a:lnTo>
                  <a:pt x="2955608" y="1139396"/>
                </a:lnTo>
                <a:lnTo>
                  <a:pt x="2959736" y="1143207"/>
                </a:lnTo>
                <a:lnTo>
                  <a:pt x="2964498" y="1147336"/>
                </a:lnTo>
                <a:lnTo>
                  <a:pt x="2969261" y="1150829"/>
                </a:lnTo>
                <a:lnTo>
                  <a:pt x="2971166" y="1146065"/>
                </a:lnTo>
                <a:lnTo>
                  <a:pt x="2974023" y="1141937"/>
                </a:lnTo>
                <a:lnTo>
                  <a:pt x="2977198" y="1138126"/>
                </a:lnTo>
                <a:lnTo>
                  <a:pt x="2980373" y="1134632"/>
                </a:lnTo>
                <a:lnTo>
                  <a:pt x="2984818" y="1132091"/>
                </a:lnTo>
                <a:lnTo>
                  <a:pt x="2989263" y="1130186"/>
                </a:lnTo>
                <a:lnTo>
                  <a:pt x="2994343" y="1128915"/>
                </a:lnTo>
                <a:lnTo>
                  <a:pt x="2999741" y="1128280"/>
                </a:lnTo>
                <a:lnTo>
                  <a:pt x="3002598" y="1128598"/>
                </a:lnTo>
                <a:lnTo>
                  <a:pt x="3005773" y="1128915"/>
                </a:lnTo>
                <a:lnTo>
                  <a:pt x="3008948" y="1129550"/>
                </a:lnTo>
                <a:lnTo>
                  <a:pt x="3011806" y="1130821"/>
                </a:lnTo>
                <a:lnTo>
                  <a:pt x="3014663" y="1132091"/>
                </a:lnTo>
                <a:lnTo>
                  <a:pt x="3017203" y="1133997"/>
                </a:lnTo>
                <a:lnTo>
                  <a:pt x="3019743" y="1135585"/>
                </a:lnTo>
                <a:lnTo>
                  <a:pt x="3022283" y="1137808"/>
                </a:lnTo>
                <a:lnTo>
                  <a:pt x="3024188" y="1140031"/>
                </a:lnTo>
                <a:lnTo>
                  <a:pt x="3026093" y="1142254"/>
                </a:lnTo>
                <a:lnTo>
                  <a:pt x="3027681" y="1145113"/>
                </a:lnTo>
                <a:lnTo>
                  <a:pt x="3028951" y="1147653"/>
                </a:lnTo>
                <a:lnTo>
                  <a:pt x="3029903" y="1150829"/>
                </a:lnTo>
                <a:lnTo>
                  <a:pt x="3030538" y="1153688"/>
                </a:lnTo>
                <a:lnTo>
                  <a:pt x="3031491" y="1156864"/>
                </a:lnTo>
                <a:lnTo>
                  <a:pt x="3031491" y="1160357"/>
                </a:lnTo>
                <a:lnTo>
                  <a:pt x="3031491" y="1171791"/>
                </a:lnTo>
                <a:lnTo>
                  <a:pt x="3037206" y="1171791"/>
                </a:lnTo>
                <a:lnTo>
                  <a:pt x="3042603" y="1171473"/>
                </a:lnTo>
                <a:lnTo>
                  <a:pt x="3047366" y="1171155"/>
                </a:lnTo>
                <a:lnTo>
                  <a:pt x="3052446" y="1170203"/>
                </a:lnTo>
                <a:lnTo>
                  <a:pt x="3057526" y="1169250"/>
                </a:lnTo>
                <a:lnTo>
                  <a:pt x="3061653" y="1167662"/>
                </a:lnTo>
                <a:lnTo>
                  <a:pt x="3065781" y="1166074"/>
                </a:lnTo>
                <a:lnTo>
                  <a:pt x="3069908" y="1164168"/>
                </a:lnTo>
                <a:lnTo>
                  <a:pt x="3073718" y="1162263"/>
                </a:lnTo>
                <a:lnTo>
                  <a:pt x="3077528" y="1160357"/>
                </a:lnTo>
                <a:lnTo>
                  <a:pt x="3084196" y="1155593"/>
                </a:lnTo>
                <a:lnTo>
                  <a:pt x="3090228" y="1150829"/>
                </a:lnTo>
                <a:lnTo>
                  <a:pt x="3095308" y="1145748"/>
                </a:lnTo>
                <a:lnTo>
                  <a:pt x="3099753" y="1140349"/>
                </a:lnTo>
                <a:lnTo>
                  <a:pt x="3103246" y="1135585"/>
                </a:lnTo>
                <a:lnTo>
                  <a:pt x="3106738" y="1130821"/>
                </a:lnTo>
                <a:lnTo>
                  <a:pt x="3108961" y="1126692"/>
                </a:lnTo>
                <a:lnTo>
                  <a:pt x="3112136" y="1120658"/>
                </a:lnTo>
                <a:lnTo>
                  <a:pt x="3113088" y="1117799"/>
                </a:lnTo>
                <a:lnTo>
                  <a:pt x="3117851" y="1117482"/>
                </a:lnTo>
                <a:lnTo>
                  <a:pt x="3122931" y="1117482"/>
                </a:lnTo>
                <a:lnTo>
                  <a:pt x="3125471" y="1117482"/>
                </a:lnTo>
                <a:lnTo>
                  <a:pt x="3128011" y="1117799"/>
                </a:lnTo>
                <a:lnTo>
                  <a:pt x="3130868" y="1118752"/>
                </a:lnTo>
                <a:lnTo>
                  <a:pt x="3133408" y="1119705"/>
                </a:lnTo>
                <a:lnTo>
                  <a:pt x="3135948" y="1121293"/>
                </a:lnTo>
                <a:lnTo>
                  <a:pt x="3137853" y="1123199"/>
                </a:lnTo>
                <a:lnTo>
                  <a:pt x="3139123" y="1125422"/>
                </a:lnTo>
                <a:lnTo>
                  <a:pt x="3140076" y="1128598"/>
                </a:lnTo>
                <a:lnTo>
                  <a:pt x="3140393" y="1132091"/>
                </a:lnTo>
                <a:lnTo>
                  <a:pt x="3139758" y="1136220"/>
                </a:lnTo>
                <a:lnTo>
                  <a:pt x="3138806" y="1140349"/>
                </a:lnTo>
                <a:lnTo>
                  <a:pt x="3136901" y="1145113"/>
                </a:lnTo>
                <a:lnTo>
                  <a:pt x="3134361" y="1150829"/>
                </a:lnTo>
                <a:lnTo>
                  <a:pt x="3131186" y="1156546"/>
                </a:lnTo>
                <a:lnTo>
                  <a:pt x="3127058" y="1162898"/>
                </a:lnTo>
                <a:lnTo>
                  <a:pt x="3121978" y="1169885"/>
                </a:lnTo>
                <a:lnTo>
                  <a:pt x="3116581" y="1176872"/>
                </a:lnTo>
                <a:lnTo>
                  <a:pt x="3110231" y="1183542"/>
                </a:lnTo>
                <a:lnTo>
                  <a:pt x="3102928" y="1190529"/>
                </a:lnTo>
                <a:lnTo>
                  <a:pt x="3095308" y="1196881"/>
                </a:lnTo>
                <a:lnTo>
                  <a:pt x="3086418" y="1203233"/>
                </a:lnTo>
                <a:lnTo>
                  <a:pt x="3081973" y="1205774"/>
                </a:lnTo>
                <a:lnTo>
                  <a:pt x="3076893" y="1208632"/>
                </a:lnTo>
                <a:lnTo>
                  <a:pt x="3071813" y="1211173"/>
                </a:lnTo>
                <a:lnTo>
                  <a:pt x="3067051" y="1213396"/>
                </a:lnTo>
                <a:lnTo>
                  <a:pt x="3061336" y="1215301"/>
                </a:lnTo>
                <a:lnTo>
                  <a:pt x="3055938" y="1217207"/>
                </a:lnTo>
                <a:lnTo>
                  <a:pt x="3050223" y="1218795"/>
                </a:lnTo>
                <a:lnTo>
                  <a:pt x="3043873" y="1220065"/>
                </a:lnTo>
                <a:lnTo>
                  <a:pt x="3037841" y="1221018"/>
                </a:lnTo>
                <a:lnTo>
                  <a:pt x="3031491" y="1221971"/>
                </a:lnTo>
                <a:lnTo>
                  <a:pt x="3031491" y="1242297"/>
                </a:lnTo>
                <a:lnTo>
                  <a:pt x="3045143" y="1274374"/>
                </a:lnTo>
                <a:lnTo>
                  <a:pt x="3064193" y="1317567"/>
                </a:lnTo>
                <a:lnTo>
                  <a:pt x="3111183" y="1423327"/>
                </a:lnTo>
                <a:lnTo>
                  <a:pt x="3148013" y="1504949"/>
                </a:lnTo>
                <a:lnTo>
                  <a:pt x="3141663" y="1505902"/>
                </a:lnTo>
                <a:lnTo>
                  <a:pt x="3138171" y="1506220"/>
                </a:lnTo>
                <a:lnTo>
                  <a:pt x="3135313" y="1506855"/>
                </a:lnTo>
                <a:lnTo>
                  <a:pt x="3132773" y="1507808"/>
                </a:lnTo>
                <a:lnTo>
                  <a:pt x="3129916" y="1508125"/>
                </a:lnTo>
                <a:lnTo>
                  <a:pt x="3127693" y="1507808"/>
                </a:lnTo>
                <a:lnTo>
                  <a:pt x="3125471" y="1507490"/>
                </a:lnTo>
                <a:lnTo>
                  <a:pt x="3123566" y="1506537"/>
                </a:lnTo>
                <a:lnTo>
                  <a:pt x="3121661" y="1505902"/>
                </a:lnTo>
                <a:lnTo>
                  <a:pt x="3119756" y="1504314"/>
                </a:lnTo>
                <a:lnTo>
                  <a:pt x="3117851" y="1502726"/>
                </a:lnTo>
                <a:lnTo>
                  <a:pt x="3116263" y="1501138"/>
                </a:lnTo>
                <a:lnTo>
                  <a:pt x="3115311" y="1499232"/>
                </a:lnTo>
                <a:lnTo>
                  <a:pt x="3113088" y="1497009"/>
                </a:lnTo>
                <a:lnTo>
                  <a:pt x="3110866" y="1493833"/>
                </a:lnTo>
                <a:lnTo>
                  <a:pt x="3107373" y="1490657"/>
                </a:lnTo>
                <a:lnTo>
                  <a:pt x="3102611" y="1486529"/>
                </a:lnTo>
                <a:lnTo>
                  <a:pt x="3096261" y="1482717"/>
                </a:lnTo>
                <a:lnTo>
                  <a:pt x="3092451" y="1480812"/>
                </a:lnTo>
                <a:lnTo>
                  <a:pt x="3088323" y="1478906"/>
                </a:lnTo>
                <a:lnTo>
                  <a:pt x="3083878" y="1477636"/>
                </a:lnTo>
                <a:lnTo>
                  <a:pt x="3078481" y="1475731"/>
                </a:lnTo>
                <a:lnTo>
                  <a:pt x="3072448" y="1474143"/>
                </a:lnTo>
                <a:lnTo>
                  <a:pt x="3065781" y="1472554"/>
                </a:lnTo>
                <a:lnTo>
                  <a:pt x="3054986" y="1448417"/>
                </a:lnTo>
                <a:lnTo>
                  <a:pt x="3008948" y="1345198"/>
                </a:lnTo>
                <a:lnTo>
                  <a:pt x="3004186" y="1346151"/>
                </a:lnTo>
                <a:lnTo>
                  <a:pt x="3001963" y="1346786"/>
                </a:lnTo>
                <a:lnTo>
                  <a:pt x="2999741" y="1347104"/>
                </a:lnTo>
                <a:lnTo>
                  <a:pt x="2997201" y="1347104"/>
                </a:lnTo>
                <a:lnTo>
                  <a:pt x="2995296" y="1346151"/>
                </a:lnTo>
                <a:lnTo>
                  <a:pt x="2992121" y="1345516"/>
                </a:lnTo>
                <a:lnTo>
                  <a:pt x="2940051" y="1472554"/>
                </a:lnTo>
                <a:lnTo>
                  <a:pt x="2933066" y="1473825"/>
                </a:lnTo>
                <a:lnTo>
                  <a:pt x="2927033" y="1475731"/>
                </a:lnTo>
                <a:lnTo>
                  <a:pt x="2921636" y="1477001"/>
                </a:lnTo>
                <a:lnTo>
                  <a:pt x="2916873" y="1478906"/>
                </a:lnTo>
                <a:lnTo>
                  <a:pt x="2912428" y="1480812"/>
                </a:lnTo>
                <a:lnTo>
                  <a:pt x="2908618" y="1482717"/>
                </a:lnTo>
                <a:lnTo>
                  <a:pt x="2905126" y="1484623"/>
                </a:lnTo>
                <a:lnTo>
                  <a:pt x="2901951" y="1486529"/>
                </a:lnTo>
                <a:lnTo>
                  <a:pt x="2897506" y="1490657"/>
                </a:lnTo>
                <a:lnTo>
                  <a:pt x="2893696" y="1493833"/>
                </a:lnTo>
                <a:lnTo>
                  <a:pt x="2891473" y="1497327"/>
                </a:lnTo>
                <a:lnTo>
                  <a:pt x="2889568" y="1499550"/>
                </a:lnTo>
                <a:lnTo>
                  <a:pt x="2888298" y="1501456"/>
                </a:lnTo>
                <a:lnTo>
                  <a:pt x="2886711" y="1503044"/>
                </a:lnTo>
                <a:lnTo>
                  <a:pt x="2885123" y="1504632"/>
                </a:lnTo>
                <a:lnTo>
                  <a:pt x="2883218" y="1505902"/>
                </a:lnTo>
                <a:lnTo>
                  <a:pt x="2881313" y="1506537"/>
                </a:lnTo>
                <a:lnTo>
                  <a:pt x="2879408" y="1507490"/>
                </a:lnTo>
                <a:lnTo>
                  <a:pt x="2877503" y="1507808"/>
                </a:lnTo>
                <a:lnTo>
                  <a:pt x="2875281" y="1507808"/>
                </a:lnTo>
                <a:lnTo>
                  <a:pt x="2872106" y="1507490"/>
                </a:lnTo>
                <a:lnTo>
                  <a:pt x="2869248" y="1506537"/>
                </a:lnTo>
                <a:lnTo>
                  <a:pt x="2865121" y="1504949"/>
                </a:lnTo>
                <a:lnTo>
                  <a:pt x="2860041" y="1503996"/>
                </a:lnTo>
                <a:lnTo>
                  <a:pt x="2967356" y="1242297"/>
                </a:lnTo>
                <a:lnTo>
                  <a:pt x="2967356" y="1211808"/>
                </a:lnTo>
                <a:lnTo>
                  <a:pt x="2959418" y="1208949"/>
                </a:lnTo>
                <a:lnTo>
                  <a:pt x="2951481" y="1205774"/>
                </a:lnTo>
                <a:lnTo>
                  <a:pt x="2943861" y="1201962"/>
                </a:lnTo>
                <a:lnTo>
                  <a:pt x="2936558" y="1197834"/>
                </a:lnTo>
                <a:lnTo>
                  <a:pt x="2929573" y="1194022"/>
                </a:lnTo>
                <a:lnTo>
                  <a:pt x="2923223" y="1189259"/>
                </a:lnTo>
                <a:lnTo>
                  <a:pt x="2917508" y="1184812"/>
                </a:lnTo>
                <a:lnTo>
                  <a:pt x="2911793" y="1180048"/>
                </a:lnTo>
                <a:lnTo>
                  <a:pt x="2906396" y="1175602"/>
                </a:lnTo>
                <a:lnTo>
                  <a:pt x="2901633" y="1170520"/>
                </a:lnTo>
                <a:lnTo>
                  <a:pt x="2897188" y="1165756"/>
                </a:lnTo>
                <a:lnTo>
                  <a:pt x="2892743" y="1160675"/>
                </a:lnTo>
                <a:lnTo>
                  <a:pt x="2888933" y="1155593"/>
                </a:lnTo>
                <a:lnTo>
                  <a:pt x="2885123" y="1150829"/>
                </a:lnTo>
                <a:lnTo>
                  <a:pt x="2879091" y="1140666"/>
                </a:lnTo>
                <a:lnTo>
                  <a:pt x="2874011" y="1130821"/>
                </a:lnTo>
                <a:lnTo>
                  <a:pt x="2869883" y="1121611"/>
                </a:lnTo>
                <a:lnTo>
                  <a:pt x="2867026" y="1113353"/>
                </a:lnTo>
                <a:lnTo>
                  <a:pt x="2864486" y="1105095"/>
                </a:lnTo>
                <a:lnTo>
                  <a:pt x="2862581" y="1098744"/>
                </a:lnTo>
                <a:lnTo>
                  <a:pt x="2861628" y="1093027"/>
                </a:lnTo>
                <a:lnTo>
                  <a:pt x="2860676" y="1088898"/>
                </a:lnTo>
                <a:lnTo>
                  <a:pt x="2860358" y="1085404"/>
                </a:lnTo>
                <a:lnTo>
                  <a:pt x="2859723" y="1083499"/>
                </a:lnTo>
                <a:lnTo>
                  <a:pt x="2856866" y="1078417"/>
                </a:lnTo>
                <a:lnTo>
                  <a:pt x="2854643" y="1074924"/>
                </a:lnTo>
                <a:lnTo>
                  <a:pt x="2851151" y="1070477"/>
                </a:lnTo>
                <a:lnTo>
                  <a:pt x="2846706" y="1065078"/>
                </a:lnTo>
                <a:lnTo>
                  <a:pt x="2841308" y="1058409"/>
                </a:lnTo>
                <a:lnTo>
                  <a:pt x="2834323" y="1051739"/>
                </a:lnTo>
                <a:lnTo>
                  <a:pt x="2826068" y="1043482"/>
                </a:lnTo>
                <a:lnTo>
                  <a:pt x="2815908" y="1035224"/>
                </a:lnTo>
                <a:lnTo>
                  <a:pt x="2804161" y="1025696"/>
                </a:lnTo>
                <a:lnTo>
                  <a:pt x="2790826" y="1015216"/>
                </a:lnTo>
                <a:lnTo>
                  <a:pt x="2774951" y="1003782"/>
                </a:lnTo>
                <a:lnTo>
                  <a:pt x="2757171" y="992031"/>
                </a:lnTo>
                <a:lnTo>
                  <a:pt x="2737168" y="979010"/>
                </a:lnTo>
                <a:lnTo>
                  <a:pt x="2714943" y="965671"/>
                </a:lnTo>
                <a:lnTo>
                  <a:pt x="2689861" y="951062"/>
                </a:lnTo>
                <a:lnTo>
                  <a:pt x="2662238" y="935817"/>
                </a:lnTo>
                <a:lnTo>
                  <a:pt x="2631758" y="919619"/>
                </a:lnTo>
                <a:lnTo>
                  <a:pt x="2598420" y="902469"/>
                </a:lnTo>
                <a:lnTo>
                  <a:pt x="2561908" y="884684"/>
                </a:lnTo>
                <a:lnTo>
                  <a:pt x="2522220" y="865945"/>
                </a:lnTo>
                <a:lnTo>
                  <a:pt x="2479040" y="846572"/>
                </a:lnTo>
                <a:lnTo>
                  <a:pt x="2432368" y="826564"/>
                </a:lnTo>
                <a:lnTo>
                  <a:pt x="2382203" y="805602"/>
                </a:lnTo>
                <a:lnTo>
                  <a:pt x="2328228" y="783371"/>
                </a:lnTo>
                <a:lnTo>
                  <a:pt x="2270125" y="760821"/>
                </a:lnTo>
                <a:lnTo>
                  <a:pt x="2208213" y="737637"/>
                </a:lnTo>
                <a:lnTo>
                  <a:pt x="2142490" y="712864"/>
                </a:lnTo>
                <a:lnTo>
                  <a:pt x="2071688" y="687774"/>
                </a:lnTo>
                <a:lnTo>
                  <a:pt x="1997075" y="661731"/>
                </a:lnTo>
                <a:lnTo>
                  <a:pt x="1997075" y="460376"/>
                </a:lnTo>
                <a:close/>
                <a:moveTo>
                  <a:pt x="1840397" y="442815"/>
                </a:moveTo>
                <a:lnTo>
                  <a:pt x="1834372" y="443766"/>
                </a:lnTo>
                <a:lnTo>
                  <a:pt x="1828664" y="445353"/>
                </a:lnTo>
                <a:lnTo>
                  <a:pt x="1823273" y="447256"/>
                </a:lnTo>
                <a:lnTo>
                  <a:pt x="1818517" y="449477"/>
                </a:lnTo>
                <a:lnTo>
                  <a:pt x="1813444" y="452650"/>
                </a:lnTo>
                <a:lnTo>
                  <a:pt x="1809004" y="456140"/>
                </a:lnTo>
                <a:lnTo>
                  <a:pt x="1804565" y="459947"/>
                </a:lnTo>
                <a:lnTo>
                  <a:pt x="1800760" y="464071"/>
                </a:lnTo>
                <a:lnTo>
                  <a:pt x="1797589" y="468195"/>
                </a:lnTo>
                <a:lnTo>
                  <a:pt x="1794735" y="473271"/>
                </a:lnTo>
                <a:lnTo>
                  <a:pt x="1792198" y="478665"/>
                </a:lnTo>
                <a:lnTo>
                  <a:pt x="1790296" y="484058"/>
                </a:lnTo>
                <a:lnTo>
                  <a:pt x="1788710" y="489452"/>
                </a:lnTo>
                <a:lnTo>
                  <a:pt x="1787759" y="495479"/>
                </a:lnTo>
                <a:lnTo>
                  <a:pt x="1787442" y="501190"/>
                </a:lnTo>
                <a:lnTo>
                  <a:pt x="1787759" y="507218"/>
                </a:lnTo>
                <a:lnTo>
                  <a:pt x="1788710" y="512928"/>
                </a:lnTo>
                <a:lnTo>
                  <a:pt x="1790296" y="518639"/>
                </a:lnTo>
                <a:lnTo>
                  <a:pt x="1792198" y="524032"/>
                </a:lnTo>
                <a:lnTo>
                  <a:pt x="1794735" y="529426"/>
                </a:lnTo>
                <a:lnTo>
                  <a:pt x="1797589" y="533867"/>
                </a:lnTo>
                <a:lnTo>
                  <a:pt x="1800760" y="538626"/>
                </a:lnTo>
                <a:lnTo>
                  <a:pt x="1804565" y="542750"/>
                </a:lnTo>
                <a:lnTo>
                  <a:pt x="1809004" y="546557"/>
                </a:lnTo>
                <a:lnTo>
                  <a:pt x="1813444" y="550047"/>
                </a:lnTo>
                <a:lnTo>
                  <a:pt x="1818517" y="553220"/>
                </a:lnTo>
                <a:lnTo>
                  <a:pt x="1823273" y="555441"/>
                </a:lnTo>
                <a:lnTo>
                  <a:pt x="1828664" y="557344"/>
                </a:lnTo>
                <a:lnTo>
                  <a:pt x="1834372" y="558931"/>
                </a:lnTo>
                <a:lnTo>
                  <a:pt x="1840397" y="559565"/>
                </a:lnTo>
                <a:lnTo>
                  <a:pt x="1846421" y="559882"/>
                </a:lnTo>
                <a:lnTo>
                  <a:pt x="1852446" y="559565"/>
                </a:lnTo>
                <a:lnTo>
                  <a:pt x="1858154" y="558931"/>
                </a:lnTo>
                <a:lnTo>
                  <a:pt x="1863861" y="557344"/>
                </a:lnTo>
                <a:lnTo>
                  <a:pt x="1869252" y="555441"/>
                </a:lnTo>
                <a:lnTo>
                  <a:pt x="1874326" y="553220"/>
                </a:lnTo>
                <a:lnTo>
                  <a:pt x="1879082" y="550047"/>
                </a:lnTo>
                <a:lnTo>
                  <a:pt x="1883838" y="546557"/>
                </a:lnTo>
                <a:lnTo>
                  <a:pt x="1887961" y="542750"/>
                </a:lnTo>
                <a:lnTo>
                  <a:pt x="1891766" y="538626"/>
                </a:lnTo>
                <a:lnTo>
                  <a:pt x="1894937" y="533867"/>
                </a:lnTo>
                <a:lnTo>
                  <a:pt x="1897790" y="529426"/>
                </a:lnTo>
                <a:lnTo>
                  <a:pt x="1900644" y="524032"/>
                </a:lnTo>
                <a:lnTo>
                  <a:pt x="1902547" y="518639"/>
                </a:lnTo>
                <a:lnTo>
                  <a:pt x="1904132" y="512928"/>
                </a:lnTo>
                <a:lnTo>
                  <a:pt x="1904767" y="507218"/>
                </a:lnTo>
                <a:lnTo>
                  <a:pt x="1905084" y="501190"/>
                </a:lnTo>
                <a:lnTo>
                  <a:pt x="1904767" y="495479"/>
                </a:lnTo>
                <a:lnTo>
                  <a:pt x="1904132" y="489452"/>
                </a:lnTo>
                <a:lnTo>
                  <a:pt x="1902547" y="484058"/>
                </a:lnTo>
                <a:lnTo>
                  <a:pt x="1900644" y="478665"/>
                </a:lnTo>
                <a:lnTo>
                  <a:pt x="1897790" y="473271"/>
                </a:lnTo>
                <a:lnTo>
                  <a:pt x="1894937" y="468195"/>
                </a:lnTo>
                <a:lnTo>
                  <a:pt x="1891766" y="464071"/>
                </a:lnTo>
                <a:lnTo>
                  <a:pt x="1887961" y="459947"/>
                </a:lnTo>
                <a:lnTo>
                  <a:pt x="1883838" y="456140"/>
                </a:lnTo>
                <a:lnTo>
                  <a:pt x="1879082" y="452650"/>
                </a:lnTo>
                <a:lnTo>
                  <a:pt x="1874326" y="449477"/>
                </a:lnTo>
                <a:lnTo>
                  <a:pt x="1869252" y="447256"/>
                </a:lnTo>
                <a:lnTo>
                  <a:pt x="1863861" y="445353"/>
                </a:lnTo>
                <a:lnTo>
                  <a:pt x="1858154" y="443766"/>
                </a:lnTo>
                <a:lnTo>
                  <a:pt x="1852446" y="442815"/>
                </a:lnTo>
                <a:lnTo>
                  <a:pt x="1846421" y="442815"/>
                </a:lnTo>
                <a:lnTo>
                  <a:pt x="1840397" y="442815"/>
                </a:lnTo>
                <a:close/>
                <a:moveTo>
                  <a:pt x="1722438" y="315912"/>
                </a:moveTo>
                <a:lnTo>
                  <a:pt x="1970088" y="315912"/>
                </a:lnTo>
                <a:lnTo>
                  <a:pt x="1970088" y="728662"/>
                </a:lnTo>
                <a:lnTo>
                  <a:pt x="1722438" y="728662"/>
                </a:lnTo>
                <a:lnTo>
                  <a:pt x="1722438" y="315912"/>
                </a:lnTo>
                <a:close/>
                <a:moveTo>
                  <a:pt x="444817" y="252412"/>
                </a:moveTo>
                <a:lnTo>
                  <a:pt x="447675" y="252730"/>
                </a:lnTo>
                <a:lnTo>
                  <a:pt x="450215" y="253366"/>
                </a:lnTo>
                <a:lnTo>
                  <a:pt x="452755" y="254318"/>
                </a:lnTo>
                <a:lnTo>
                  <a:pt x="455295" y="255589"/>
                </a:lnTo>
                <a:lnTo>
                  <a:pt x="457517" y="257178"/>
                </a:lnTo>
                <a:lnTo>
                  <a:pt x="461327" y="259719"/>
                </a:lnTo>
                <a:lnTo>
                  <a:pt x="465137" y="263214"/>
                </a:lnTo>
                <a:lnTo>
                  <a:pt x="464502" y="266390"/>
                </a:lnTo>
                <a:lnTo>
                  <a:pt x="463550" y="269567"/>
                </a:lnTo>
                <a:lnTo>
                  <a:pt x="463232" y="274650"/>
                </a:lnTo>
                <a:lnTo>
                  <a:pt x="462915" y="280369"/>
                </a:lnTo>
                <a:lnTo>
                  <a:pt x="462915" y="287040"/>
                </a:lnTo>
                <a:lnTo>
                  <a:pt x="463232" y="294029"/>
                </a:lnTo>
                <a:lnTo>
                  <a:pt x="464502" y="302289"/>
                </a:lnTo>
                <a:lnTo>
                  <a:pt x="466725" y="310231"/>
                </a:lnTo>
                <a:lnTo>
                  <a:pt x="468312" y="314361"/>
                </a:lnTo>
                <a:lnTo>
                  <a:pt x="469900" y="318808"/>
                </a:lnTo>
                <a:lnTo>
                  <a:pt x="471805" y="322938"/>
                </a:lnTo>
                <a:lnTo>
                  <a:pt x="474027" y="327068"/>
                </a:lnTo>
                <a:lnTo>
                  <a:pt x="476567" y="331198"/>
                </a:lnTo>
                <a:lnTo>
                  <a:pt x="479742" y="335645"/>
                </a:lnTo>
                <a:lnTo>
                  <a:pt x="483235" y="339457"/>
                </a:lnTo>
                <a:lnTo>
                  <a:pt x="486727" y="343587"/>
                </a:lnTo>
                <a:lnTo>
                  <a:pt x="490855" y="347400"/>
                </a:lnTo>
                <a:lnTo>
                  <a:pt x="495300" y="351212"/>
                </a:lnTo>
                <a:lnTo>
                  <a:pt x="500697" y="354707"/>
                </a:lnTo>
                <a:lnTo>
                  <a:pt x="506095" y="358201"/>
                </a:lnTo>
                <a:lnTo>
                  <a:pt x="512127" y="361695"/>
                </a:lnTo>
                <a:lnTo>
                  <a:pt x="518795" y="364237"/>
                </a:lnTo>
                <a:lnTo>
                  <a:pt x="519112" y="361060"/>
                </a:lnTo>
                <a:lnTo>
                  <a:pt x="519747" y="358201"/>
                </a:lnTo>
                <a:lnTo>
                  <a:pt x="520700" y="355342"/>
                </a:lnTo>
                <a:lnTo>
                  <a:pt x="521652" y="352482"/>
                </a:lnTo>
                <a:lnTo>
                  <a:pt x="522922" y="349623"/>
                </a:lnTo>
                <a:lnTo>
                  <a:pt x="524510" y="347400"/>
                </a:lnTo>
                <a:lnTo>
                  <a:pt x="526415" y="344858"/>
                </a:lnTo>
                <a:lnTo>
                  <a:pt x="528637" y="342634"/>
                </a:lnTo>
                <a:lnTo>
                  <a:pt x="530542" y="340728"/>
                </a:lnTo>
                <a:lnTo>
                  <a:pt x="533400" y="338822"/>
                </a:lnTo>
                <a:lnTo>
                  <a:pt x="535622" y="337552"/>
                </a:lnTo>
                <a:lnTo>
                  <a:pt x="538162" y="336281"/>
                </a:lnTo>
                <a:lnTo>
                  <a:pt x="541337" y="335010"/>
                </a:lnTo>
                <a:lnTo>
                  <a:pt x="544195" y="334374"/>
                </a:lnTo>
                <a:lnTo>
                  <a:pt x="547370" y="334057"/>
                </a:lnTo>
                <a:lnTo>
                  <a:pt x="550545" y="334057"/>
                </a:lnTo>
                <a:lnTo>
                  <a:pt x="554037" y="334057"/>
                </a:lnTo>
                <a:lnTo>
                  <a:pt x="556895" y="334374"/>
                </a:lnTo>
                <a:lnTo>
                  <a:pt x="560070" y="335010"/>
                </a:lnTo>
                <a:lnTo>
                  <a:pt x="562927" y="336281"/>
                </a:lnTo>
                <a:lnTo>
                  <a:pt x="565785" y="337869"/>
                </a:lnTo>
                <a:lnTo>
                  <a:pt x="568325" y="339457"/>
                </a:lnTo>
                <a:lnTo>
                  <a:pt x="570865" y="341364"/>
                </a:lnTo>
                <a:lnTo>
                  <a:pt x="573087" y="343270"/>
                </a:lnTo>
                <a:lnTo>
                  <a:pt x="574992" y="345493"/>
                </a:lnTo>
                <a:lnTo>
                  <a:pt x="576897" y="347717"/>
                </a:lnTo>
                <a:lnTo>
                  <a:pt x="578485" y="350577"/>
                </a:lnTo>
                <a:lnTo>
                  <a:pt x="580072" y="353436"/>
                </a:lnTo>
                <a:lnTo>
                  <a:pt x="581025" y="356295"/>
                </a:lnTo>
                <a:lnTo>
                  <a:pt x="581977" y="359154"/>
                </a:lnTo>
                <a:lnTo>
                  <a:pt x="582295" y="362648"/>
                </a:lnTo>
                <a:lnTo>
                  <a:pt x="582295" y="365825"/>
                </a:lnTo>
                <a:lnTo>
                  <a:pt x="582295" y="372179"/>
                </a:lnTo>
                <a:lnTo>
                  <a:pt x="587692" y="371226"/>
                </a:lnTo>
                <a:lnTo>
                  <a:pt x="592455" y="369637"/>
                </a:lnTo>
                <a:lnTo>
                  <a:pt x="601980" y="366460"/>
                </a:lnTo>
                <a:lnTo>
                  <a:pt x="610870" y="362648"/>
                </a:lnTo>
                <a:lnTo>
                  <a:pt x="619442" y="358201"/>
                </a:lnTo>
                <a:lnTo>
                  <a:pt x="627380" y="353118"/>
                </a:lnTo>
                <a:lnTo>
                  <a:pt x="634682" y="347717"/>
                </a:lnTo>
                <a:lnTo>
                  <a:pt x="641032" y="342634"/>
                </a:lnTo>
                <a:lnTo>
                  <a:pt x="647382" y="336916"/>
                </a:lnTo>
                <a:lnTo>
                  <a:pt x="652462" y="332151"/>
                </a:lnTo>
                <a:lnTo>
                  <a:pt x="657542" y="327068"/>
                </a:lnTo>
                <a:lnTo>
                  <a:pt x="664845" y="318173"/>
                </a:lnTo>
                <a:lnTo>
                  <a:pt x="669290" y="312455"/>
                </a:lnTo>
                <a:lnTo>
                  <a:pt x="670877" y="310231"/>
                </a:lnTo>
                <a:lnTo>
                  <a:pt x="710247" y="304512"/>
                </a:lnTo>
                <a:lnTo>
                  <a:pt x="749617" y="299430"/>
                </a:lnTo>
                <a:lnTo>
                  <a:pt x="788670" y="295300"/>
                </a:lnTo>
                <a:lnTo>
                  <a:pt x="827722" y="291805"/>
                </a:lnTo>
                <a:lnTo>
                  <a:pt x="866140" y="289263"/>
                </a:lnTo>
                <a:lnTo>
                  <a:pt x="904240" y="287040"/>
                </a:lnTo>
                <a:lnTo>
                  <a:pt x="942340" y="285451"/>
                </a:lnTo>
                <a:lnTo>
                  <a:pt x="979170" y="284181"/>
                </a:lnTo>
                <a:lnTo>
                  <a:pt x="1016317" y="283863"/>
                </a:lnTo>
                <a:lnTo>
                  <a:pt x="1053147" y="284181"/>
                </a:lnTo>
                <a:lnTo>
                  <a:pt x="1089025" y="284498"/>
                </a:lnTo>
                <a:lnTo>
                  <a:pt x="1124902" y="285769"/>
                </a:lnTo>
                <a:lnTo>
                  <a:pt x="1160145" y="287358"/>
                </a:lnTo>
                <a:lnTo>
                  <a:pt x="1194752" y="289581"/>
                </a:lnTo>
                <a:lnTo>
                  <a:pt x="1228725" y="291805"/>
                </a:lnTo>
                <a:lnTo>
                  <a:pt x="1262380" y="294664"/>
                </a:lnTo>
                <a:lnTo>
                  <a:pt x="1295400" y="297523"/>
                </a:lnTo>
                <a:lnTo>
                  <a:pt x="1327467" y="301018"/>
                </a:lnTo>
                <a:lnTo>
                  <a:pt x="1358900" y="304830"/>
                </a:lnTo>
                <a:lnTo>
                  <a:pt x="1389697" y="308642"/>
                </a:lnTo>
                <a:lnTo>
                  <a:pt x="1419860" y="313090"/>
                </a:lnTo>
                <a:lnTo>
                  <a:pt x="1449070" y="317537"/>
                </a:lnTo>
                <a:lnTo>
                  <a:pt x="1477645" y="321985"/>
                </a:lnTo>
                <a:lnTo>
                  <a:pt x="1505585" y="326750"/>
                </a:lnTo>
                <a:lnTo>
                  <a:pt x="1532572" y="331833"/>
                </a:lnTo>
                <a:lnTo>
                  <a:pt x="1558607" y="336598"/>
                </a:lnTo>
                <a:lnTo>
                  <a:pt x="1608137" y="346764"/>
                </a:lnTo>
                <a:lnTo>
                  <a:pt x="1653857" y="356612"/>
                </a:lnTo>
                <a:lnTo>
                  <a:pt x="1695450" y="366460"/>
                </a:lnTo>
                <a:lnTo>
                  <a:pt x="1695450" y="563106"/>
                </a:lnTo>
                <a:lnTo>
                  <a:pt x="1614805" y="538645"/>
                </a:lnTo>
                <a:lnTo>
                  <a:pt x="1538605" y="516090"/>
                </a:lnTo>
                <a:lnTo>
                  <a:pt x="1466215" y="495440"/>
                </a:lnTo>
                <a:lnTo>
                  <a:pt x="1398270" y="476697"/>
                </a:lnTo>
                <a:lnTo>
                  <a:pt x="1334135" y="459860"/>
                </a:lnTo>
                <a:lnTo>
                  <a:pt x="1274127" y="444928"/>
                </a:lnTo>
                <a:lnTo>
                  <a:pt x="1217930" y="431586"/>
                </a:lnTo>
                <a:lnTo>
                  <a:pt x="1165225" y="419831"/>
                </a:lnTo>
                <a:lnTo>
                  <a:pt x="1116012" y="409348"/>
                </a:lnTo>
                <a:lnTo>
                  <a:pt x="1070292" y="400135"/>
                </a:lnTo>
                <a:lnTo>
                  <a:pt x="1027747" y="392511"/>
                </a:lnTo>
                <a:lnTo>
                  <a:pt x="988377" y="386157"/>
                </a:lnTo>
                <a:lnTo>
                  <a:pt x="952182" y="380756"/>
                </a:lnTo>
                <a:lnTo>
                  <a:pt x="918845" y="376626"/>
                </a:lnTo>
                <a:lnTo>
                  <a:pt x="888682" y="373450"/>
                </a:lnTo>
                <a:lnTo>
                  <a:pt x="860742" y="371226"/>
                </a:lnTo>
                <a:lnTo>
                  <a:pt x="835342" y="369320"/>
                </a:lnTo>
                <a:lnTo>
                  <a:pt x="812800" y="368367"/>
                </a:lnTo>
                <a:lnTo>
                  <a:pt x="792480" y="368367"/>
                </a:lnTo>
                <a:lnTo>
                  <a:pt x="774700" y="368684"/>
                </a:lnTo>
                <a:lnTo>
                  <a:pt x="758507" y="369637"/>
                </a:lnTo>
                <a:lnTo>
                  <a:pt x="744855" y="370590"/>
                </a:lnTo>
                <a:lnTo>
                  <a:pt x="732472" y="372179"/>
                </a:lnTo>
                <a:lnTo>
                  <a:pt x="722312" y="373767"/>
                </a:lnTo>
                <a:lnTo>
                  <a:pt x="713422" y="375673"/>
                </a:lnTo>
                <a:lnTo>
                  <a:pt x="706437" y="377262"/>
                </a:lnTo>
                <a:lnTo>
                  <a:pt x="700722" y="379168"/>
                </a:lnTo>
                <a:lnTo>
                  <a:pt x="696277" y="380756"/>
                </a:lnTo>
                <a:lnTo>
                  <a:pt x="690880" y="383298"/>
                </a:lnTo>
                <a:lnTo>
                  <a:pt x="689292" y="384569"/>
                </a:lnTo>
                <a:lnTo>
                  <a:pt x="687705" y="386475"/>
                </a:lnTo>
                <a:lnTo>
                  <a:pt x="682307" y="391240"/>
                </a:lnTo>
                <a:lnTo>
                  <a:pt x="678180" y="394734"/>
                </a:lnTo>
                <a:lnTo>
                  <a:pt x="673735" y="398546"/>
                </a:lnTo>
                <a:lnTo>
                  <a:pt x="668020" y="402994"/>
                </a:lnTo>
                <a:lnTo>
                  <a:pt x="661352" y="407124"/>
                </a:lnTo>
                <a:lnTo>
                  <a:pt x="654050" y="411571"/>
                </a:lnTo>
                <a:lnTo>
                  <a:pt x="646112" y="416019"/>
                </a:lnTo>
                <a:lnTo>
                  <a:pt x="637222" y="419831"/>
                </a:lnTo>
                <a:lnTo>
                  <a:pt x="627697" y="423644"/>
                </a:lnTo>
                <a:lnTo>
                  <a:pt x="617537" y="426503"/>
                </a:lnTo>
                <a:lnTo>
                  <a:pt x="606742" y="429362"/>
                </a:lnTo>
                <a:lnTo>
                  <a:pt x="601027" y="429997"/>
                </a:lnTo>
                <a:lnTo>
                  <a:pt x="594677" y="430950"/>
                </a:lnTo>
                <a:lnTo>
                  <a:pt x="588645" y="431586"/>
                </a:lnTo>
                <a:lnTo>
                  <a:pt x="582295" y="431586"/>
                </a:lnTo>
                <a:lnTo>
                  <a:pt x="582295" y="448105"/>
                </a:lnTo>
                <a:lnTo>
                  <a:pt x="1077277" y="1654666"/>
                </a:lnTo>
                <a:lnTo>
                  <a:pt x="1078230" y="1657843"/>
                </a:lnTo>
                <a:lnTo>
                  <a:pt x="1078865" y="1660384"/>
                </a:lnTo>
                <a:lnTo>
                  <a:pt x="1079182" y="1663243"/>
                </a:lnTo>
                <a:lnTo>
                  <a:pt x="1079500" y="1665785"/>
                </a:lnTo>
                <a:lnTo>
                  <a:pt x="1079500" y="1668644"/>
                </a:lnTo>
                <a:lnTo>
                  <a:pt x="1079182" y="1671185"/>
                </a:lnTo>
                <a:lnTo>
                  <a:pt x="1077595" y="1676586"/>
                </a:lnTo>
                <a:lnTo>
                  <a:pt x="1078865" y="1676586"/>
                </a:lnTo>
                <a:lnTo>
                  <a:pt x="1082992" y="1676586"/>
                </a:lnTo>
                <a:lnTo>
                  <a:pt x="1086802" y="1676904"/>
                </a:lnTo>
                <a:lnTo>
                  <a:pt x="1089977" y="1677857"/>
                </a:lnTo>
                <a:lnTo>
                  <a:pt x="1092835" y="1678810"/>
                </a:lnTo>
                <a:lnTo>
                  <a:pt x="1095692" y="1680080"/>
                </a:lnTo>
                <a:lnTo>
                  <a:pt x="1097597" y="1681669"/>
                </a:lnTo>
                <a:lnTo>
                  <a:pt x="1098867" y="1683575"/>
                </a:lnTo>
                <a:lnTo>
                  <a:pt x="1100137" y="1685481"/>
                </a:lnTo>
                <a:lnTo>
                  <a:pt x="1100455" y="1687705"/>
                </a:lnTo>
                <a:lnTo>
                  <a:pt x="1101090" y="1689929"/>
                </a:lnTo>
                <a:lnTo>
                  <a:pt x="1100455" y="1692788"/>
                </a:lnTo>
                <a:lnTo>
                  <a:pt x="1099820" y="1695329"/>
                </a:lnTo>
                <a:lnTo>
                  <a:pt x="1098232" y="1698188"/>
                </a:lnTo>
                <a:lnTo>
                  <a:pt x="1096327" y="1701048"/>
                </a:lnTo>
                <a:lnTo>
                  <a:pt x="1094105" y="1703907"/>
                </a:lnTo>
                <a:lnTo>
                  <a:pt x="1091247" y="1707084"/>
                </a:lnTo>
                <a:lnTo>
                  <a:pt x="938847" y="1859571"/>
                </a:lnTo>
                <a:lnTo>
                  <a:pt x="938212" y="1859889"/>
                </a:lnTo>
                <a:lnTo>
                  <a:pt x="936307" y="1861478"/>
                </a:lnTo>
                <a:lnTo>
                  <a:pt x="933132" y="1863701"/>
                </a:lnTo>
                <a:lnTo>
                  <a:pt x="927417" y="1866561"/>
                </a:lnTo>
                <a:lnTo>
                  <a:pt x="918845" y="1869737"/>
                </a:lnTo>
                <a:lnTo>
                  <a:pt x="907732" y="1873550"/>
                </a:lnTo>
                <a:lnTo>
                  <a:pt x="893445" y="1877997"/>
                </a:lnTo>
                <a:lnTo>
                  <a:pt x="875665" y="1882127"/>
                </a:lnTo>
                <a:lnTo>
                  <a:pt x="853440" y="1886257"/>
                </a:lnTo>
                <a:lnTo>
                  <a:pt x="840740" y="1888481"/>
                </a:lnTo>
                <a:lnTo>
                  <a:pt x="827087" y="1890704"/>
                </a:lnTo>
                <a:lnTo>
                  <a:pt x="812165" y="1892611"/>
                </a:lnTo>
                <a:lnTo>
                  <a:pt x="795972" y="1894517"/>
                </a:lnTo>
                <a:lnTo>
                  <a:pt x="778510" y="1896423"/>
                </a:lnTo>
                <a:lnTo>
                  <a:pt x="759460" y="1897693"/>
                </a:lnTo>
                <a:lnTo>
                  <a:pt x="739140" y="1899282"/>
                </a:lnTo>
                <a:lnTo>
                  <a:pt x="717550" y="1900870"/>
                </a:lnTo>
                <a:lnTo>
                  <a:pt x="694372" y="1902141"/>
                </a:lnTo>
                <a:lnTo>
                  <a:pt x="669290" y="1903094"/>
                </a:lnTo>
                <a:lnTo>
                  <a:pt x="643572" y="1904047"/>
                </a:lnTo>
                <a:lnTo>
                  <a:pt x="614997" y="1904365"/>
                </a:lnTo>
                <a:lnTo>
                  <a:pt x="585787" y="1904683"/>
                </a:lnTo>
                <a:lnTo>
                  <a:pt x="554355" y="1905000"/>
                </a:lnTo>
                <a:lnTo>
                  <a:pt x="522922" y="1904683"/>
                </a:lnTo>
                <a:lnTo>
                  <a:pt x="493077" y="1904365"/>
                </a:lnTo>
                <a:lnTo>
                  <a:pt x="465137" y="1904047"/>
                </a:lnTo>
                <a:lnTo>
                  <a:pt x="438785" y="1903094"/>
                </a:lnTo>
                <a:lnTo>
                  <a:pt x="414020" y="1902141"/>
                </a:lnTo>
                <a:lnTo>
                  <a:pt x="390207" y="1900870"/>
                </a:lnTo>
                <a:lnTo>
                  <a:pt x="368300" y="1899282"/>
                </a:lnTo>
                <a:lnTo>
                  <a:pt x="347662" y="1897693"/>
                </a:lnTo>
                <a:lnTo>
                  <a:pt x="328612" y="1896423"/>
                </a:lnTo>
                <a:lnTo>
                  <a:pt x="310832" y="1894517"/>
                </a:lnTo>
                <a:lnTo>
                  <a:pt x="294005" y="1892611"/>
                </a:lnTo>
                <a:lnTo>
                  <a:pt x="278765" y="1890704"/>
                </a:lnTo>
                <a:lnTo>
                  <a:pt x="251777" y="1886257"/>
                </a:lnTo>
                <a:lnTo>
                  <a:pt x="229235" y="1882127"/>
                </a:lnTo>
                <a:lnTo>
                  <a:pt x="210502" y="1877997"/>
                </a:lnTo>
                <a:lnTo>
                  <a:pt x="195580" y="1873550"/>
                </a:lnTo>
                <a:lnTo>
                  <a:pt x="183515" y="1869737"/>
                </a:lnTo>
                <a:lnTo>
                  <a:pt x="174942" y="1866561"/>
                </a:lnTo>
                <a:lnTo>
                  <a:pt x="168592" y="1863701"/>
                </a:lnTo>
                <a:lnTo>
                  <a:pt x="164782" y="1861478"/>
                </a:lnTo>
                <a:lnTo>
                  <a:pt x="161925" y="1859571"/>
                </a:lnTo>
                <a:lnTo>
                  <a:pt x="9525" y="1707084"/>
                </a:lnTo>
                <a:lnTo>
                  <a:pt x="6985" y="1703907"/>
                </a:lnTo>
                <a:lnTo>
                  <a:pt x="4445" y="1701048"/>
                </a:lnTo>
                <a:lnTo>
                  <a:pt x="2540" y="1698188"/>
                </a:lnTo>
                <a:lnTo>
                  <a:pt x="1270" y="1695329"/>
                </a:lnTo>
                <a:lnTo>
                  <a:pt x="317" y="1692788"/>
                </a:lnTo>
                <a:lnTo>
                  <a:pt x="0" y="1689929"/>
                </a:lnTo>
                <a:lnTo>
                  <a:pt x="0" y="1687705"/>
                </a:lnTo>
                <a:lnTo>
                  <a:pt x="635" y="1685481"/>
                </a:lnTo>
                <a:lnTo>
                  <a:pt x="1905" y="1683575"/>
                </a:lnTo>
                <a:lnTo>
                  <a:pt x="3492" y="1681669"/>
                </a:lnTo>
                <a:lnTo>
                  <a:pt x="5397" y="1680080"/>
                </a:lnTo>
                <a:lnTo>
                  <a:pt x="7937" y="1678810"/>
                </a:lnTo>
                <a:lnTo>
                  <a:pt x="11112" y="1677857"/>
                </a:lnTo>
                <a:lnTo>
                  <a:pt x="14287" y="1676904"/>
                </a:lnTo>
                <a:lnTo>
                  <a:pt x="18097" y="1676586"/>
                </a:lnTo>
                <a:lnTo>
                  <a:pt x="22542" y="1676586"/>
                </a:lnTo>
                <a:lnTo>
                  <a:pt x="23177" y="1676586"/>
                </a:lnTo>
                <a:lnTo>
                  <a:pt x="21907" y="1671185"/>
                </a:lnTo>
                <a:lnTo>
                  <a:pt x="21272" y="1668644"/>
                </a:lnTo>
                <a:lnTo>
                  <a:pt x="21272" y="1665785"/>
                </a:lnTo>
                <a:lnTo>
                  <a:pt x="21272" y="1663243"/>
                </a:lnTo>
                <a:lnTo>
                  <a:pt x="21907" y="1660384"/>
                </a:lnTo>
                <a:lnTo>
                  <a:pt x="22542" y="1657525"/>
                </a:lnTo>
                <a:lnTo>
                  <a:pt x="23812" y="1654666"/>
                </a:lnTo>
                <a:lnTo>
                  <a:pt x="518795" y="447787"/>
                </a:lnTo>
                <a:lnTo>
                  <a:pt x="518795" y="421738"/>
                </a:lnTo>
                <a:lnTo>
                  <a:pt x="509270" y="418243"/>
                </a:lnTo>
                <a:lnTo>
                  <a:pt x="500380" y="414113"/>
                </a:lnTo>
                <a:lnTo>
                  <a:pt x="492442" y="409666"/>
                </a:lnTo>
                <a:lnTo>
                  <a:pt x="484505" y="405218"/>
                </a:lnTo>
                <a:lnTo>
                  <a:pt x="477837" y="400453"/>
                </a:lnTo>
                <a:lnTo>
                  <a:pt x="471170" y="395687"/>
                </a:lnTo>
                <a:lnTo>
                  <a:pt x="465455" y="390287"/>
                </a:lnTo>
                <a:lnTo>
                  <a:pt x="460057" y="384569"/>
                </a:lnTo>
                <a:lnTo>
                  <a:pt x="455295" y="378850"/>
                </a:lnTo>
                <a:lnTo>
                  <a:pt x="450850" y="373132"/>
                </a:lnTo>
                <a:lnTo>
                  <a:pt x="446722" y="367414"/>
                </a:lnTo>
                <a:lnTo>
                  <a:pt x="443230" y="361060"/>
                </a:lnTo>
                <a:lnTo>
                  <a:pt x="440372" y="355024"/>
                </a:lnTo>
                <a:lnTo>
                  <a:pt x="437515" y="348988"/>
                </a:lnTo>
                <a:lnTo>
                  <a:pt x="435292" y="342634"/>
                </a:lnTo>
                <a:lnTo>
                  <a:pt x="433070" y="336598"/>
                </a:lnTo>
                <a:lnTo>
                  <a:pt x="431482" y="330563"/>
                </a:lnTo>
                <a:lnTo>
                  <a:pt x="430212" y="324526"/>
                </a:lnTo>
                <a:lnTo>
                  <a:pt x="429260" y="318173"/>
                </a:lnTo>
                <a:lnTo>
                  <a:pt x="428307" y="312455"/>
                </a:lnTo>
                <a:lnTo>
                  <a:pt x="427672" y="301336"/>
                </a:lnTo>
                <a:lnTo>
                  <a:pt x="427672" y="291170"/>
                </a:lnTo>
                <a:lnTo>
                  <a:pt x="427990" y="281957"/>
                </a:lnTo>
                <a:lnTo>
                  <a:pt x="429577" y="274015"/>
                </a:lnTo>
                <a:lnTo>
                  <a:pt x="431165" y="267344"/>
                </a:lnTo>
                <a:lnTo>
                  <a:pt x="432752" y="262260"/>
                </a:lnTo>
                <a:lnTo>
                  <a:pt x="434975" y="258448"/>
                </a:lnTo>
                <a:lnTo>
                  <a:pt x="437197" y="255907"/>
                </a:lnTo>
                <a:lnTo>
                  <a:pt x="439420" y="254001"/>
                </a:lnTo>
                <a:lnTo>
                  <a:pt x="442277" y="252730"/>
                </a:lnTo>
                <a:lnTo>
                  <a:pt x="444817" y="252412"/>
                </a:lnTo>
                <a:close/>
                <a:moveTo>
                  <a:pt x="1790298" y="0"/>
                </a:moveTo>
                <a:lnTo>
                  <a:pt x="1837220" y="0"/>
                </a:lnTo>
                <a:lnTo>
                  <a:pt x="1845780" y="0"/>
                </a:lnTo>
                <a:lnTo>
                  <a:pt x="1892702" y="0"/>
                </a:lnTo>
                <a:lnTo>
                  <a:pt x="1950721" y="33577"/>
                </a:lnTo>
                <a:lnTo>
                  <a:pt x="1951038" y="33577"/>
                </a:lnTo>
                <a:lnTo>
                  <a:pt x="1951038" y="87744"/>
                </a:lnTo>
                <a:lnTo>
                  <a:pt x="1949136" y="88694"/>
                </a:lnTo>
                <a:lnTo>
                  <a:pt x="1947233" y="90595"/>
                </a:lnTo>
                <a:lnTo>
                  <a:pt x="1944380" y="93445"/>
                </a:lnTo>
                <a:lnTo>
                  <a:pt x="1941210" y="97563"/>
                </a:lnTo>
                <a:lnTo>
                  <a:pt x="1937722" y="102948"/>
                </a:lnTo>
                <a:lnTo>
                  <a:pt x="1933918" y="109917"/>
                </a:lnTo>
                <a:lnTo>
                  <a:pt x="1929796" y="118470"/>
                </a:lnTo>
                <a:lnTo>
                  <a:pt x="1925992" y="129240"/>
                </a:lnTo>
                <a:lnTo>
                  <a:pt x="1922187" y="142227"/>
                </a:lnTo>
                <a:lnTo>
                  <a:pt x="1918383" y="157115"/>
                </a:lnTo>
                <a:lnTo>
                  <a:pt x="1916797" y="165351"/>
                </a:lnTo>
                <a:lnTo>
                  <a:pt x="1915212" y="174537"/>
                </a:lnTo>
                <a:lnTo>
                  <a:pt x="1913627" y="184356"/>
                </a:lnTo>
                <a:lnTo>
                  <a:pt x="1912676" y="194810"/>
                </a:lnTo>
                <a:lnTo>
                  <a:pt x="1911408" y="205896"/>
                </a:lnTo>
                <a:lnTo>
                  <a:pt x="1910140" y="217933"/>
                </a:lnTo>
                <a:lnTo>
                  <a:pt x="1909505" y="230287"/>
                </a:lnTo>
                <a:lnTo>
                  <a:pt x="1909188" y="243591"/>
                </a:lnTo>
                <a:lnTo>
                  <a:pt x="1908871" y="257846"/>
                </a:lnTo>
                <a:lnTo>
                  <a:pt x="1908871" y="273050"/>
                </a:lnTo>
                <a:lnTo>
                  <a:pt x="1845780" y="273050"/>
                </a:lnTo>
                <a:lnTo>
                  <a:pt x="1837220" y="273050"/>
                </a:lnTo>
                <a:lnTo>
                  <a:pt x="1774129" y="273050"/>
                </a:lnTo>
                <a:lnTo>
                  <a:pt x="1774129" y="257846"/>
                </a:lnTo>
                <a:lnTo>
                  <a:pt x="1773812" y="243591"/>
                </a:lnTo>
                <a:lnTo>
                  <a:pt x="1773178" y="230287"/>
                </a:lnTo>
                <a:lnTo>
                  <a:pt x="1772227" y="217933"/>
                </a:lnTo>
                <a:lnTo>
                  <a:pt x="1771593" y="205896"/>
                </a:lnTo>
                <a:lnTo>
                  <a:pt x="1770325" y="194810"/>
                </a:lnTo>
                <a:lnTo>
                  <a:pt x="1769374" y="184356"/>
                </a:lnTo>
                <a:lnTo>
                  <a:pt x="1767788" y="174537"/>
                </a:lnTo>
                <a:lnTo>
                  <a:pt x="1766203" y="165351"/>
                </a:lnTo>
                <a:lnTo>
                  <a:pt x="1764301" y="157115"/>
                </a:lnTo>
                <a:lnTo>
                  <a:pt x="1760813" y="142227"/>
                </a:lnTo>
                <a:lnTo>
                  <a:pt x="1757009" y="129240"/>
                </a:lnTo>
                <a:lnTo>
                  <a:pt x="1753204" y="118470"/>
                </a:lnTo>
                <a:lnTo>
                  <a:pt x="1749083" y="109917"/>
                </a:lnTo>
                <a:lnTo>
                  <a:pt x="1745278" y="102948"/>
                </a:lnTo>
                <a:lnTo>
                  <a:pt x="1741791" y="97563"/>
                </a:lnTo>
                <a:lnTo>
                  <a:pt x="1738304" y="93445"/>
                </a:lnTo>
                <a:lnTo>
                  <a:pt x="1735767" y="90595"/>
                </a:lnTo>
                <a:lnTo>
                  <a:pt x="1733865" y="88694"/>
                </a:lnTo>
                <a:lnTo>
                  <a:pt x="1731963" y="87744"/>
                </a:lnTo>
                <a:lnTo>
                  <a:pt x="1731963" y="33577"/>
                </a:lnTo>
                <a:lnTo>
                  <a:pt x="1732280" y="33577"/>
                </a:lnTo>
                <a:lnTo>
                  <a:pt x="1790298" y="0"/>
                </a:ln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98B5CE7-ED75-0C68-0275-1A2A79E4A80D}"/>
              </a:ext>
            </a:extLst>
          </p:cNvPr>
          <p:cNvGrpSpPr/>
          <p:nvPr/>
        </p:nvGrpSpPr>
        <p:grpSpPr>
          <a:xfrm>
            <a:off x="7257076" y="1770480"/>
            <a:ext cx="4052241" cy="976194"/>
            <a:chOff x="8154514" y="1279509"/>
            <a:chExt cx="4052241" cy="976194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34C5E1E-41CF-AA30-918A-F0B147096976}"/>
                </a:ext>
              </a:extLst>
            </p:cNvPr>
            <p:cNvSpPr/>
            <p:nvPr/>
          </p:nvSpPr>
          <p:spPr>
            <a:xfrm>
              <a:off x="8154514" y="1547243"/>
              <a:ext cx="4052241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221BA1B-5577-B124-8B1C-6964DB999F34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E7B9260-02D8-9B44-2E8B-558DBC63DEC4}"/>
              </a:ext>
            </a:extLst>
          </p:cNvPr>
          <p:cNvGrpSpPr/>
          <p:nvPr/>
        </p:nvGrpSpPr>
        <p:grpSpPr>
          <a:xfrm>
            <a:off x="7257076" y="3094789"/>
            <a:ext cx="4052241" cy="888156"/>
            <a:chOff x="8154514" y="1279509"/>
            <a:chExt cx="4052241" cy="88815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C9FEF54-EDC6-3DF2-2005-820941FE62AE}"/>
                </a:ext>
              </a:extLst>
            </p:cNvPr>
            <p:cNvSpPr/>
            <p:nvPr/>
          </p:nvSpPr>
          <p:spPr>
            <a:xfrm>
              <a:off x="8154514" y="1547243"/>
              <a:ext cx="405224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2EDDF44-6933-3A46-BFAC-09B8395F10C9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ED6FDA4-A216-96EC-4817-11608B955DB5}"/>
              </a:ext>
            </a:extLst>
          </p:cNvPr>
          <p:cNvGrpSpPr/>
          <p:nvPr/>
        </p:nvGrpSpPr>
        <p:grpSpPr>
          <a:xfrm>
            <a:off x="7257076" y="4501337"/>
            <a:ext cx="4052241" cy="976194"/>
            <a:chOff x="8154514" y="1279509"/>
            <a:chExt cx="4052241" cy="976194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81E50BB-8430-D0F9-4F44-3B3F57B18541}"/>
                </a:ext>
              </a:extLst>
            </p:cNvPr>
            <p:cNvSpPr/>
            <p:nvPr/>
          </p:nvSpPr>
          <p:spPr>
            <a:xfrm>
              <a:off x="8154514" y="1547243"/>
              <a:ext cx="4052241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43ADE5A-0193-E68A-590A-DE432256C954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D061C202-80E1-05AA-0638-9D26F423B766}"/>
              </a:ext>
            </a:extLst>
          </p:cNvPr>
          <p:cNvSpPr/>
          <p:nvPr/>
        </p:nvSpPr>
        <p:spPr>
          <a:xfrm>
            <a:off x="1152168" y="1803611"/>
            <a:ext cx="3782756" cy="3782756"/>
          </a:xfrm>
          <a:custGeom>
            <a:avLst/>
            <a:gdLst>
              <a:gd name="connsiteX0" fmla="*/ 0 w 3782756"/>
              <a:gd name="connsiteY0" fmla="*/ 1891378 h 3782756"/>
              <a:gd name="connsiteX1" fmla="*/ 1891378 w 3782756"/>
              <a:gd name="connsiteY1" fmla="*/ 0 h 3782756"/>
              <a:gd name="connsiteX2" fmla="*/ 3782756 w 3782756"/>
              <a:gd name="connsiteY2" fmla="*/ 1891378 h 3782756"/>
              <a:gd name="connsiteX3" fmla="*/ 1891378 w 3782756"/>
              <a:gd name="connsiteY3" fmla="*/ 3782756 h 3782756"/>
              <a:gd name="connsiteX4" fmla="*/ 0 w 3782756"/>
              <a:gd name="connsiteY4" fmla="*/ 1891378 h 378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2756" h="3782756" extrusionOk="0">
                <a:moveTo>
                  <a:pt x="0" y="1891378"/>
                </a:moveTo>
                <a:cubicBezTo>
                  <a:pt x="-242469" y="697238"/>
                  <a:pt x="722916" y="46495"/>
                  <a:pt x="1891378" y="0"/>
                </a:cubicBezTo>
                <a:cubicBezTo>
                  <a:pt x="3164383" y="48089"/>
                  <a:pt x="3474721" y="856594"/>
                  <a:pt x="3782756" y="1891378"/>
                </a:cubicBezTo>
                <a:cubicBezTo>
                  <a:pt x="3619271" y="3095609"/>
                  <a:pt x="2881294" y="4084898"/>
                  <a:pt x="1891378" y="3782756"/>
                </a:cubicBezTo>
                <a:cubicBezTo>
                  <a:pt x="777468" y="3744824"/>
                  <a:pt x="54839" y="2962159"/>
                  <a:pt x="0" y="1891378"/>
                </a:cubicBezTo>
                <a:close/>
              </a:path>
            </a:pathLst>
          </a:custGeom>
          <a:noFill/>
          <a:ln w="25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2818E647-D409-3EB9-6DAD-C42CE67099D0}"/>
              </a:ext>
            </a:extLst>
          </p:cNvPr>
          <p:cNvSpPr/>
          <p:nvPr/>
        </p:nvSpPr>
        <p:spPr>
          <a:xfrm>
            <a:off x="1405464" y="1932592"/>
            <a:ext cx="3592303" cy="359230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339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工作概述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Oval 7">
            <a:extLst>
              <a:ext uri="{FF2B5EF4-FFF2-40B4-BE49-F238E27FC236}">
                <a16:creationId xmlns:a16="http://schemas.microsoft.com/office/drawing/2014/main" id="{261A0AB9-A64C-4FD7-46AE-DD6ED4E12B8D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4191690" y="4291351"/>
            <a:ext cx="951437" cy="940925"/>
          </a:xfrm>
          <a:prstGeom prst="roundRect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B155CE2-A871-4D0C-91F7-FAC67DA7689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397809" y="4591959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F1A5FA42-A029-41C7-40D5-3B2C8510BB70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9830813" y="4291351"/>
            <a:ext cx="951437" cy="940925"/>
          </a:xfrm>
          <a:prstGeom prst="roundRect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36AA1AA-90AE-CAE4-D67C-96D7F1CAA76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0039147" y="4536708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Oval 4">
            <a:extLst>
              <a:ext uri="{FF2B5EF4-FFF2-40B4-BE49-F238E27FC236}">
                <a16:creationId xmlns:a16="http://schemas.microsoft.com/office/drawing/2014/main" id="{09CA9760-29B2-A753-1231-FD3FF6F47096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1432871" y="1976888"/>
            <a:ext cx="951437" cy="940925"/>
          </a:xfrm>
          <a:prstGeom prst="roundRect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70DCF677-0427-3C3E-AEBB-6662BF9BA7EE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736645" y="2202633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id="{21FEBBB9-6CC8-D324-8BCD-62EC8D26D4AF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6961897" y="1976888"/>
            <a:ext cx="951438" cy="940925"/>
          </a:xfrm>
          <a:prstGeom prst="roundRect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B446C5BA-8BA5-21BB-B09F-69C0342E5D7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220714" y="2242358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90B4AE4-31DC-1981-15BA-09F85866C83C}"/>
              </a:ext>
            </a:extLst>
          </p:cNvPr>
          <p:cNvCxnSpPr/>
          <p:nvPr/>
        </p:nvCxnSpPr>
        <p:spPr>
          <a:xfrm>
            <a:off x="2461781" y="2440551"/>
            <a:ext cx="1619240" cy="230956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B4A4466-0204-1EBD-9C1C-E2B4CE88E344}"/>
              </a:ext>
            </a:extLst>
          </p:cNvPr>
          <p:cNvCxnSpPr/>
          <p:nvPr/>
        </p:nvCxnSpPr>
        <p:spPr>
          <a:xfrm>
            <a:off x="8003085" y="2440551"/>
            <a:ext cx="1715164" cy="232992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A9711B6-45A2-8790-8704-37E7B0918207}"/>
              </a:ext>
            </a:extLst>
          </p:cNvPr>
          <p:cNvCxnSpPr/>
          <p:nvPr/>
        </p:nvCxnSpPr>
        <p:spPr>
          <a:xfrm flipH="1">
            <a:off x="5275218" y="2447352"/>
            <a:ext cx="1582160" cy="231446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7EDD2AB-9D42-E3B7-24F7-1D8B7DE42406}"/>
              </a:ext>
            </a:extLst>
          </p:cNvPr>
          <p:cNvGrpSpPr/>
          <p:nvPr/>
        </p:nvGrpSpPr>
        <p:grpSpPr>
          <a:xfrm>
            <a:off x="807432" y="3276730"/>
            <a:ext cx="2202314" cy="1165155"/>
            <a:chOff x="8154515" y="1279509"/>
            <a:chExt cx="2202314" cy="116515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FFBE40D-6790-8618-8B94-71DE94C7DC27}"/>
                </a:ext>
              </a:extLst>
            </p:cNvPr>
            <p:cNvSpPr/>
            <p:nvPr/>
          </p:nvSpPr>
          <p:spPr>
            <a:xfrm>
              <a:off x="8154515" y="1547243"/>
              <a:ext cx="2202314" cy="13547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6CB160C-D53E-1C71-8231-BDE456001EA8}"/>
                </a:ext>
              </a:extLst>
            </p:cNvPr>
            <p:cNvSpPr txBox="1"/>
            <p:nvPr/>
          </p:nvSpPr>
          <p:spPr>
            <a:xfrm>
              <a:off x="8398810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7382241-0B35-6C7C-F323-FDA104A78C3C}"/>
              </a:ext>
            </a:extLst>
          </p:cNvPr>
          <p:cNvGrpSpPr/>
          <p:nvPr/>
        </p:nvGrpSpPr>
        <p:grpSpPr>
          <a:xfrm>
            <a:off x="6341854" y="3276730"/>
            <a:ext cx="2202314" cy="1165155"/>
            <a:chOff x="8154515" y="1279509"/>
            <a:chExt cx="2202314" cy="116515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689A670-17E9-7780-D608-4E00E2B706EE}"/>
                </a:ext>
              </a:extLst>
            </p:cNvPr>
            <p:cNvSpPr/>
            <p:nvPr/>
          </p:nvSpPr>
          <p:spPr>
            <a:xfrm>
              <a:off x="8154515" y="1547243"/>
              <a:ext cx="2202314" cy="13547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BFA4594-D70D-4C98-78B2-E758E755412E}"/>
                </a:ext>
              </a:extLst>
            </p:cNvPr>
            <p:cNvSpPr txBox="1"/>
            <p:nvPr/>
          </p:nvSpPr>
          <p:spPr>
            <a:xfrm>
              <a:off x="8398810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A167600-9E61-E22A-277D-77789D07E40D}"/>
              </a:ext>
            </a:extLst>
          </p:cNvPr>
          <p:cNvGrpSpPr/>
          <p:nvPr/>
        </p:nvGrpSpPr>
        <p:grpSpPr>
          <a:xfrm>
            <a:off x="3562938" y="2321102"/>
            <a:ext cx="2202314" cy="1165155"/>
            <a:chOff x="8154515" y="1279509"/>
            <a:chExt cx="2202314" cy="116515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FFEF80E-FC9A-6384-7511-DCCD26AC24F3}"/>
                </a:ext>
              </a:extLst>
            </p:cNvPr>
            <p:cNvSpPr/>
            <p:nvPr/>
          </p:nvSpPr>
          <p:spPr>
            <a:xfrm>
              <a:off x="8154515" y="1547243"/>
              <a:ext cx="2202314" cy="89742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B7FDF15-88F0-5F44-124F-AB01CF48BF4B}"/>
                </a:ext>
              </a:extLst>
            </p:cNvPr>
            <p:cNvSpPr txBox="1"/>
            <p:nvPr/>
          </p:nvSpPr>
          <p:spPr>
            <a:xfrm>
              <a:off x="8398810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863717C-4814-9A08-B7D5-FC49CA44E75E}"/>
              </a:ext>
            </a:extLst>
          </p:cNvPr>
          <p:cNvGrpSpPr/>
          <p:nvPr/>
        </p:nvGrpSpPr>
        <p:grpSpPr>
          <a:xfrm>
            <a:off x="9201798" y="2321102"/>
            <a:ext cx="2202314" cy="1165155"/>
            <a:chOff x="8154515" y="1279509"/>
            <a:chExt cx="2202314" cy="116515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F2021628-6E4C-4D3E-7516-41247EF55BA6}"/>
                </a:ext>
              </a:extLst>
            </p:cNvPr>
            <p:cNvSpPr/>
            <p:nvPr/>
          </p:nvSpPr>
          <p:spPr>
            <a:xfrm>
              <a:off x="8154515" y="1547243"/>
              <a:ext cx="2202314" cy="13547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9F6463E-456E-CCE0-EDDC-27DE5A7E47E1}"/>
                </a:ext>
              </a:extLst>
            </p:cNvPr>
            <p:cNvSpPr txBox="1"/>
            <p:nvPr/>
          </p:nvSpPr>
          <p:spPr>
            <a:xfrm>
              <a:off x="8398810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3535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46">
            <a:extLst>
              <a:ext uri="{FF2B5EF4-FFF2-40B4-BE49-F238E27FC236}">
                <a16:creationId xmlns:a16="http://schemas.microsoft.com/office/drawing/2014/main" id="{B74752BA-3BEE-8F4C-97F6-9BFC28C9F73D}"/>
              </a:ext>
            </a:extLst>
          </p:cNvPr>
          <p:cNvSpPr/>
          <p:nvPr/>
        </p:nvSpPr>
        <p:spPr>
          <a:xfrm>
            <a:off x="7036437" y="2041249"/>
            <a:ext cx="4143023" cy="3428999"/>
          </a:xfrm>
          <a:custGeom>
            <a:avLst/>
            <a:gdLst>
              <a:gd name="connsiteX0" fmla="*/ 206254 w 4143023"/>
              <a:gd name="connsiteY0" fmla="*/ 0 h 3428999"/>
              <a:gd name="connsiteX1" fmla="*/ 4143023 w 4143023"/>
              <a:gd name="connsiteY1" fmla="*/ 0 h 3428999"/>
              <a:gd name="connsiteX2" fmla="*/ 4143023 w 4143023"/>
              <a:gd name="connsiteY2" fmla="*/ 3428999 h 3428999"/>
              <a:gd name="connsiteX3" fmla="*/ 206254 w 4143023"/>
              <a:gd name="connsiteY3" fmla="*/ 3428999 h 3428999"/>
              <a:gd name="connsiteX4" fmla="*/ 0 w 4143023"/>
              <a:gd name="connsiteY4" fmla="*/ 3222745 h 3428999"/>
              <a:gd name="connsiteX5" fmla="*/ 0 w 4143023"/>
              <a:gd name="connsiteY5" fmla="*/ 206254 h 3428999"/>
              <a:gd name="connsiteX6" fmla="*/ 206254 w 4143023"/>
              <a:gd name="connsiteY6" fmla="*/ 0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43023" h="3428999">
                <a:moveTo>
                  <a:pt x="206254" y="0"/>
                </a:moveTo>
                <a:lnTo>
                  <a:pt x="4143023" y="0"/>
                </a:lnTo>
                <a:lnTo>
                  <a:pt x="4143023" y="3428999"/>
                </a:lnTo>
                <a:lnTo>
                  <a:pt x="206254" y="3428999"/>
                </a:lnTo>
                <a:cubicBezTo>
                  <a:pt x="92343" y="3428999"/>
                  <a:pt x="0" y="3336656"/>
                  <a:pt x="0" y="3222745"/>
                </a:cubicBezTo>
                <a:lnTo>
                  <a:pt x="0" y="206254"/>
                </a:lnTo>
                <a:cubicBezTo>
                  <a:pt x="0" y="92343"/>
                  <a:pt x="92343" y="0"/>
                  <a:pt x="206254" y="0"/>
                </a:cubicBezTo>
                <a:close/>
              </a:path>
            </a:pathLst>
          </a:cu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任意多边形 46">
            <a:extLst>
              <a:ext uri="{FF2B5EF4-FFF2-40B4-BE49-F238E27FC236}">
                <a16:creationId xmlns:a16="http://schemas.microsoft.com/office/drawing/2014/main" id="{4363A1F9-0777-79B7-CCEF-11E4F999AF5E}"/>
              </a:ext>
            </a:extLst>
          </p:cNvPr>
          <p:cNvSpPr/>
          <p:nvPr/>
        </p:nvSpPr>
        <p:spPr>
          <a:xfrm>
            <a:off x="6500990" y="2041249"/>
            <a:ext cx="4143023" cy="3428999"/>
          </a:xfrm>
          <a:custGeom>
            <a:avLst/>
            <a:gdLst>
              <a:gd name="connsiteX0" fmla="*/ 206254 w 4143023"/>
              <a:gd name="connsiteY0" fmla="*/ 0 h 3428999"/>
              <a:gd name="connsiteX1" fmla="*/ 4143023 w 4143023"/>
              <a:gd name="connsiteY1" fmla="*/ 0 h 3428999"/>
              <a:gd name="connsiteX2" fmla="*/ 4143023 w 4143023"/>
              <a:gd name="connsiteY2" fmla="*/ 3428999 h 3428999"/>
              <a:gd name="connsiteX3" fmla="*/ 206254 w 4143023"/>
              <a:gd name="connsiteY3" fmla="*/ 3428999 h 3428999"/>
              <a:gd name="connsiteX4" fmla="*/ 0 w 4143023"/>
              <a:gd name="connsiteY4" fmla="*/ 3222745 h 3428999"/>
              <a:gd name="connsiteX5" fmla="*/ 0 w 4143023"/>
              <a:gd name="connsiteY5" fmla="*/ 206254 h 3428999"/>
              <a:gd name="connsiteX6" fmla="*/ 206254 w 4143023"/>
              <a:gd name="connsiteY6" fmla="*/ 0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43023" h="3428999">
                <a:moveTo>
                  <a:pt x="206254" y="0"/>
                </a:moveTo>
                <a:lnTo>
                  <a:pt x="4143023" y="0"/>
                </a:lnTo>
                <a:lnTo>
                  <a:pt x="4143023" y="3428999"/>
                </a:lnTo>
                <a:lnTo>
                  <a:pt x="206254" y="3428999"/>
                </a:lnTo>
                <a:cubicBezTo>
                  <a:pt x="92343" y="3428999"/>
                  <a:pt x="0" y="3336656"/>
                  <a:pt x="0" y="3222745"/>
                </a:cubicBezTo>
                <a:lnTo>
                  <a:pt x="0" y="206254"/>
                </a:lnTo>
                <a:cubicBezTo>
                  <a:pt x="0" y="92343"/>
                  <a:pt x="92343" y="0"/>
                  <a:pt x="206254" y="0"/>
                </a:cubicBezTo>
                <a:close/>
              </a:path>
            </a:pathLst>
          </a:cu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工作概述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49">
            <a:extLst>
              <a:ext uri="{FF2B5EF4-FFF2-40B4-BE49-F238E27FC236}">
                <a16:creationId xmlns:a16="http://schemas.microsoft.com/office/drawing/2014/main" id="{2B6075E7-1994-B84A-89CA-4A36EB56EFE8}"/>
              </a:ext>
            </a:extLst>
          </p:cNvPr>
          <p:cNvSpPr/>
          <p:nvPr/>
        </p:nvSpPr>
        <p:spPr>
          <a:xfrm>
            <a:off x="7249995" y="4782720"/>
            <a:ext cx="1322507" cy="321059"/>
          </a:xfrm>
          <a:prstGeom prst="roundRect">
            <a:avLst>
              <a:gd name="adj" fmla="val 22311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>
            <a:noFill/>
          </a:ln>
          <a:effectLst>
            <a:outerShdw blurRad="2540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关键词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9497200-7701-B796-8E8F-7F24885E89F7}"/>
              </a:ext>
            </a:extLst>
          </p:cNvPr>
          <p:cNvSpPr/>
          <p:nvPr/>
        </p:nvSpPr>
        <p:spPr>
          <a:xfrm>
            <a:off x="1018623" y="2090500"/>
            <a:ext cx="683040" cy="693874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C4768B5-8188-3DC3-F8DD-C5619F1FD6A0}"/>
              </a:ext>
            </a:extLst>
          </p:cNvPr>
          <p:cNvSpPr>
            <a:spLocks noEditPoints="1"/>
          </p:cNvSpPr>
          <p:nvPr/>
        </p:nvSpPr>
        <p:spPr bwMode="auto">
          <a:xfrm>
            <a:off x="1182642" y="2262329"/>
            <a:ext cx="409754" cy="297138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 vert="horz" wrap="square" lIns="90516" tIns="45259" rIns="90516" bIns="45259" numCol="1" anchor="t" anchorCtr="0" compatLnSpc="1"/>
          <a:lstStyle/>
          <a:p>
            <a:endParaRPr lang="zh-CN" altLang="en-US" sz="1933" dirty="0">
              <a:solidFill>
                <a:srgbClr val="DA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32049FE-140D-559F-01EC-B03DF3857F59}"/>
              </a:ext>
            </a:extLst>
          </p:cNvPr>
          <p:cNvSpPr/>
          <p:nvPr/>
        </p:nvSpPr>
        <p:spPr>
          <a:xfrm>
            <a:off x="1018624" y="3425785"/>
            <a:ext cx="683040" cy="693874"/>
          </a:xfrm>
          <a:prstGeom prst="ellipse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45">
            <a:extLst>
              <a:ext uri="{FF2B5EF4-FFF2-40B4-BE49-F238E27FC236}">
                <a16:creationId xmlns:a16="http://schemas.microsoft.com/office/drawing/2014/main" id="{F09A7C56-5E5E-1215-9D4E-61ADAD4D0DA7}"/>
              </a:ext>
            </a:extLst>
          </p:cNvPr>
          <p:cNvSpPr>
            <a:spLocks noEditPoints="1"/>
          </p:cNvSpPr>
          <p:nvPr/>
        </p:nvSpPr>
        <p:spPr bwMode="auto">
          <a:xfrm>
            <a:off x="1182874" y="3541717"/>
            <a:ext cx="406028" cy="458322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0197" tIns="40097" rIns="80197" bIns="40097" numCol="1" anchor="t" anchorCtr="0" compatLnSpc="1"/>
          <a:lstStyle/>
          <a:p>
            <a:endParaRPr lang="zh-CN" altLang="en-US" sz="1933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418B50E-250E-8BE4-B2A7-CBF10F9E2E59}"/>
              </a:ext>
            </a:extLst>
          </p:cNvPr>
          <p:cNvCxnSpPr/>
          <p:nvPr/>
        </p:nvCxnSpPr>
        <p:spPr>
          <a:xfrm>
            <a:off x="2044546" y="3535617"/>
            <a:ext cx="1" cy="4699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87944A1-71ED-DD20-540E-1F5C3FE17DAC}"/>
              </a:ext>
            </a:extLst>
          </p:cNvPr>
          <p:cNvCxnSpPr/>
          <p:nvPr/>
        </p:nvCxnSpPr>
        <p:spPr>
          <a:xfrm>
            <a:off x="2044546" y="2167815"/>
            <a:ext cx="1" cy="4699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AD73BDAC-171B-C0AD-59C2-BC5B013E8223}"/>
              </a:ext>
            </a:extLst>
          </p:cNvPr>
          <p:cNvSpPr/>
          <p:nvPr/>
        </p:nvSpPr>
        <p:spPr>
          <a:xfrm>
            <a:off x="1065431" y="4674842"/>
            <a:ext cx="683040" cy="693874"/>
          </a:xfrm>
          <a:prstGeom prst="ellipse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871CCADC-FBCB-D270-554E-01C3F3E93974}"/>
              </a:ext>
            </a:extLst>
          </p:cNvPr>
          <p:cNvSpPr>
            <a:spLocks noEditPoints="1"/>
          </p:cNvSpPr>
          <p:nvPr/>
        </p:nvSpPr>
        <p:spPr bwMode="auto">
          <a:xfrm>
            <a:off x="1223115" y="4873102"/>
            <a:ext cx="348522" cy="3083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</p:spPr>
        <p:txBody>
          <a:bodyPr vert="horz" wrap="square" lIns="80197" tIns="40097" rIns="80197" bIns="40097" numCol="1" anchor="t" anchorCtr="0" compatLnSpc="1"/>
          <a:lstStyle/>
          <a:p>
            <a:endParaRPr lang="zh-CN" altLang="en-US" sz="1933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FBC3FD7-3E7E-2B9E-8F2C-876CBEA16B98}"/>
              </a:ext>
            </a:extLst>
          </p:cNvPr>
          <p:cNvCxnSpPr/>
          <p:nvPr/>
        </p:nvCxnSpPr>
        <p:spPr>
          <a:xfrm>
            <a:off x="2044546" y="4784675"/>
            <a:ext cx="1" cy="46998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524E626-0CEA-A0D1-0B19-3641FED37A7C}"/>
              </a:ext>
            </a:extLst>
          </p:cNvPr>
          <p:cNvGrpSpPr/>
          <p:nvPr/>
        </p:nvGrpSpPr>
        <p:grpSpPr>
          <a:xfrm>
            <a:off x="2237110" y="1949340"/>
            <a:ext cx="4052241" cy="888156"/>
            <a:chOff x="8154514" y="1279509"/>
            <a:chExt cx="4052241" cy="888156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FB08F9E-DF76-7F6E-BF22-F0E6084B02F6}"/>
                </a:ext>
              </a:extLst>
            </p:cNvPr>
            <p:cNvSpPr/>
            <p:nvPr/>
          </p:nvSpPr>
          <p:spPr>
            <a:xfrm>
              <a:off x="8154514" y="1547243"/>
              <a:ext cx="4052241" cy="62042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67E9266-F836-BF48-244C-840E288CDC57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C6EADF6-4CEC-61ED-3C03-E46AFDCB6F72}"/>
              </a:ext>
            </a:extLst>
          </p:cNvPr>
          <p:cNvGrpSpPr/>
          <p:nvPr/>
        </p:nvGrpSpPr>
        <p:grpSpPr>
          <a:xfrm>
            <a:off x="2237110" y="3282511"/>
            <a:ext cx="4052241" cy="976194"/>
            <a:chOff x="8154514" y="1279509"/>
            <a:chExt cx="4052241" cy="97619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EEAF1DF-A846-E064-23A4-38320336A5F2}"/>
                </a:ext>
              </a:extLst>
            </p:cNvPr>
            <p:cNvSpPr/>
            <p:nvPr/>
          </p:nvSpPr>
          <p:spPr>
            <a:xfrm>
              <a:off x="8154514" y="1547243"/>
              <a:ext cx="4052241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4F3790D-186A-E894-BC12-4A3488786FD6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6E54085-CDE3-1C64-1D70-AA4EE32B304F}"/>
              </a:ext>
            </a:extLst>
          </p:cNvPr>
          <p:cNvGrpSpPr/>
          <p:nvPr/>
        </p:nvGrpSpPr>
        <p:grpSpPr>
          <a:xfrm>
            <a:off x="2237110" y="4615682"/>
            <a:ext cx="4052241" cy="976194"/>
            <a:chOff x="8154514" y="1279509"/>
            <a:chExt cx="4052241" cy="97619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0D3C317-FC7C-1653-F4AA-4293DB1E1EE4}"/>
                </a:ext>
              </a:extLst>
            </p:cNvPr>
            <p:cNvSpPr/>
            <p:nvPr/>
          </p:nvSpPr>
          <p:spPr>
            <a:xfrm>
              <a:off x="8154514" y="1547243"/>
              <a:ext cx="4052241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A63F821-41ED-9BB8-7BA7-D2A566EF156F}"/>
                </a:ext>
              </a:extLst>
            </p:cNvPr>
            <p:cNvSpPr txBox="1"/>
            <p:nvPr/>
          </p:nvSpPr>
          <p:spPr>
            <a:xfrm>
              <a:off x="8154515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1F77C85-EF4F-DE3B-48AF-EC6D6D0F4CBF}"/>
              </a:ext>
            </a:extLst>
          </p:cNvPr>
          <p:cNvSpPr txBox="1"/>
          <p:nvPr/>
        </p:nvSpPr>
        <p:spPr>
          <a:xfrm>
            <a:off x="6824797" y="2425483"/>
            <a:ext cx="3669032" cy="232428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模板网，幻灯片演 示模板及素材免费下载！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 板网 唯一访问网址：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www.51pptmoban.com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966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工作概述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5">
            <a:extLst>
              <a:ext uri="{FF2B5EF4-FFF2-40B4-BE49-F238E27FC236}">
                <a16:creationId xmlns:a16="http://schemas.microsoft.com/office/drawing/2014/main" id="{897551CF-EC65-25AC-B3A0-A61A86C7095F}"/>
              </a:ext>
            </a:extLst>
          </p:cNvPr>
          <p:cNvSpPr txBox="1"/>
          <p:nvPr/>
        </p:nvSpPr>
        <p:spPr>
          <a:xfrm>
            <a:off x="1752949" y="22037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48FEA191-4794-7E2F-4F2F-0450CA780759}"/>
              </a:ext>
            </a:extLst>
          </p:cNvPr>
          <p:cNvSpPr txBox="1"/>
          <p:nvPr/>
        </p:nvSpPr>
        <p:spPr>
          <a:xfrm>
            <a:off x="5316013" y="22037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120D8B11-DA90-5012-9DB3-62E06285E5E8}"/>
              </a:ext>
            </a:extLst>
          </p:cNvPr>
          <p:cNvSpPr txBox="1"/>
          <p:nvPr/>
        </p:nvSpPr>
        <p:spPr>
          <a:xfrm>
            <a:off x="8914657" y="2203798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id="{8DE58143-9884-3AFC-FF0D-9285C971B691}"/>
              </a:ext>
            </a:extLst>
          </p:cNvPr>
          <p:cNvSpPr txBox="1"/>
          <p:nvPr/>
        </p:nvSpPr>
        <p:spPr>
          <a:xfrm>
            <a:off x="1752949" y="44245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8989BA91-4EF7-4ECC-6225-BA038B04E9B0}"/>
              </a:ext>
            </a:extLst>
          </p:cNvPr>
          <p:cNvSpPr txBox="1"/>
          <p:nvPr/>
        </p:nvSpPr>
        <p:spPr>
          <a:xfrm>
            <a:off x="5381262" y="44245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A7B719C0-2BC3-09FB-0BE8-759F71411EC9}"/>
              </a:ext>
            </a:extLst>
          </p:cNvPr>
          <p:cNvSpPr txBox="1"/>
          <p:nvPr/>
        </p:nvSpPr>
        <p:spPr>
          <a:xfrm>
            <a:off x="8914657" y="4424537"/>
            <a:ext cx="1444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05A188FD-F6EB-8972-1070-7C1ED3948EF9}"/>
              </a:ext>
            </a:extLst>
          </p:cNvPr>
          <p:cNvSpPr/>
          <p:nvPr/>
        </p:nvSpPr>
        <p:spPr>
          <a:xfrm>
            <a:off x="1040009" y="2735349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0C658565-D945-0378-1153-CBC017C93B63}"/>
              </a:ext>
            </a:extLst>
          </p:cNvPr>
          <p:cNvSpPr/>
          <p:nvPr/>
        </p:nvSpPr>
        <p:spPr>
          <a:xfrm>
            <a:off x="4631359" y="2735349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id="{51511B7C-88B7-7092-4EB9-FBBE28B0E2BE}"/>
              </a:ext>
            </a:extLst>
          </p:cNvPr>
          <p:cNvSpPr/>
          <p:nvPr/>
        </p:nvSpPr>
        <p:spPr>
          <a:xfrm>
            <a:off x="8181756" y="2731988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Rectangle 26">
            <a:extLst>
              <a:ext uri="{FF2B5EF4-FFF2-40B4-BE49-F238E27FC236}">
                <a16:creationId xmlns:a16="http://schemas.microsoft.com/office/drawing/2014/main" id="{7DE040AA-AA44-59BE-D690-544721C487FE}"/>
              </a:ext>
            </a:extLst>
          </p:cNvPr>
          <p:cNvSpPr/>
          <p:nvPr/>
        </p:nvSpPr>
        <p:spPr>
          <a:xfrm>
            <a:off x="1040009" y="4967917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Rectangle 27">
            <a:extLst>
              <a:ext uri="{FF2B5EF4-FFF2-40B4-BE49-F238E27FC236}">
                <a16:creationId xmlns:a16="http://schemas.microsoft.com/office/drawing/2014/main" id="{B98A0D3C-C368-3B96-7EDC-835094699AC9}"/>
              </a:ext>
            </a:extLst>
          </p:cNvPr>
          <p:cNvSpPr/>
          <p:nvPr/>
        </p:nvSpPr>
        <p:spPr>
          <a:xfrm>
            <a:off x="4631359" y="4967917"/>
            <a:ext cx="2891574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Rectangle 28">
            <a:extLst>
              <a:ext uri="{FF2B5EF4-FFF2-40B4-BE49-F238E27FC236}">
                <a16:creationId xmlns:a16="http://schemas.microsoft.com/office/drawing/2014/main" id="{197EFD4B-D441-9D2F-D08A-F6D534CA934D}"/>
              </a:ext>
            </a:extLst>
          </p:cNvPr>
          <p:cNvSpPr/>
          <p:nvPr/>
        </p:nvSpPr>
        <p:spPr>
          <a:xfrm>
            <a:off x="8181756" y="4964556"/>
            <a:ext cx="289157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Rounded Rectangle 14">
            <a:extLst>
              <a:ext uri="{FF2B5EF4-FFF2-40B4-BE49-F238E27FC236}">
                <a16:creationId xmlns:a16="http://schemas.microsoft.com/office/drawing/2014/main" id="{3BEE64D0-F83E-D7C8-2C80-CD827C6AF874}"/>
              </a:ext>
            </a:extLst>
          </p:cNvPr>
          <p:cNvSpPr/>
          <p:nvPr/>
        </p:nvSpPr>
        <p:spPr>
          <a:xfrm>
            <a:off x="8298170" y="4327773"/>
            <a:ext cx="573588" cy="573588"/>
          </a:xfrm>
          <a:prstGeom prst="roundRect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AutoShape 66">
            <a:extLst>
              <a:ext uri="{FF2B5EF4-FFF2-40B4-BE49-F238E27FC236}">
                <a16:creationId xmlns:a16="http://schemas.microsoft.com/office/drawing/2014/main" id="{A89BD6B8-6683-46DA-E9E2-29E805F65D70}"/>
              </a:ext>
            </a:extLst>
          </p:cNvPr>
          <p:cNvSpPr>
            <a:spLocks noChangeAspect="1"/>
          </p:cNvSpPr>
          <p:nvPr/>
        </p:nvSpPr>
        <p:spPr bwMode="auto">
          <a:xfrm>
            <a:off x="8424717" y="4444850"/>
            <a:ext cx="339345" cy="339433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252525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Rounded Rectangle 12">
            <a:extLst>
              <a:ext uri="{FF2B5EF4-FFF2-40B4-BE49-F238E27FC236}">
                <a16:creationId xmlns:a16="http://schemas.microsoft.com/office/drawing/2014/main" id="{158B4B1C-FC0A-1F60-C301-CF8E22EC3849}"/>
              </a:ext>
            </a:extLst>
          </p:cNvPr>
          <p:cNvSpPr/>
          <p:nvPr/>
        </p:nvSpPr>
        <p:spPr>
          <a:xfrm>
            <a:off x="4732010" y="4327773"/>
            <a:ext cx="573588" cy="573588"/>
          </a:xfrm>
          <a:prstGeom prst="roundRect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Freeform 36">
            <a:extLst>
              <a:ext uri="{FF2B5EF4-FFF2-40B4-BE49-F238E27FC236}">
                <a16:creationId xmlns:a16="http://schemas.microsoft.com/office/drawing/2014/main" id="{4A538CA8-9C82-8B28-5164-CAAFC224AD0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77289" y="4412396"/>
            <a:ext cx="269400" cy="423196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solidFill>
                <a:schemeClr val="tx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Rounded Rectangle 8">
            <a:extLst>
              <a:ext uri="{FF2B5EF4-FFF2-40B4-BE49-F238E27FC236}">
                <a16:creationId xmlns:a16="http://schemas.microsoft.com/office/drawing/2014/main" id="{6A00C7E4-164B-B28D-C95C-54C7003D1BC9}"/>
              </a:ext>
            </a:extLst>
          </p:cNvPr>
          <p:cNvSpPr/>
          <p:nvPr/>
        </p:nvSpPr>
        <p:spPr>
          <a:xfrm>
            <a:off x="8298170" y="2093801"/>
            <a:ext cx="573588" cy="573588"/>
          </a:xfrm>
          <a:prstGeom prst="roundRect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37">
            <a:extLst>
              <a:ext uri="{FF2B5EF4-FFF2-40B4-BE49-F238E27FC236}">
                <a16:creationId xmlns:a16="http://schemas.microsoft.com/office/drawing/2014/main" id="{23447003-AB45-7BC7-F50B-5138B883184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20005" y="2243136"/>
            <a:ext cx="367625" cy="325109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solidFill>
                <a:schemeClr val="tx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Rounded Rectangle 10">
            <a:extLst>
              <a:ext uri="{FF2B5EF4-FFF2-40B4-BE49-F238E27FC236}">
                <a16:creationId xmlns:a16="http://schemas.microsoft.com/office/drawing/2014/main" id="{B7DCCDFE-5432-3C3A-211A-E8F9FCC3F155}"/>
              </a:ext>
            </a:extLst>
          </p:cNvPr>
          <p:cNvSpPr/>
          <p:nvPr/>
        </p:nvSpPr>
        <p:spPr>
          <a:xfrm>
            <a:off x="1136462" y="4327773"/>
            <a:ext cx="573588" cy="573588"/>
          </a:xfrm>
          <a:prstGeom prst="roundRect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AutoShape 84">
            <a:extLst>
              <a:ext uri="{FF2B5EF4-FFF2-40B4-BE49-F238E27FC236}">
                <a16:creationId xmlns:a16="http://schemas.microsoft.com/office/drawing/2014/main" id="{F0FC165F-6163-E791-066F-3553BEF88066}"/>
              </a:ext>
            </a:extLst>
          </p:cNvPr>
          <p:cNvSpPr>
            <a:spLocks noChangeAspect="1"/>
          </p:cNvSpPr>
          <p:nvPr/>
        </p:nvSpPr>
        <p:spPr bwMode="auto">
          <a:xfrm>
            <a:off x="1246980" y="4428072"/>
            <a:ext cx="371403" cy="3729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252525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013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Rounded Rectangle 6">
            <a:extLst>
              <a:ext uri="{FF2B5EF4-FFF2-40B4-BE49-F238E27FC236}">
                <a16:creationId xmlns:a16="http://schemas.microsoft.com/office/drawing/2014/main" id="{DC5975A5-C23E-2A6D-853F-DAA6E04BAF06}"/>
              </a:ext>
            </a:extLst>
          </p:cNvPr>
          <p:cNvSpPr/>
          <p:nvPr/>
        </p:nvSpPr>
        <p:spPr>
          <a:xfrm>
            <a:off x="4732010" y="2093801"/>
            <a:ext cx="573588" cy="573588"/>
          </a:xfrm>
          <a:prstGeom prst="roundRect">
            <a:avLst/>
          </a:prstGeom>
          <a:solidFill>
            <a:srgbClr val="CFE0D0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Freeform 39">
            <a:extLst>
              <a:ext uri="{FF2B5EF4-FFF2-40B4-BE49-F238E27FC236}">
                <a16:creationId xmlns:a16="http://schemas.microsoft.com/office/drawing/2014/main" id="{8B47B592-D6AA-99F5-70FC-DA9FE777CC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57075" y="2206854"/>
            <a:ext cx="309828" cy="370818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Rounded Rectangle 4">
            <a:extLst>
              <a:ext uri="{FF2B5EF4-FFF2-40B4-BE49-F238E27FC236}">
                <a16:creationId xmlns:a16="http://schemas.microsoft.com/office/drawing/2014/main" id="{AD00D2A0-8564-4AE0-FFF1-DDEAB7AA05C7}"/>
              </a:ext>
            </a:extLst>
          </p:cNvPr>
          <p:cNvSpPr/>
          <p:nvPr/>
        </p:nvSpPr>
        <p:spPr>
          <a:xfrm>
            <a:off x="1136462" y="2093801"/>
            <a:ext cx="573588" cy="573588"/>
          </a:xfrm>
          <a:prstGeom prst="roundRect">
            <a:avLst/>
          </a:prstGeom>
          <a:solidFill>
            <a:srgbClr val="252525"/>
          </a:solidFill>
          <a:ln w="12700">
            <a:noFill/>
          </a:ln>
          <a:effectLst>
            <a:outerShdw blurRad="419100" dist="228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Freeform 165">
            <a:extLst>
              <a:ext uri="{FF2B5EF4-FFF2-40B4-BE49-F238E27FC236}">
                <a16:creationId xmlns:a16="http://schemas.microsoft.com/office/drawing/2014/main" id="{3FECD294-0F13-5270-3E18-FA7CE10E45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7616" y="2204911"/>
            <a:ext cx="351279" cy="351368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8023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69">
            <a:extLst>
              <a:ext uri="{FF2B5EF4-FFF2-40B4-BE49-F238E27FC236}">
                <a16:creationId xmlns:a16="http://schemas.microsoft.com/office/drawing/2014/main" id="{4A06630F-719F-FD01-9666-F76B3591C4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46822243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EBD3251E-D383-BCDD-0732-04E7B5F00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652" y="172028"/>
            <a:ext cx="3291847" cy="5852172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2B79760-3D5F-3CA2-1899-9D64260D71FE}"/>
              </a:ext>
            </a:extLst>
          </p:cNvPr>
          <p:cNvSpPr/>
          <p:nvPr/>
        </p:nvSpPr>
        <p:spPr>
          <a:xfrm>
            <a:off x="6496956" y="5469007"/>
            <a:ext cx="6428250" cy="2587356"/>
          </a:xfrm>
          <a:custGeom>
            <a:avLst/>
            <a:gdLst>
              <a:gd name="connsiteX0" fmla="*/ 6428249 w 6428250"/>
              <a:gd name="connsiteY0" fmla="*/ 2587356 h 2587356"/>
              <a:gd name="connsiteX1" fmla="*/ 10632 w 6428250"/>
              <a:gd name="connsiteY1" fmla="*/ 1513298 h 2587356"/>
              <a:gd name="connsiteX2" fmla="*/ 1552850 w 6428250"/>
              <a:gd name="connsiteY2" fmla="*/ 424727 h 2587356"/>
              <a:gd name="connsiteX3" fmla="*/ 2813158 w 6428250"/>
              <a:gd name="connsiteY3" fmla="*/ 526327 h 2587356"/>
              <a:gd name="connsiteX4" fmla="*/ 4222712 w 6428250"/>
              <a:gd name="connsiteY4" fmla="*/ 61870 h 2587356"/>
              <a:gd name="connsiteX5" fmla="*/ 5897594 w 6428250"/>
              <a:gd name="connsiteY5" fmla="*/ 18327 h 2587356"/>
              <a:gd name="connsiteX6" fmla="*/ 6378499 w 6428250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8250" h="2587356" fill="none" extrusionOk="0">
                <a:moveTo>
                  <a:pt x="6428249" y="2587356"/>
                </a:moveTo>
                <a:cubicBezTo>
                  <a:pt x="6420703" y="2515460"/>
                  <a:pt x="-323746" y="1780347"/>
                  <a:pt x="10632" y="1513298"/>
                </a:cubicBezTo>
                <a:cubicBezTo>
                  <a:pt x="386124" y="1341068"/>
                  <a:pt x="1106137" y="605025"/>
                  <a:pt x="1552850" y="424727"/>
                </a:cubicBezTo>
                <a:cubicBezTo>
                  <a:pt x="2102748" y="250699"/>
                  <a:pt x="2257986" y="680089"/>
                  <a:pt x="2813158" y="526327"/>
                </a:cubicBezTo>
                <a:cubicBezTo>
                  <a:pt x="2959651" y="778070"/>
                  <a:pt x="3717400" y="489352"/>
                  <a:pt x="4222712" y="61870"/>
                </a:cubicBezTo>
                <a:cubicBezTo>
                  <a:pt x="4673277" y="-45120"/>
                  <a:pt x="5728548" y="91930"/>
                  <a:pt x="5897594" y="18327"/>
                </a:cubicBezTo>
                <a:cubicBezTo>
                  <a:pt x="6224340" y="11242"/>
                  <a:pt x="6344999" y="2500365"/>
                  <a:pt x="6378499" y="2514784"/>
                </a:cubicBezTo>
              </a:path>
              <a:path w="6428250" h="2587356" stroke="0" extrusionOk="0">
                <a:moveTo>
                  <a:pt x="6428249" y="2587356"/>
                </a:moveTo>
                <a:cubicBezTo>
                  <a:pt x="6375479" y="2502760"/>
                  <a:pt x="-373425" y="1777850"/>
                  <a:pt x="10632" y="1513298"/>
                </a:cubicBezTo>
                <a:cubicBezTo>
                  <a:pt x="316729" y="1294864"/>
                  <a:pt x="987626" y="592181"/>
                  <a:pt x="1552850" y="424727"/>
                </a:cubicBezTo>
                <a:cubicBezTo>
                  <a:pt x="2089175" y="288529"/>
                  <a:pt x="2207572" y="692203"/>
                  <a:pt x="2813158" y="526327"/>
                </a:cubicBezTo>
                <a:cubicBezTo>
                  <a:pt x="2812700" y="645468"/>
                  <a:pt x="3733308" y="483259"/>
                  <a:pt x="4222712" y="61870"/>
                </a:cubicBezTo>
                <a:cubicBezTo>
                  <a:pt x="4691914" y="-71565"/>
                  <a:pt x="5720725" y="41368"/>
                  <a:pt x="5897594" y="18327"/>
                </a:cubicBezTo>
                <a:cubicBezTo>
                  <a:pt x="6217331" y="13551"/>
                  <a:pt x="6343698" y="2504492"/>
                  <a:pt x="6378499" y="2514784"/>
                </a:cubicBezTo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CF14FD9-1DB0-F165-ADB9-0635A10EE28A}"/>
              </a:ext>
            </a:extLst>
          </p:cNvPr>
          <p:cNvSpPr/>
          <p:nvPr/>
        </p:nvSpPr>
        <p:spPr>
          <a:xfrm>
            <a:off x="7117208" y="5569673"/>
            <a:ext cx="5626335" cy="2587356"/>
          </a:xfrm>
          <a:custGeom>
            <a:avLst/>
            <a:gdLst>
              <a:gd name="connsiteX0" fmla="*/ 5626335 w 5626335"/>
              <a:gd name="connsiteY0" fmla="*/ 2587356 h 2587356"/>
              <a:gd name="connsiteX1" fmla="*/ 9306 w 5626335"/>
              <a:gd name="connsiteY1" fmla="*/ 1513298 h 2587356"/>
              <a:gd name="connsiteX2" fmla="*/ 1359135 w 5626335"/>
              <a:gd name="connsiteY2" fmla="*/ 424727 h 2587356"/>
              <a:gd name="connsiteX3" fmla="*/ 2462221 w 5626335"/>
              <a:gd name="connsiteY3" fmla="*/ 526327 h 2587356"/>
              <a:gd name="connsiteX4" fmla="*/ 3695935 w 5626335"/>
              <a:gd name="connsiteY4" fmla="*/ 61870 h 2587356"/>
              <a:gd name="connsiteX5" fmla="*/ 5161878 w 5626335"/>
              <a:gd name="connsiteY5" fmla="*/ 18327 h 2587356"/>
              <a:gd name="connsiteX6" fmla="*/ 5582791 w 5626335"/>
              <a:gd name="connsiteY6" fmla="*/ 2514784 h 258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6335" h="2587356" extrusionOk="0">
                <a:moveTo>
                  <a:pt x="5626335" y="2587356"/>
                </a:moveTo>
                <a:cubicBezTo>
                  <a:pt x="5548751" y="2487005"/>
                  <a:pt x="-343308" y="1780728"/>
                  <a:pt x="9306" y="1513298"/>
                </a:cubicBezTo>
                <a:cubicBezTo>
                  <a:pt x="270058" y="1292804"/>
                  <a:pt x="816903" y="593464"/>
                  <a:pt x="1359135" y="424727"/>
                </a:cubicBezTo>
                <a:cubicBezTo>
                  <a:pt x="1813980" y="298477"/>
                  <a:pt x="1933037" y="681676"/>
                  <a:pt x="2462221" y="526327"/>
                </a:cubicBezTo>
                <a:cubicBezTo>
                  <a:pt x="2526459" y="687079"/>
                  <a:pt x="3269629" y="483206"/>
                  <a:pt x="3695935" y="61870"/>
                </a:cubicBezTo>
                <a:cubicBezTo>
                  <a:pt x="4120439" y="-70498"/>
                  <a:pt x="5010082" y="38379"/>
                  <a:pt x="5161878" y="18327"/>
                </a:cubicBezTo>
                <a:cubicBezTo>
                  <a:pt x="5435980" y="12742"/>
                  <a:pt x="5551784" y="2504945"/>
                  <a:pt x="5582791" y="2514784"/>
                </a:cubicBezTo>
              </a:path>
            </a:pathLst>
          </a:custGeom>
          <a:noFill/>
          <a:ln w="1524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166 w 5703736"/>
                      <a:gd name="connsiteY0" fmla="*/ 1774570 h 2514798"/>
                      <a:gd name="connsiteX1" fmla="*/ 130251 w 5703736"/>
                      <a:gd name="connsiteY1" fmla="*/ 1513312 h 2514798"/>
                      <a:gd name="connsiteX2" fmla="*/ 1480080 w 5703736"/>
                      <a:gd name="connsiteY2" fmla="*/ 424741 h 2514798"/>
                      <a:gd name="connsiteX3" fmla="*/ 2583166 w 5703736"/>
                      <a:gd name="connsiteY3" fmla="*/ 526341 h 2514798"/>
                      <a:gd name="connsiteX4" fmla="*/ 3816880 w 5703736"/>
                      <a:gd name="connsiteY4" fmla="*/ 61884 h 2514798"/>
                      <a:gd name="connsiteX5" fmla="*/ 5282823 w 5703736"/>
                      <a:gd name="connsiteY5" fmla="*/ 18341 h 2514798"/>
                      <a:gd name="connsiteX6" fmla="*/ 5703736 w 5703736"/>
                      <a:gd name="connsiteY6" fmla="*/ 2514798 h 2514798"/>
                      <a:gd name="connsiteX0" fmla="*/ 5626335 w 5626335"/>
                      <a:gd name="connsiteY0" fmla="*/ 2587356 h 2587356"/>
                      <a:gd name="connsiteX1" fmla="*/ 9306 w 5626335"/>
                      <a:gd name="connsiteY1" fmla="*/ 1513298 h 2587356"/>
                      <a:gd name="connsiteX2" fmla="*/ 1359135 w 5626335"/>
                      <a:gd name="connsiteY2" fmla="*/ 424727 h 2587356"/>
                      <a:gd name="connsiteX3" fmla="*/ 2462221 w 5626335"/>
                      <a:gd name="connsiteY3" fmla="*/ 526327 h 2587356"/>
                      <a:gd name="connsiteX4" fmla="*/ 3695935 w 5626335"/>
                      <a:gd name="connsiteY4" fmla="*/ 61870 h 2587356"/>
                      <a:gd name="connsiteX5" fmla="*/ 5161878 w 5626335"/>
                      <a:gd name="connsiteY5" fmla="*/ 18327 h 2587356"/>
                      <a:gd name="connsiteX6" fmla="*/ 5582791 w 5626335"/>
                      <a:gd name="connsiteY6" fmla="*/ 2514784 h 25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6335" h="2587356" extrusionOk="0">
                        <a:moveTo>
                          <a:pt x="5626335" y="2587356"/>
                        </a:moveTo>
                        <a:cubicBezTo>
                          <a:pt x="5621221" y="2531706"/>
                          <a:pt x="-265117" y="1751382"/>
                          <a:pt x="9306" y="1513298"/>
                        </a:cubicBezTo>
                        <a:cubicBezTo>
                          <a:pt x="258791" y="1290432"/>
                          <a:pt x="914741" y="590353"/>
                          <a:pt x="1359135" y="424727"/>
                        </a:cubicBezTo>
                        <a:cubicBezTo>
                          <a:pt x="1859329" y="254191"/>
                          <a:pt x="1939539" y="645735"/>
                          <a:pt x="2462221" y="526327"/>
                        </a:cubicBezTo>
                        <a:cubicBezTo>
                          <a:pt x="2541909" y="695532"/>
                          <a:pt x="3252447" y="474996"/>
                          <a:pt x="3695935" y="61870"/>
                        </a:cubicBezTo>
                        <a:cubicBezTo>
                          <a:pt x="4072651" y="-76167"/>
                          <a:pt x="4996147" y="67057"/>
                          <a:pt x="5161878" y="18327"/>
                        </a:cubicBezTo>
                        <a:cubicBezTo>
                          <a:pt x="5444985" y="14121"/>
                          <a:pt x="5552795" y="2503993"/>
                          <a:pt x="5582791" y="2514784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59DCE9C-7B08-F858-9374-E64EEED4DED2}"/>
              </a:ext>
            </a:extLst>
          </p:cNvPr>
          <p:cNvGrpSpPr/>
          <p:nvPr/>
        </p:nvGrpSpPr>
        <p:grpSpPr>
          <a:xfrm>
            <a:off x="9873215" y="704670"/>
            <a:ext cx="1180219" cy="1166940"/>
            <a:chOff x="9112798" y="-1451320"/>
            <a:chExt cx="1180219" cy="1166940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97019C-7CFF-1DAD-B709-FCED1677A2B7}"/>
                </a:ext>
              </a:extLst>
            </p:cNvPr>
            <p:cNvSpPr/>
            <p:nvPr/>
          </p:nvSpPr>
          <p:spPr>
            <a:xfrm>
              <a:off x="9423001" y="-1125479"/>
              <a:ext cx="662074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49537 w 477015"/>
                <a:gd name="connsiteY23" fmla="*/ 179372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70461 w 477015"/>
                <a:gd name="connsiteY24" fmla="*/ 18505 h 451884"/>
                <a:gd name="connsiteX25" fmla="*/ 214703 w 477015"/>
                <a:gd name="connsiteY25" fmla="*/ 14632 h 451884"/>
                <a:gd name="connsiteX26" fmla="*/ 128655 w 477015"/>
                <a:gd name="connsiteY26" fmla="*/ 36230 h 451884"/>
                <a:gd name="connsiteX27" fmla="*/ 69970 w 477015"/>
                <a:gd name="connsiteY27" fmla="*/ 62733 h 451884"/>
                <a:gd name="connsiteX28" fmla="*/ 51470 w 477015"/>
                <a:gd name="connsiteY28" fmla="*/ 85708 h 451884"/>
                <a:gd name="connsiteX29" fmla="*/ 14642 w 477015"/>
                <a:gd name="connsiteY29" fmla="*/ 175283 h 451884"/>
                <a:gd name="connsiteX30" fmla="*/ 16277 w 477015"/>
                <a:gd name="connsiteY30" fmla="*/ 257287 h 451884"/>
                <a:gd name="connsiteX31" fmla="*/ 61022 w 477015"/>
                <a:gd name="connsiteY31" fmla="*/ 372247 h 451884"/>
                <a:gd name="connsiteX32" fmla="*/ 103959 w 477015"/>
                <a:gd name="connsiteY32" fmla="*/ 411829 h 451884"/>
                <a:gd name="connsiteX33" fmla="*/ 204291 w 477015"/>
                <a:gd name="connsiteY33" fmla="*/ 435492 h 451884"/>
                <a:gd name="connsiteX34" fmla="*/ 275538 w 477015"/>
                <a:gd name="connsiteY34" fmla="*/ 417249 h 451884"/>
                <a:gd name="connsiteX35" fmla="*/ 350314 w 477015"/>
                <a:gd name="connsiteY35" fmla="*/ 387735 h 451884"/>
                <a:gd name="connsiteX36" fmla="*/ 421561 w 477015"/>
                <a:gd name="connsiteY36" fmla="*/ 326555 h 451884"/>
                <a:gd name="connsiteX37" fmla="*/ 462176 w 477015"/>
                <a:gd name="connsiteY37" fmla="*/ 244036 h 451884"/>
                <a:gd name="connsiteX38" fmla="*/ 458217 w 477015"/>
                <a:gd name="connsiteY38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84659 w 477015"/>
                <a:gd name="connsiteY23" fmla="*/ 19795 h 451884"/>
                <a:gd name="connsiteX24" fmla="*/ 214703 w 477015"/>
                <a:gd name="connsiteY24" fmla="*/ 14632 h 451884"/>
                <a:gd name="connsiteX25" fmla="*/ 128655 w 477015"/>
                <a:gd name="connsiteY25" fmla="*/ 36230 h 451884"/>
                <a:gd name="connsiteX26" fmla="*/ 69970 w 477015"/>
                <a:gd name="connsiteY26" fmla="*/ 62733 h 451884"/>
                <a:gd name="connsiteX27" fmla="*/ 51470 w 477015"/>
                <a:gd name="connsiteY27" fmla="*/ 85708 h 451884"/>
                <a:gd name="connsiteX28" fmla="*/ 14642 w 477015"/>
                <a:gd name="connsiteY28" fmla="*/ 175283 h 451884"/>
                <a:gd name="connsiteX29" fmla="*/ 16277 w 477015"/>
                <a:gd name="connsiteY29" fmla="*/ 257287 h 451884"/>
                <a:gd name="connsiteX30" fmla="*/ 61022 w 477015"/>
                <a:gd name="connsiteY30" fmla="*/ 372247 h 451884"/>
                <a:gd name="connsiteX31" fmla="*/ 103959 w 477015"/>
                <a:gd name="connsiteY31" fmla="*/ 411829 h 451884"/>
                <a:gd name="connsiteX32" fmla="*/ 204291 w 477015"/>
                <a:gd name="connsiteY32" fmla="*/ 435492 h 451884"/>
                <a:gd name="connsiteX33" fmla="*/ 275538 w 477015"/>
                <a:gd name="connsiteY33" fmla="*/ 417249 h 451884"/>
                <a:gd name="connsiteX34" fmla="*/ 350314 w 477015"/>
                <a:gd name="connsiteY34" fmla="*/ 387735 h 451884"/>
                <a:gd name="connsiteX35" fmla="*/ 421561 w 477015"/>
                <a:gd name="connsiteY35" fmla="*/ 326555 h 451884"/>
                <a:gd name="connsiteX36" fmla="*/ 462176 w 477015"/>
                <a:gd name="connsiteY36" fmla="*/ 244036 h 451884"/>
                <a:gd name="connsiteX37" fmla="*/ 458217 w 477015"/>
                <a:gd name="connsiteY37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214703 w 477015"/>
                <a:gd name="connsiteY23" fmla="*/ 14632 h 451884"/>
                <a:gd name="connsiteX24" fmla="*/ 128655 w 477015"/>
                <a:gd name="connsiteY24" fmla="*/ 36230 h 451884"/>
                <a:gd name="connsiteX25" fmla="*/ 69970 w 477015"/>
                <a:gd name="connsiteY25" fmla="*/ 62733 h 451884"/>
                <a:gd name="connsiteX26" fmla="*/ 51470 w 477015"/>
                <a:gd name="connsiteY26" fmla="*/ 85708 h 451884"/>
                <a:gd name="connsiteX27" fmla="*/ 14642 w 477015"/>
                <a:gd name="connsiteY27" fmla="*/ 175283 h 451884"/>
                <a:gd name="connsiteX28" fmla="*/ 16277 w 477015"/>
                <a:gd name="connsiteY28" fmla="*/ 257287 h 451884"/>
                <a:gd name="connsiteX29" fmla="*/ 61022 w 477015"/>
                <a:gd name="connsiteY29" fmla="*/ 372247 h 451884"/>
                <a:gd name="connsiteX30" fmla="*/ 103959 w 477015"/>
                <a:gd name="connsiteY30" fmla="*/ 411829 h 451884"/>
                <a:gd name="connsiteX31" fmla="*/ 204291 w 477015"/>
                <a:gd name="connsiteY31" fmla="*/ 435492 h 451884"/>
                <a:gd name="connsiteX32" fmla="*/ 275538 w 477015"/>
                <a:gd name="connsiteY32" fmla="*/ 417249 h 451884"/>
                <a:gd name="connsiteX33" fmla="*/ 350314 w 477015"/>
                <a:gd name="connsiteY33" fmla="*/ 387735 h 451884"/>
                <a:gd name="connsiteX34" fmla="*/ 421561 w 477015"/>
                <a:gd name="connsiteY34" fmla="*/ 326555 h 451884"/>
                <a:gd name="connsiteX35" fmla="*/ 462176 w 477015"/>
                <a:gd name="connsiteY35" fmla="*/ 244036 h 451884"/>
                <a:gd name="connsiteX36" fmla="*/ 458217 w 477015"/>
                <a:gd name="connsiteY36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128655 w 477015"/>
                <a:gd name="connsiteY23" fmla="*/ 36230 h 451884"/>
                <a:gd name="connsiteX24" fmla="*/ 69970 w 477015"/>
                <a:gd name="connsiteY24" fmla="*/ 62733 h 451884"/>
                <a:gd name="connsiteX25" fmla="*/ 51470 w 477015"/>
                <a:gd name="connsiteY25" fmla="*/ 85708 h 451884"/>
                <a:gd name="connsiteX26" fmla="*/ 14642 w 477015"/>
                <a:gd name="connsiteY26" fmla="*/ 175283 h 451884"/>
                <a:gd name="connsiteX27" fmla="*/ 16277 w 477015"/>
                <a:gd name="connsiteY27" fmla="*/ 257287 h 451884"/>
                <a:gd name="connsiteX28" fmla="*/ 61022 w 477015"/>
                <a:gd name="connsiteY28" fmla="*/ 372247 h 451884"/>
                <a:gd name="connsiteX29" fmla="*/ 103959 w 477015"/>
                <a:gd name="connsiteY29" fmla="*/ 411829 h 451884"/>
                <a:gd name="connsiteX30" fmla="*/ 204291 w 477015"/>
                <a:gd name="connsiteY30" fmla="*/ 435492 h 451884"/>
                <a:gd name="connsiteX31" fmla="*/ 275538 w 477015"/>
                <a:gd name="connsiteY31" fmla="*/ 417249 h 451884"/>
                <a:gd name="connsiteX32" fmla="*/ 350314 w 477015"/>
                <a:gd name="connsiteY32" fmla="*/ 387735 h 451884"/>
                <a:gd name="connsiteX33" fmla="*/ 421561 w 477015"/>
                <a:gd name="connsiteY33" fmla="*/ 326555 h 451884"/>
                <a:gd name="connsiteX34" fmla="*/ 462176 w 477015"/>
                <a:gd name="connsiteY34" fmla="*/ 244036 h 451884"/>
                <a:gd name="connsiteX35" fmla="*/ 458217 w 477015"/>
                <a:gd name="connsiteY35" fmla="*/ 203507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32" fmla="*/ 421561 w 477015"/>
                <a:gd name="connsiteY32" fmla="*/ 326555 h 451884"/>
                <a:gd name="connsiteX33" fmla="*/ 462176 w 477015"/>
                <a:gd name="connsiteY33" fmla="*/ 244036 h 451884"/>
                <a:gd name="connsiteX34" fmla="*/ 458217 w 477015"/>
                <a:gd name="connsiteY34" fmla="*/ 203507 h 451884"/>
                <a:gd name="connsiteX0" fmla="*/ 472329 w 489235"/>
                <a:gd name="connsiteY0" fmla="*/ 208670 h 451884"/>
                <a:gd name="connsiteX1" fmla="*/ 448408 w 489235"/>
                <a:gd name="connsiteY1" fmla="*/ 313390 h 451884"/>
                <a:gd name="connsiteX2" fmla="*/ 384561 w 489235"/>
                <a:gd name="connsiteY2" fmla="*/ 376979 h 451884"/>
                <a:gd name="connsiteX3" fmla="*/ 369675 w 489235"/>
                <a:gd name="connsiteY3" fmla="*/ 389628 h 451884"/>
                <a:gd name="connsiteX4" fmla="*/ 279496 w 489235"/>
                <a:gd name="connsiteY4" fmla="*/ 429382 h 451884"/>
                <a:gd name="connsiteX5" fmla="*/ 199300 w 489235"/>
                <a:gd name="connsiteY5" fmla="*/ 450636 h 451884"/>
                <a:gd name="connsiteX6" fmla="*/ 149478 w 489235"/>
                <a:gd name="connsiteY6" fmla="*/ 448485 h 451884"/>
                <a:gd name="connsiteX7" fmla="*/ 69626 w 489235"/>
                <a:gd name="connsiteY7" fmla="*/ 400384 h 451884"/>
                <a:gd name="connsiteX8" fmla="*/ 30819 w 489235"/>
                <a:gd name="connsiteY8" fmla="*/ 355381 h 451884"/>
                <a:gd name="connsiteX9" fmla="*/ 3283 w 489235"/>
                <a:gd name="connsiteY9" fmla="*/ 262966 h 451884"/>
                <a:gd name="connsiteX10" fmla="*/ 788 w 489235"/>
                <a:gd name="connsiteY10" fmla="*/ 192321 h 451884"/>
                <a:gd name="connsiteX11" fmla="*/ 35035 w 489235"/>
                <a:gd name="connsiteY11" fmla="*/ 80975 h 451884"/>
                <a:gd name="connsiteX12" fmla="*/ 113080 w 489235"/>
                <a:gd name="connsiteY12" fmla="*/ 26249 h 451884"/>
                <a:gd name="connsiteX13" fmla="*/ 216940 w 489235"/>
                <a:gd name="connsiteY13" fmla="*/ 951 h 451884"/>
                <a:gd name="connsiteX14" fmla="*/ 266589 w 489235"/>
                <a:gd name="connsiteY14" fmla="*/ 4221 h 451884"/>
                <a:gd name="connsiteX15" fmla="*/ 315895 w 489235"/>
                <a:gd name="connsiteY15" fmla="*/ 9125 h 451884"/>
                <a:gd name="connsiteX16" fmla="*/ 398243 w 489235"/>
                <a:gd name="connsiteY16" fmla="*/ 63680 h 451884"/>
                <a:gd name="connsiteX17" fmla="*/ 470436 w 489235"/>
                <a:gd name="connsiteY17" fmla="*/ 181135 h 451884"/>
                <a:gd name="connsiteX18" fmla="*/ 472243 w 489235"/>
                <a:gd name="connsiteY18" fmla="*/ 188105 h 451884"/>
                <a:gd name="connsiteX19" fmla="*/ 472329 w 489235"/>
                <a:gd name="connsiteY19" fmla="*/ 208670 h 451884"/>
                <a:gd name="connsiteX20" fmla="*/ 462176 w 489235"/>
                <a:gd name="connsiteY20" fmla="*/ 244036 h 451884"/>
                <a:gd name="connsiteX21" fmla="*/ 463208 w 489235"/>
                <a:gd name="connsiteY21" fmla="*/ 201958 h 451884"/>
                <a:gd name="connsiteX22" fmla="*/ 128655 w 489235"/>
                <a:gd name="connsiteY22" fmla="*/ 36230 h 451884"/>
                <a:gd name="connsiteX23" fmla="*/ 69970 w 489235"/>
                <a:gd name="connsiteY23" fmla="*/ 62733 h 451884"/>
                <a:gd name="connsiteX24" fmla="*/ 51470 w 489235"/>
                <a:gd name="connsiteY24" fmla="*/ 85708 h 451884"/>
                <a:gd name="connsiteX25" fmla="*/ 14642 w 489235"/>
                <a:gd name="connsiteY25" fmla="*/ 175283 h 451884"/>
                <a:gd name="connsiteX26" fmla="*/ 16277 w 489235"/>
                <a:gd name="connsiteY26" fmla="*/ 257287 h 451884"/>
                <a:gd name="connsiteX27" fmla="*/ 61022 w 489235"/>
                <a:gd name="connsiteY27" fmla="*/ 372247 h 451884"/>
                <a:gd name="connsiteX28" fmla="*/ 103959 w 489235"/>
                <a:gd name="connsiteY28" fmla="*/ 411829 h 451884"/>
                <a:gd name="connsiteX29" fmla="*/ 204291 w 489235"/>
                <a:gd name="connsiteY29" fmla="*/ 435492 h 451884"/>
                <a:gd name="connsiteX30" fmla="*/ 275538 w 489235"/>
                <a:gd name="connsiteY30" fmla="*/ 417249 h 451884"/>
                <a:gd name="connsiteX31" fmla="*/ 350314 w 489235"/>
                <a:gd name="connsiteY31" fmla="*/ 387735 h 451884"/>
                <a:gd name="connsiteX32" fmla="*/ 421561 w 489235"/>
                <a:gd name="connsiteY32" fmla="*/ 326555 h 451884"/>
                <a:gd name="connsiteX33" fmla="*/ 462176 w 489235"/>
                <a:gd name="connsiteY33" fmla="*/ 244036 h 451884"/>
                <a:gd name="connsiteX0" fmla="*/ 472329 w 479945"/>
                <a:gd name="connsiteY0" fmla="*/ 208670 h 451884"/>
                <a:gd name="connsiteX1" fmla="*/ 448408 w 479945"/>
                <a:gd name="connsiteY1" fmla="*/ 313390 h 451884"/>
                <a:gd name="connsiteX2" fmla="*/ 384561 w 479945"/>
                <a:gd name="connsiteY2" fmla="*/ 376979 h 451884"/>
                <a:gd name="connsiteX3" fmla="*/ 369675 w 479945"/>
                <a:gd name="connsiteY3" fmla="*/ 389628 h 451884"/>
                <a:gd name="connsiteX4" fmla="*/ 279496 w 479945"/>
                <a:gd name="connsiteY4" fmla="*/ 429382 h 451884"/>
                <a:gd name="connsiteX5" fmla="*/ 199300 w 479945"/>
                <a:gd name="connsiteY5" fmla="*/ 450636 h 451884"/>
                <a:gd name="connsiteX6" fmla="*/ 149478 w 479945"/>
                <a:gd name="connsiteY6" fmla="*/ 448485 h 451884"/>
                <a:gd name="connsiteX7" fmla="*/ 69626 w 479945"/>
                <a:gd name="connsiteY7" fmla="*/ 400384 h 451884"/>
                <a:gd name="connsiteX8" fmla="*/ 30819 w 479945"/>
                <a:gd name="connsiteY8" fmla="*/ 355381 h 451884"/>
                <a:gd name="connsiteX9" fmla="*/ 3283 w 479945"/>
                <a:gd name="connsiteY9" fmla="*/ 262966 h 451884"/>
                <a:gd name="connsiteX10" fmla="*/ 788 w 479945"/>
                <a:gd name="connsiteY10" fmla="*/ 192321 h 451884"/>
                <a:gd name="connsiteX11" fmla="*/ 35035 w 479945"/>
                <a:gd name="connsiteY11" fmla="*/ 80975 h 451884"/>
                <a:gd name="connsiteX12" fmla="*/ 113080 w 479945"/>
                <a:gd name="connsiteY12" fmla="*/ 26249 h 451884"/>
                <a:gd name="connsiteX13" fmla="*/ 216940 w 479945"/>
                <a:gd name="connsiteY13" fmla="*/ 951 h 451884"/>
                <a:gd name="connsiteX14" fmla="*/ 266589 w 479945"/>
                <a:gd name="connsiteY14" fmla="*/ 4221 h 451884"/>
                <a:gd name="connsiteX15" fmla="*/ 315895 w 479945"/>
                <a:gd name="connsiteY15" fmla="*/ 9125 h 451884"/>
                <a:gd name="connsiteX16" fmla="*/ 398243 w 479945"/>
                <a:gd name="connsiteY16" fmla="*/ 63680 h 451884"/>
                <a:gd name="connsiteX17" fmla="*/ 470436 w 479945"/>
                <a:gd name="connsiteY17" fmla="*/ 181135 h 451884"/>
                <a:gd name="connsiteX18" fmla="*/ 472243 w 479945"/>
                <a:gd name="connsiteY18" fmla="*/ 188105 h 451884"/>
                <a:gd name="connsiteX19" fmla="*/ 472329 w 479945"/>
                <a:gd name="connsiteY19" fmla="*/ 208670 h 451884"/>
                <a:gd name="connsiteX20" fmla="*/ 421561 w 479945"/>
                <a:gd name="connsiteY20" fmla="*/ 326555 h 451884"/>
                <a:gd name="connsiteX21" fmla="*/ 463208 w 479945"/>
                <a:gd name="connsiteY21" fmla="*/ 201958 h 451884"/>
                <a:gd name="connsiteX22" fmla="*/ 128655 w 479945"/>
                <a:gd name="connsiteY22" fmla="*/ 36230 h 451884"/>
                <a:gd name="connsiteX23" fmla="*/ 69970 w 479945"/>
                <a:gd name="connsiteY23" fmla="*/ 62733 h 451884"/>
                <a:gd name="connsiteX24" fmla="*/ 51470 w 479945"/>
                <a:gd name="connsiteY24" fmla="*/ 85708 h 451884"/>
                <a:gd name="connsiteX25" fmla="*/ 14642 w 479945"/>
                <a:gd name="connsiteY25" fmla="*/ 175283 h 451884"/>
                <a:gd name="connsiteX26" fmla="*/ 16277 w 479945"/>
                <a:gd name="connsiteY26" fmla="*/ 257287 h 451884"/>
                <a:gd name="connsiteX27" fmla="*/ 61022 w 479945"/>
                <a:gd name="connsiteY27" fmla="*/ 372247 h 451884"/>
                <a:gd name="connsiteX28" fmla="*/ 103959 w 479945"/>
                <a:gd name="connsiteY28" fmla="*/ 411829 h 451884"/>
                <a:gd name="connsiteX29" fmla="*/ 204291 w 479945"/>
                <a:gd name="connsiteY29" fmla="*/ 435492 h 451884"/>
                <a:gd name="connsiteX30" fmla="*/ 275538 w 479945"/>
                <a:gd name="connsiteY30" fmla="*/ 417249 h 451884"/>
                <a:gd name="connsiteX31" fmla="*/ 350314 w 479945"/>
                <a:gd name="connsiteY31" fmla="*/ 387735 h 451884"/>
                <a:gd name="connsiteX32" fmla="*/ 421561 w 479945"/>
                <a:gd name="connsiteY32" fmla="*/ 326555 h 451884"/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350314 w 477015"/>
                <a:gd name="connsiteY20" fmla="*/ 387735 h 451884"/>
                <a:gd name="connsiteX21" fmla="*/ 463208 w 477015"/>
                <a:gd name="connsiteY21" fmla="*/ 201958 h 451884"/>
                <a:gd name="connsiteX22" fmla="*/ 128655 w 477015"/>
                <a:gd name="connsiteY22" fmla="*/ 36230 h 451884"/>
                <a:gd name="connsiteX23" fmla="*/ 69970 w 477015"/>
                <a:gd name="connsiteY23" fmla="*/ 62733 h 451884"/>
                <a:gd name="connsiteX24" fmla="*/ 51470 w 477015"/>
                <a:gd name="connsiteY24" fmla="*/ 85708 h 451884"/>
                <a:gd name="connsiteX25" fmla="*/ 14642 w 477015"/>
                <a:gd name="connsiteY25" fmla="*/ 175283 h 451884"/>
                <a:gd name="connsiteX26" fmla="*/ 16277 w 477015"/>
                <a:gd name="connsiteY26" fmla="*/ 257287 h 451884"/>
                <a:gd name="connsiteX27" fmla="*/ 61022 w 477015"/>
                <a:gd name="connsiteY27" fmla="*/ 372247 h 451884"/>
                <a:gd name="connsiteX28" fmla="*/ 103959 w 477015"/>
                <a:gd name="connsiteY28" fmla="*/ 411829 h 451884"/>
                <a:gd name="connsiteX29" fmla="*/ 204291 w 477015"/>
                <a:gd name="connsiteY29" fmla="*/ 435492 h 451884"/>
                <a:gd name="connsiteX30" fmla="*/ 275538 w 477015"/>
                <a:gd name="connsiteY30" fmla="*/ 417249 h 451884"/>
                <a:gd name="connsiteX31" fmla="*/ 350314 w 477015"/>
                <a:gd name="connsiteY31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350314 w 476383"/>
                <a:gd name="connsiteY19" fmla="*/ 387735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30" fmla="*/ 350314 w 476383"/>
                <a:gd name="connsiteY30" fmla="*/ 387735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75538 w 476383"/>
                <a:gd name="connsiteY19" fmla="*/ 41724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29" fmla="*/ 275538 w 476383"/>
                <a:gd name="connsiteY29" fmla="*/ 41724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204291 w 476383"/>
                <a:gd name="connsiteY19" fmla="*/ 435492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28" fmla="*/ 204291 w 476383"/>
                <a:gd name="connsiteY28" fmla="*/ 435492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103959 w 476383"/>
                <a:gd name="connsiteY19" fmla="*/ 411829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27" fmla="*/ 103959 w 476383"/>
                <a:gd name="connsiteY27" fmla="*/ 411829 h 451884"/>
                <a:gd name="connsiteX0" fmla="*/ 472329 w 476383"/>
                <a:gd name="connsiteY0" fmla="*/ 208670 h 451884"/>
                <a:gd name="connsiteX1" fmla="*/ 448408 w 476383"/>
                <a:gd name="connsiteY1" fmla="*/ 313390 h 451884"/>
                <a:gd name="connsiteX2" fmla="*/ 369675 w 476383"/>
                <a:gd name="connsiteY2" fmla="*/ 389628 h 451884"/>
                <a:gd name="connsiteX3" fmla="*/ 279496 w 476383"/>
                <a:gd name="connsiteY3" fmla="*/ 429382 h 451884"/>
                <a:gd name="connsiteX4" fmla="*/ 199300 w 476383"/>
                <a:gd name="connsiteY4" fmla="*/ 450636 h 451884"/>
                <a:gd name="connsiteX5" fmla="*/ 149478 w 476383"/>
                <a:gd name="connsiteY5" fmla="*/ 448485 h 451884"/>
                <a:gd name="connsiteX6" fmla="*/ 69626 w 476383"/>
                <a:gd name="connsiteY6" fmla="*/ 400384 h 451884"/>
                <a:gd name="connsiteX7" fmla="*/ 30819 w 476383"/>
                <a:gd name="connsiteY7" fmla="*/ 355381 h 451884"/>
                <a:gd name="connsiteX8" fmla="*/ 3283 w 476383"/>
                <a:gd name="connsiteY8" fmla="*/ 262966 h 451884"/>
                <a:gd name="connsiteX9" fmla="*/ 788 w 476383"/>
                <a:gd name="connsiteY9" fmla="*/ 192321 h 451884"/>
                <a:gd name="connsiteX10" fmla="*/ 35035 w 476383"/>
                <a:gd name="connsiteY10" fmla="*/ 80975 h 451884"/>
                <a:gd name="connsiteX11" fmla="*/ 113080 w 476383"/>
                <a:gd name="connsiteY11" fmla="*/ 26249 h 451884"/>
                <a:gd name="connsiteX12" fmla="*/ 216940 w 476383"/>
                <a:gd name="connsiteY12" fmla="*/ 951 h 451884"/>
                <a:gd name="connsiteX13" fmla="*/ 266589 w 476383"/>
                <a:gd name="connsiteY13" fmla="*/ 4221 h 451884"/>
                <a:gd name="connsiteX14" fmla="*/ 315895 w 476383"/>
                <a:gd name="connsiteY14" fmla="*/ 9125 h 451884"/>
                <a:gd name="connsiteX15" fmla="*/ 398243 w 476383"/>
                <a:gd name="connsiteY15" fmla="*/ 63680 h 451884"/>
                <a:gd name="connsiteX16" fmla="*/ 470436 w 476383"/>
                <a:gd name="connsiteY16" fmla="*/ 181135 h 451884"/>
                <a:gd name="connsiteX17" fmla="*/ 472243 w 476383"/>
                <a:gd name="connsiteY17" fmla="*/ 188105 h 451884"/>
                <a:gd name="connsiteX18" fmla="*/ 472329 w 476383"/>
                <a:gd name="connsiteY18" fmla="*/ 208670 h 451884"/>
                <a:gd name="connsiteX19" fmla="*/ 61022 w 476383"/>
                <a:gd name="connsiteY19" fmla="*/ 372247 h 451884"/>
                <a:gd name="connsiteX20" fmla="*/ 463208 w 476383"/>
                <a:gd name="connsiteY20" fmla="*/ 201958 h 451884"/>
                <a:gd name="connsiteX21" fmla="*/ 128655 w 476383"/>
                <a:gd name="connsiteY21" fmla="*/ 36230 h 451884"/>
                <a:gd name="connsiteX22" fmla="*/ 69970 w 476383"/>
                <a:gd name="connsiteY22" fmla="*/ 62733 h 451884"/>
                <a:gd name="connsiteX23" fmla="*/ 51470 w 476383"/>
                <a:gd name="connsiteY23" fmla="*/ 85708 h 451884"/>
                <a:gd name="connsiteX24" fmla="*/ 14642 w 476383"/>
                <a:gd name="connsiteY24" fmla="*/ 175283 h 451884"/>
                <a:gd name="connsiteX25" fmla="*/ 16277 w 476383"/>
                <a:gd name="connsiteY25" fmla="*/ 257287 h 451884"/>
                <a:gd name="connsiteX26" fmla="*/ 61022 w 476383"/>
                <a:gd name="connsiteY26" fmla="*/ 372247 h 451884"/>
                <a:gd name="connsiteX0" fmla="*/ 490584 w 494638"/>
                <a:gd name="connsiteY0" fmla="*/ 208670 h 451884"/>
                <a:gd name="connsiteX1" fmla="*/ 466663 w 494638"/>
                <a:gd name="connsiteY1" fmla="*/ 313390 h 451884"/>
                <a:gd name="connsiteX2" fmla="*/ 387930 w 494638"/>
                <a:gd name="connsiteY2" fmla="*/ 389628 h 451884"/>
                <a:gd name="connsiteX3" fmla="*/ 297751 w 494638"/>
                <a:gd name="connsiteY3" fmla="*/ 429382 h 451884"/>
                <a:gd name="connsiteX4" fmla="*/ 217555 w 494638"/>
                <a:gd name="connsiteY4" fmla="*/ 450636 h 451884"/>
                <a:gd name="connsiteX5" fmla="*/ 167733 w 494638"/>
                <a:gd name="connsiteY5" fmla="*/ 448485 h 451884"/>
                <a:gd name="connsiteX6" fmla="*/ 87881 w 494638"/>
                <a:gd name="connsiteY6" fmla="*/ 400384 h 451884"/>
                <a:gd name="connsiteX7" fmla="*/ 49074 w 494638"/>
                <a:gd name="connsiteY7" fmla="*/ 355381 h 451884"/>
                <a:gd name="connsiteX8" fmla="*/ 21538 w 494638"/>
                <a:gd name="connsiteY8" fmla="*/ 262966 h 451884"/>
                <a:gd name="connsiteX9" fmla="*/ 19043 w 494638"/>
                <a:gd name="connsiteY9" fmla="*/ 192321 h 451884"/>
                <a:gd name="connsiteX10" fmla="*/ 53290 w 494638"/>
                <a:gd name="connsiteY10" fmla="*/ 80975 h 451884"/>
                <a:gd name="connsiteX11" fmla="*/ 131335 w 494638"/>
                <a:gd name="connsiteY11" fmla="*/ 26249 h 451884"/>
                <a:gd name="connsiteX12" fmla="*/ 235195 w 494638"/>
                <a:gd name="connsiteY12" fmla="*/ 951 h 451884"/>
                <a:gd name="connsiteX13" fmla="*/ 284844 w 494638"/>
                <a:gd name="connsiteY13" fmla="*/ 4221 h 451884"/>
                <a:gd name="connsiteX14" fmla="*/ 334150 w 494638"/>
                <a:gd name="connsiteY14" fmla="*/ 9125 h 451884"/>
                <a:gd name="connsiteX15" fmla="*/ 416498 w 494638"/>
                <a:gd name="connsiteY15" fmla="*/ 63680 h 451884"/>
                <a:gd name="connsiteX16" fmla="*/ 488691 w 494638"/>
                <a:gd name="connsiteY16" fmla="*/ 181135 h 451884"/>
                <a:gd name="connsiteX17" fmla="*/ 490498 w 494638"/>
                <a:gd name="connsiteY17" fmla="*/ 188105 h 451884"/>
                <a:gd name="connsiteX18" fmla="*/ 490584 w 494638"/>
                <a:gd name="connsiteY18" fmla="*/ 208670 h 451884"/>
                <a:gd name="connsiteX19" fmla="*/ 34532 w 494638"/>
                <a:gd name="connsiteY19" fmla="*/ 257287 h 451884"/>
                <a:gd name="connsiteX20" fmla="*/ 481463 w 494638"/>
                <a:gd name="connsiteY20" fmla="*/ 201958 h 451884"/>
                <a:gd name="connsiteX21" fmla="*/ 146910 w 494638"/>
                <a:gd name="connsiteY21" fmla="*/ 36230 h 451884"/>
                <a:gd name="connsiteX22" fmla="*/ 88225 w 494638"/>
                <a:gd name="connsiteY22" fmla="*/ 62733 h 451884"/>
                <a:gd name="connsiteX23" fmla="*/ 69725 w 494638"/>
                <a:gd name="connsiteY23" fmla="*/ 85708 h 451884"/>
                <a:gd name="connsiteX24" fmla="*/ 32897 w 494638"/>
                <a:gd name="connsiteY24" fmla="*/ 175283 h 451884"/>
                <a:gd name="connsiteX25" fmla="*/ 34532 w 494638"/>
                <a:gd name="connsiteY25" fmla="*/ 257287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4643 w 476384"/>
                <a:gd name="connsiteY19" fmla="*/ 17528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24" fmla="*/ 14643 w 476384"/>
                <a:gd name="connsiteY24" fmla="*/ 17528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51471 w 476384"/>
                <a:gd name="connsiteY19" fmla="*/ 85708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23" fmla="*/ 51471 w 476384"/>
                <a:gd name="connsiteY23" fmla="*/ 85708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69971 w 476384"/>
                <a:gd name="connsiteY19" fmla="*/ 62733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22" fmla="*/ 69971 w 476384"/>
                <a:gd name="connsiteY22" fmla="*/ 62733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  <a:gd name="connsiteX19" fmla="*/ 128656 w 476384"/>
                <a:gd name="connsiteY19" fmla="*/ 36230 h 451884"/>
                <a:gd name="connsiteX20" fmla="*/ 463209 w 476384"/>
                <a:gd name="connsiteY20" fmla="*/ 201958 h 451884"/>
                <a:gd name="connsiteX21" fmla="*/ 128656 w 476384"/>
                <a:gd name="connsiteY21" fmla="*/ 36230 h 451884"/>
                <a:gd name="connsiteX0" fmla="*/ 472330 w 476384"/>
                <a:gd name="connsiteY0" fmla="*/ 208670 h 451884"/>
                <a:gd name="connsiteX1" fmla="*/ 448409 w 476384"/>
                <a:gd name="connsiteY1" fmla="*/ 313390 h 451884"/>
                <a:gd name="connsiteX2" fmla="*/ 369676 w 476384"/>
                <a:gd name="connsiteY2" fmla="*/ 389628 h 451884"/>
                <a:gd name="connsiteX3" fmla="*/ 279497 w 476384"/>
                <a:gd name="connsiteY3" fmla="*/ 429382 h 451884"/>
                <a:gd name="connsiteX4" fmla="*/ 199301 w 476384"/>
                <a:gd name="connsiteY4" fmla="*/ 450636 h 451884"/>
                <a:gd name="connsiteX5" fmla="*/ 149479 w 476384"/>
                <a:gd name="connsiteY5" fmla="*/ 448485 h 451884"/>
                <a:gd name="connsiteX6" fmla="*/ 69627 w 476384"/>
                <a:gd name="connsiteY6" fmla="*/ 400384 h 451884"/>
                <a:gd name="connsiteX7" fmla="*/ 30820 w 476384"/>
                <a:gd name="connsiteY7" fmla="*/ 355381 h 451884"/>
                <a:gd name="connsiteX8" fmla="*/ 3284 w 476384"/>
                <a:gd name="connsiteY8" fmla="*/ 262966 h 451884"/>
                <a:gd name="connsiteX9" fmla="*/ 789 w 476384"/>
                <a:gd name="connsiteY9" fmla="*/ 192321 h 451884"/>
                <a:gd name="connsiteX10" fmla="*/ 35036 w 476384"/>
                <a:gd name="connsiteY10" fmla="*/ 80975 h 451884"/>
                <a:gd name="connsiteX11" fmla="*/ 113081 w 476384"/>
                <a:gd name="connsiteY11" fmla="*/ 26249 h 451884"/>
                <a:gd name="connsiteX12" fmla="*/ 216941 w 476384"/>
                <a:gd name="connsiteY12" fmla="*/ 951 h 451884"/>
                <a:gd name="connsiteX13" fmla="*/ 266590 w 476384"/>
                <a:gd name="connsiteY13" fmla="*/ 4221 h 451884"/>
                <a:gd name="connsiteX14" fmla="*/ 315896 w 476384"/>
                <a:gd name="connsiteY14" fmla="*/ 9125 h 451884"/>
                <a:gd name="connsiteX15" fmla="*/ 398244 w 476384"/>
                <a:gd name="connsiteY15" fmla="*/ 63680 h 451884"/>
                <a:gd name="connsiteX16" fmla="*/ 470437 w 476384"/>
                <a:gd name="connsiteY16" fmla="*/ 181135 h 451884"/>
                <a:gd name="connsiteX17" fmla="*/ 472244 w 476384"/>
                <a:gd name="connsiteY17" fmla="*/ 188105 h 451884"/>
                <a:gd name="connsiteX18" fmla="*/ 472330 w 476384"/>
                <a:gd name="connsiteY18" fmla="*/ 208670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384" h="451884">
                  <a:moveTo>
                    <a:pt x="472330" y="208670"/>
                  </a:moveTo>
                  <a:cubicBezTo>
                    <a:pt x="484979" y="244724"/>
                    <a:pt x="465518" y="283230"/>
                    <a:pt x="448409" y="313390"/>
                  </a:cubicBezTo>
                  <a:cubicBezTo>
                    <a:pt x="431300" y="343550"/>
                    <a:pt x="397828" y="370296"/>
                    <a:pt x="369676" y="389628"/>
                  </a:cubicBezTo>
                  <a:cubicBezTo>
                    <a:pt x="341524" y="408960"/>
                    <a:pt x="312454" y="422240"/>
                    <a:pt x="279497" y="429382"/>
                  </a:cubicBezTo>
                  <a:cubicBezTo>
                    <a:pt x="252479" y="435233"/>
                    <a:pt x="226406" y="445731"/>
                    <a:pt x="199301" y="450636"/>
                  </a:cubicBezTo>
                  <a:cubicBezTo>
                    <a:pt x="183296" y="453562"/>
                    <a:pt x="165915" y="450722"/>
                    <a:pt x="149479" y="448485"/>
                  </a:cubicBezTo>
                  <a:cubicBezTo>
                    <a:pt x="116265" y="443924"/>
                    <a:pt x="91913" y="423445"/>
                    <a:pt x="69627" y="400384"/>
                  </a:cubicBezTo>
                  <a:cubicBezTo>
                    <a:pt x="55773" y="386014"/>
                    <a:pt x="38392" y="372763"/>
                    <a:pt x="30820" y="355381"/>
                  </a:cubicBezTo>
                  <a:cubicBezTo>
                    <a:pt x="17999" y="326125"/>
                    <a:pt x="9394" y="294459"/>
                    <a:pt x="3284" y="262966"/>
                  </a:cubicBezTo>
                  <a:cubicBezTo>
                    <a:pt x="-1190" y="240077"/>
                    <a:pt x="-72" y="215898"/>
                    <a:pt x="789" y="192321"/>
                  </a:cubicBezTo>
                  <a:cubicBezTo>
                    <a:pt x="2080" y="152309"/>
                    <a:pt x="9738" y="113845"/>
                    <a:pt x="35036" y="80975"/>
                  </a:cubicBezTo>
                  <a:cubicBezTo>
                    <a:pt x="55257" y="54645"/>
                    <a:pt x="75479" y="30981"/>
                    <a:pt x="113081" y="26249"/>
                  </a:cubicBezTo>
                  <a:cubicBezTo>
                    <a:pt x="148189" y="21860"/>
                    <a:pt x="182006" y="7576"/>
                    <a:pt x="216941" y="951"/>
                  </a:cubicBezTo>
                  <a:cubicBezTo>
                    <a:pt x="232688" y="-2061"/>
                    <a:pt x="249983" y="2930"/>
                    <a:pt x="266590" y="4221"/>
                  </a:cubicBezTo>
                  <a:cubicBezTo>
                    <a:pt x="283198" y="5511"/>
                    <a:pt x="302300" y="1983"/>
                    <a:pt x="315896" y="9125"/>
                  </a:cubicBezTo>
                  <a:cubicBezTo>
                    <a:pt x="344980" y="24270"/>
                    <a:pt x="372601" y="43114"/>
                    <a:pt x="398244" y="63680"/>
                  </a:cubicBezTo>
                  <a:cubicBezTo>
                    <a:pt x="435760" y="93882"/>
                    <a:pt x="460456" y="133292"/>
                    <a:pt x="470437" y="181135"/>
                  </a:cubicBezTo>
                  <a:cubicBezTo>
                    <a:pt x="470953" y="183458"/>
                    <a:pt x="472072" y="185695"/>
                    <a:pt x="472244" y="188105"/>
                  </a:cubicBezTo>
                  <a:cubicBezTo>
                    <a:pt x="472503" y="193439"/>
                    <a:pt x="472330" y="198602"/>
                    <a:pt x="472330" y="208670"/>
                  </a:cubicBezTo>
                  <a:close/>
                </a:path>
              </a:pathLst>
            </a:custGeom>
            <a:solidFill>
              <a:srgbClr val="CFE0D0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EF48BE4-344B-68D0-4CC7-F320047CAB71}"/>
                </a:ext>
              </a:extLst>
            </p:cNvPr>
            <p:cNvSpPr/>
            <p:nvPr/>
          </p:nvSpPr>
          <p:spPr>
            <a:xfrm>
              <a:off x="9389123" y="-1173415"/>
              <a:ext cx="662950" cy="628023"/>
            </a:xfrm>
            <a:custGeom>
              <a:avLst/>
              <a:gdLst>
                <a:gd name="connsiteX0" fmla="*/ 472329 w 477015"/>
                <a:gd name="connsiteY0" fmla="*/ 208670 h 451884"/>
                <a:gd name="connsiteX1" fmla="*/ 448408 w 477015"/>
                <a:gd name="connsiteY1" fmla="*/ 313390 h 451884"/>
                <a:gd name="connsiteX2" fmla="*/ 384561 w 477015"/>
                <a:gd name="connsiteY2" fmla="*/ 376979 h 451884"/>
                <a:gd name="connsiteX3" fmla="*/ 369675 w 477015"/>
                <a:gd name="connsiteY3" fmla="*/ 389628 h 451884"/>
                <a:gd name="connsiteX4" fmla="*/ 279496 w 477015"/>
                <a:gd name="connsiteY4" fmla="*/ 429382 h 451884"/>
                <a:gd name="connsiteX5" fmla="*/ 199300 w 477015"/>
                <a:gd name="connsiteY5" fmla="*/ 450636 h 451884"/>
                <a:gd name="connsiteX6" fmla="*/ 149478 w 477015"/>
                <a:gd name="connsiteY6" fmla="*/ 448485 h 451884"/>
                <a:gd name="connsiteX7" fmla="*/ 69626 w 477015"/>
                <a:gd name="connsiteY7" fmla="*/ 400384 h 451884"/>
                <a:gd name="connsiteX8" fmla="*/ 30819 w 477015"/>
                <a:gd name="connsiteY8" fmla="*/ 355381 h 451884"/>
                <a:gd name="connsiteX9" fmla="*/ 3283 w 477015"/>
                <a:gd name="connsiteY9" fmla="*/ 262966 h 451884"/>
                <a:gd name="connsiteX10" fmla="*/ 788 w 477015"/>
                <a:gd name="connsiteY10" fmla="*/ 192321 h 451884"/>
                <a:gd name="connsiteX11" fmla="*/ 35035 w 477015"/>
                <a:gd name="connsiteY11" fmla="*/ 80975 h 451884"/>
                <a:gd name="connsiteX12" fmla="*/ 113080 w 477015"/>
                <a:gd name="connsiteY12" fmla="*/ 26249 h 451884"/>
                <a:gd name="connsiteX13" fmla="*/ 216940 w 477015"/>
                <a:gd name="connsiteY13" fmla="*/ 951 h 451884"/>
                <a:gd name="connsiteX14" fmla="*/ 266589 w 477015"/>
                <a:gd name="connsiteY14" fmla="*/ 4221 h 451884"/>
                <a:gd name="connsiteX15" fmla="*/ 315895 w 477015"/>
                <a:gd name="connsiteY15" fmla="*/ 9125 h 451884"/>
                <a:gd name="connsiteX16" fmla="*/ 398243 w 477015"/>
                <a:gd name="connsiteY16" fmla="*/ 63680 h 451884"/>
                <a:gd name="connsiteX17" fmla="*/ 470436 w 477015"/>
                <a:gd name="connsiteY17" fmla="*/ 181135 h 451884"/>
                <a:gd name="connsiteX18" fmla="*/ 472243 w 477015"/>
                <a:gd name="connsiteY18" fmla="*/ 188105 h 451884"/>
                <a:gd name="connsiteX19" fmla="*/ 472329 w 477015"/>
                <a:gd name="connsiteY19" fmla="*/ 208670 h 451884"/>
                <a:gd name="connsiteX20" fmla="*/ 458217 w 477015"/>
                <a:gd name="connsiteY20" fmla="*/ 203507 h 451884"/>
                <a:gd name="connsiteX21" fmla="*/ 463208 w 477015"/>
                <a:gd name="connsiteY21" fmla="*/ 201958 h 451884"/>
                <a:gd name="connsiteX22" fmla="*/ 440750 w 477015"/>
                <a:gd name="connsiteY22" fmla="*/ 137853 h 451884"/>
                <a:gd name="connsiteX23" fmla="*/ 350056 w 477015"/>
                <a:gd name="connsiteY23" fmla="*/ 40016 h 451884"/>
                <a:gd name="connsiteX24" fmla="*/ 284659 w 477015"/>
                <a:gd name="connsiteY24" fmla="*/ 19795 h 451884"/>
                <a:gd name="connsiteX25" fmla="*/ 270461 w 477015"/>
                <a:gd name="connsiteY25" fmla="*/ 18505 h 451884"/>
                <a:gd name="connsiteX26" fmla="*/ 214703 w 477015"/>
                <a:gd name="connsiteY26" fmla="*/ 14632 h 451884"/>
                <a:gd name="connsiteX27" fmla="*/ 128655 w 477015"/>
                <a:gd name="connsiteY27" fmla="*/ 36230 h 451884"/>
                <a:gd name="connsiteX28" fmla="*/ 69970 w 477015"/>
                <a:gd name="connsiteY28" fmla="*/ 62733 h 451884"/>
                <a:gd name="connsiteX29" fmla="*/ 51470 w 477015"/>
                <a:gd name="connsiteY29" fmla="*/ 85708 h 451884"/>
                <a:gd name="connsiteX30" fmla="*/ 14642 w 477015"/>
                <a:gd name="connsiteY30" fmla="*/ 175283 h 451884"/>
                <a:gd name="connsiteX31" fmla="*/ 16277 w 477015"/>
                <a:gd name="connsiteY31" fmla="*/ 257287 h 451884"/>
                <a:gd name="connsiteX32" fmla="*/ 61022 w 477015"/>
                <a:gd name="connsiteY32" fmla="*/ 372247 h 451884"/>
                <a:gd name="connsiteX33" fmla="*/ 103959 w 477015"/>
                <a:gd name="connsiteY33" fmla="*/ 411829 h 451884"/>
                <a:gd name="connsiteX34" fmla="*/ 204291 w 477015"/>
                <a:gd name="connsiteY34" fmla="*/ 435492 h 451884"/>
                <a:gd name="connsiteX35" fmla="*/ 275538 w 477015"/>
                <a:gd name="connsiteY35" fmla="*/ 417249 h 451884"/>
                <a:gd name="connsiteX36" fmla="*/ 350314 w 477015"/>
                <a:gd name="connsiteY36" fmla="*/ 387735 h 451884"/>
                <a:gd name="connsiteX37" fmla="*/ 421561 w 477015"/>
                <a:gd name="connsiteY37" fmla="*/ 326555 h 451884"/>
                <a:gd name="connsiteX38" fmla="*/ 462176 w 477015"/>
                <a:gd name="connsiteY38" fmla="*/ 244036 h 451884"/>
                <a:gd name="connsiteX39" fmla="*/ 458217 w 477015"/>
                <a:gd name="connsiteY39" fmla="*/ 203507 h 45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7015" h="451884">
                  <a:moveTo>
                    <a:pt x="472329" y="208670"/>
                  </a:moveTo>
                  <a:cubicBezTo>
                    <a:pt x="484978" y="244724"/>
                    <a:pt x="470351" y="281466"/>
                    <a:pt x="448408" y="313390"/>
                  </a:cubicBezTo>
                  <a:cubicBezTo>
                    <a:pt x="431629" y="337741"/>
                    <a:pt x="406245" y="356070"/>
                    <a:pt x="384561" y="376979"/>
                  </a:cubicBezTo>
                  <a:cubicBezTo>
                    <a:pt x="379914" y="381454"/>
                    <a:pt x="374751" y="385498"/>
                    <a:pt x="369675" y="389628"/>
                  </a:cubicBezTo>
                  <a:cubicBezTo>
                    <a:pt x="343172" y="411054"/>
                    <a:pt x="312453" y="422240"/>
                    <a:pt x="279496" y="429382"/>
                  </a:cubicBezTo>
                  <a:cubicBezTo>
                    <a:pt x="252478" y="435233"/>
                    <a:pt x="226405" y="445731"/>
                    <a:pt x="199300" y="450636"/>
                  </a:cubicBezTo>
                  <a:cubicBezTo>
                    <a:pt x="183295" y="453562"/>
                    <a:pt x="165914" y="450722"/>
                    <a:pt x="149478" y="448485"/>
                  </a:cubicBezTo>
                  <a:cubicBezTo>
                    <a:pt x="116264" y="443924"/>
                    <a:pt x="91912" y="423445"/>
                    <a:pt x="69626" y="400384"/>
                  </a:cubicBezTo>
                  <a:cubicBezTo>
                    <a:pt x="55772" y="386014"/>
                    <a:pt x="38391" y="372763"/>
                    <a:pt x="30819" y="355381"/>
                  </a:cubicBezTo>
                  <a:cubicBezTo>
                    <a:pt x="17998" y="326125"/>
                    <a:pt x="9393" y="294459"/>
                    <a:pt x="3283" y="262966"/>
                  </a:cubicBezTo>
                  <a:cubicBezTo>
                    <a:pt x="-1191" y="240077"/>
                    <a:pt x="-73" y="215898"/>
                    <a:pt x="788" y="192321"/>
                  </a:cubicBezTo>
                  <a:cubicBezTo>
                    <a:pt x="2079" y="152309"/>
                    <a:pt x="9737" y="113845"/>
                    <a:pt x="35035" y="80975"/>
                  </a:cubicBezTo>
                  <a:cubicBezTo>
                    <a:pt x="55256" y="54645"/>
                    <a:pt x="75478" y="30981"/>
                    <a:pt x="113080" y="26249"/>
                  </a:cubicBezTo>
                  <a:cubicBezTo>
                    <a:pt x="148188" y="21860"/>
                    <a:pt x="182005" y="7576"/>
                    <a:pt x="216940" y="951"/>
                  </a:cubicBezTo>
                  <a:cubicBezTo>
                    <a:pt x="232687" y="-2061"/>
                    <a:pt x="249982" y="2930"/>
                    <a:pt x="266589" y="4221"/>
                  </a:cubicBezTo>
                  <a:cubicBezTo>
                    <a:pt x="283197" y="5511"/>
                    <a:pt x="302299" y="1983"/>
                    <a:pt x="315895" y="9125"/>
                  </a:cubicBezTo>
                  <a:cubicBezTo>
                    <a:pt x="344979" y="24270"/>
                    <a:pt x="372600" y="43114"/>
                    <a:pt x="398243" y="63680"/>
                  </a:cubicBezTo>
                  <a:cubicBezTo>
                    <a:pt x="435759" y="93882"/>
                    <a:pt x="460455" y="133292"/>
                    <a:pt x="470436" y="181135"/>
                  </a:cubicBezTo>
                  <a:cubicBezTo>
                    <a:pt x="470952" y="183458"/>
                    <a:pt x="472071" y="185695"/>
                    <a:pt x="472243" y="188105"/>
                  </a:cubicBezTo>
                  <a:cubicBezTo>
                    <a:pt x="472502" y="193439"/>
                    <a:pt x="472329" y="198602"/>
                    <a:pt x="472329" y="208670"/>
                  </a:cubicBezTo>
                  <a:close/>
                  <a:moveTo>
                    <a:pt x="458217" y="203507"/>
                  </a:moveTo>
                  <a:cubicBezTo>
                    <a:pt x="459852" y="202991"/>
                    <a:pt x="461573" y="202474"/>
                    <a:pt x="463208" y="201958"/>
                  </a:cubicBezTo>
                  <a:cubicBezTo>
                    <a:pt x="455894" y="180532"/>
                    <a:pt x="450645" y="158074"/>
                    <a:pt x="440750" y="137853"/>
                  </a:cubicBezTo>
                  <a:cubicBezTo>
                    <a:pt x="420529" y="96464"/>
                    <a:pt x="386970" y="66433"/>
                    <a:pt x="350056" y="40016"/>
                  </a:cubicBezTo>
                  <a:cubicBezTo>
                    <a:pt x="330523" y="26077"/>
                    <a:pt x="309527" y="16956"/>
                    <a:pt x="284659" y="19795"/>
                  </a:cubicBezTo>
                  <a:cubicBezTo>
                    <a:pt x="280013" y="20312"/>
                    <a:pt x="275194" y="18935"/>
                    <a:pt x="270461" y="18505"/>
                  </a:cubicBezTo>
                  <a:cubicBezTo>
                    <a:pt x="251875" y="16956"/>
                    <a:pt x="232687" y="11879"/>
                    <a:pt x="214703" y="14632"/>
                  </a:cubicBezTo>
                  <a:cubicBezTo>
                    <a:pt x="185532" y="19021"/>
                    <a:pt x="156793" y="27195"/>
                    <a:pt x="128655" y="36230"/>
                  </a:cubicBezTo>
                  <a:cubicBezTo>
                    <a:pt x="108348" y="42770"/>
                    <a:pt x="88557" y="52149"/>
                    <a:pt x="69970" y="62733"/>
                  </a:cubicBezTo>
                  <a:cubicBezTo>
                    <a:pt x="62054" y="67208"/>
                    <a:pt x="57924" y="78222"/>
                    <a:pt x="51470" y="85708"/>
                  </a:cubicBezTo>
                  <a:cubicBezTo>
                    <a:pt x="29356" y="111522"/>
                    <a:pt x="19202" y="143188"/>
                    <a:pt x="14642" y="175283"/>
                  </a:cubicBezTo>
                  <a:cubicBezTo>
                    <a:pt x="10856" y="202044"/>
                    <a:pt x="13093" y="230182"/>
                    <a:pt x="16277" y="257287"/>
                  </a:cubicBezTo>
                  <a:cubicBezTo>
                    <a:pt x="21182" y="299106"/>
                    <a:pt x="27549" y="341183"/>
                    <a:pt x="61022" y="372247"/>
                  </a:cubicBezTo>
                  <a:cubicBezTo>
                    <a:pt x="75305" y="385498"/>
                    <a:pt x="88471" y="400212"/>
                    <a:pt x="103959" y="411829"/>
                  </a:cubicBezTo>
                  <a:cubicBezTo>
                    <a:pt x="133560" y="434029"/>
                    <a:pt x="166946" y="444527"/>
                    <a:pt x="204291" y="435492"/>
                  </a:cubicBezTo>
                  <a:cubicBezTo>
                    <a:pt x="228126" y="429726"/>
                    <a:pt x="252219" y="424736"/>
                    <a:pt x="275538" y="417249"/>
                  </a:cubicBezTo>
                  <a:cubicBezTo>
                    <a:pt x="301094" y="408989"/>
                    <a:pt x="328113" y="401933"/>
                    <a:pt x="350314" y="387735"/>
                  </a:cubicBezTo>
                  <a:cubicBezTo>
                    <a:pt x="376472" y="371042"/>
                    <a:pt x="398759" y="348067"/>
                    <a:pt x="421561" y="326555"/>
                  </a:cubicBezTo>
                  <a:cubicBezTo>
                    <a:pt x="445138" y="304355"/>
                    <a:pt x="456841" y="275099"/>
                    <a:pt x="462176" y="244036"/>
                  </a:cubicBezTo>
                  <a:cubicBezTo>
                    <a:pt x="464499" y="231128"/>
                    <a:pt x="459766" y="217103"/>
                    <a:pt x="458217" y="203507"/>
                  </a:cubicBezTo>
                  <a:close/>
                </a:path>
              </a:pathLst>
            </a:custGeom>
            <a:solidFill>
              <a:srgbClr val="000000"/>
            </a:solidFill>
            <a:ln w="25400" cap="flat">
              <a:solidFill>
                <a:srgbClr val="25252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FE1A128-0124-DEAE-9CA5-A66B4BE4F1BD}"/>
                </a:ext>
              </a:extLst>
            </p:cNvPr>
            <p:cNvSpPr/>
            <p:nvPr/>
          </p:nvSpPr>
          <p:spPr>
            <a:xfrm>
              <a:off x="10020230" y="-1283896"/>
              <a:ext cx="210761" cy="109898"/>
            </a:xfrm>
            <a:custGeom>
              <a:avLst/>
              <a:gdLst>
                <a:gd name="connsiteX0" fmla="*/ 146367 w 151650"/>
                <a:gd name="connsiteY0" fmla="*/ 0 h 79075"/>
                <a:gd name="connsiteX1" fmla="*/ 140258 w 151650"/>
                <a:gd name="connsiteY1" fmla="*/ 19619 h 79075"/>
                <a:gd name="connsiteX2" fmla="*/ 15832 w 151650"/>
                <a:gd name="connsiteY2" fmla="*/ 78303 h 79075"/>
                <a:gd name="connsiteX3" fmla="*/ 0 w 151650"/>
                <a:gd name="connsiteY3" fmla="*/ 77529 h 79075"/>
                <a:gd name="connsiteX4" fmla="*/ 9637 w 151650"/>
                <a:gd name="connsiteY4" fmla="*/ 66601 h 79075"/>
                <a:gd name="connsiteX5" fmla="*/ 146367 w 151650"/>
                <a:gd name="connsiteY5" fmla="*/ 0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50" h="79075">
                  <a:moveTo>
                    <a:pt x="146367" y="0"/>
                  </a:moveTo>
                  <a:cubicBezTo>
                    <a:pt x="154541" y="7830"/>
                    <a:pt x="153767" y="13510"/>
                    <a:pt x="140258" y="19619"/>
                  </a:cubicBezTo>
                  <a:cubicBezTo>
                    <a:pt x="98525" y="38549"/>
                    <a:pt x="57480" y="59029"/>
                    <a:pt x="15832" y="78303"/>
                  </a:cubicBezTo>
                  <a:cubicBezTo>
                    <a:pt x="11530" y="80283"/>
                    <a:pt x="5335" y="77873"/>
                    <a:pt x="0" y="77529"/>
                  </a:cubicBezTo>
                  <a:cubicBezTo>
                    <a:pt x="3184" y="73829"/>
                    <a:pt x="5593" y="68580"/>
                    <a:pt x="9637" y="66601"/>
                  </a:cubicBezTo>
                  <a:cubicBezTo>
                    <a:pt x="54468" y="44401"/>
                    <a:pt x="99643" y="22717"/>
                    <a:pt x="14636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42EC496-8947-F426-778D-C68277FC208F}"/>
                </a:ext>
              </a:extLst>
            </p:cNvPr>
            <p:cNvSpPr/>
            <p:nvPr/>
          </p:nvSpPr>
          <p:spPr>
            <a:xfrm>
              <a:off x="9125804" y="-1060267"/>
              <a:ext cx="144849" cy="125965"/>
            </a:xfrm>
            <a:custGeom>
              <a:avLst/>
              <a:gdLst>
                <a:gd name="connsiteX0" fmla="*/ 5786 w 104224"/>
                <a:gd name="connsiteY0" fmla="*/ 0 h 90636"/>
                <a:gd name="connsiteX1" fmla="*/ 21705 w 104224"/>
                <a:gd name="connsiteY1" fmla="*/ 9723 h 90636"/>
                <a:gd name="connsiteX2" fmla="*/ 81766 w 104224"/>
                <a:gd name="connsiteY2" fmla="*/ 63503 h 90636"/>
                <a:gd name="connsiteX3" fmla="*/ 99922 w 104224"/>
                <a:gd name="connsiteY3" fmla="*/ 74173 h 90636"/>
                <a:gd name="connsiteX4" fmla="*/ 104224 w 104224"/>
                <a:gd name="connsiteY4" fmla="*/ 88973 h 90636"/>
                <a:gd name="connsiteX5" fmla="*/ 92178 w 104224"/>
                <a:gd name="connsiteY5" fmla="*/ 89920 h 90636"/>
                <a:gd name="connsiteX6" fmla="*/ 45110 w 104224"/>
                <a:gd name="connsiteY6" fmla="*/ 51198 h 90636"/>
                <a:gd name="connsiteX7" fmla="*/ 6130 w 104224"/>
                <a:gd name="connsiteY7" fmla="*/ 19705 h 90636"/>
                <a:gd name="connsiteX8" fmla="*/ 21 w 104224"/>
                <a:gd name="connsiteY8" fmla="*/ 7142 h 90636"/>
                <a:gd name="connsiteX9" fmla="*/ 5786 w 104224"/>
                <a:gd name="connsiteY9" fmla="*/ 0 h 9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224" h="90636">
                  <a:moveTo>
                    <a:pt x="5786" y="0"/>
                  </a:moveTo>
                  <a:cubicBezTo>
                    <a:pt x="11895" y="3614"/>
                    <a:pt x="17488" y="5937"/>
                    <a:pt x="21705" y="9723"/>
                  </a:cubicBezTo>
                  <a:cubicBezTo>
                    <a:pt x="41840" y="27449"/>
                    <a:pt x="61459" y="45863"/>
                    <a:pt x="81766" y="63503"/>
                  </a:cubicBezTo>
                  <a:cubicBezTo>
                    <a:pt x="87015" y="68064"/>
                    <a:pt x="95103" y="69354"/>
                    <a:pt x="99922" y="74173"/>
                  </a:cubicBezTo>
                  <a:cubicBezTo>
                    <a:pt x="103106" y="77357"/>
                    <a:pt x="102934" y="83983"/>
                    <a:pt x="104224" y="88973"/>
                  </a:cubicBezTo>
                  <a:cubicBezTo>
                    <a:pt x="100094" y="89404"/>
                    <a:pt x="94501" y="91813"/>
                    <a:pt x="92178" y="89920"/>
                  </a:cubicBezTo>
                  <a:cubicBezTo>
                    <a:pt x="76087" y="77529"/>
                    <a:pt x="60856" y="64105"/>
                    <a:pt x="45110" y="51198"/>
                  </a:cubicBezTo>
                  <a:cubicBezTo>
                    <a:pt x="32202" y="40615"/>
                    <a:pt x="18693" y="30633"/>
                    <a:pt x="6130" y="19705"/>
                  </a:cubicBezTo>
                  <a:cubicBezTo>
                    <a:pt x="2860" y="16865"/>
                    <a:pt x="795" y="11616"/>
                    <a:pt x="21" y="7142"/>
                  </a:cubicBezTo>
                  <a:cubicBezTo>
                    <a:pt x="-324" y="5249"/>
                    <a:pt x="3721" y="2409"/>
                    <a:pt x="5786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778C6B0-C544-FA9F-A0EE-488A50A68486}"/>
                </a:ext>
              </a:extLst>
            </p:cNvPr>
            <p:cNvSpPr/>
            <p:nvPr/>
          </p:nvSpPr>
          <p:spPr>
            <a:xfrm>
              <a:off x="9328399" y="-1320969"/>
              <a:ext cx="90422" cy="178785"/>
            </a:xfrm>
            <a:custGeom>
              <a:avLst/>
              <a:gdLst>
                <a:gd name="connsiteX0" fmla="*/ 65063 w 65062"/>
                <a:gd name="connsiteY0" fmla="*/ 119864 h 128642"/>
                <a:gd name="connsiteX1" fmla="*/ 58609 w 65062"/>
                <a:gd name="connsiteY1" fmla="*/ 128641 h 128642"/>
                <a:gd name="connsiteX2" fmla="*/ 49574 w 65062"/>
                <a:gd name="connsiteY2" fmla="*/ 123564 h 128642"/>
                <a:gd name="connsiteX3" fmla="*/ 3797 w 65062"/>
                <a:gd name="connsiteY3" fmla="*/ 24696 h 128642"/>
                <a:gd name="connsiteX4" fmla="*/ 11 w 65062"/>
                <a:gd name="connsiteY4" fmla="*/ 12047 h 128642"/>
                <a:gd name="connsiteX5" fmla="*/ 2765 w 65062"/>
                <a:gd name="connsiteY5" fmla="*/ 0 h 128642"/>
                <a:gd name="connsiteX6" fmla="*/ 14811 w 65062"/>
                <a:gd name="connsiteY6" fmla="*/ 9809 h 128642"/>
                <a:gd name="connsiteX7" fmla="*/ 50779 w 65062"/>
                <a:gd name="connsiteY7" fmla="*/ 83983 h 128642"/>
                <a:gd name="connsiteX8" fmla="*/ 65063 w 65062"/>
                <a:gd name="connsiteY8" fmla="*/ 119864 h 12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062" h="128642">
                  <a:moveTo>
                    <a:pt x="65063" y="119864"/>
                  </a:moveTo>
                  <a:cubicBezTo>
                    <a:pt x="62138" y="123995"/>
                    <a:pt x="60159" y="128727"/>
                    <a:pt x="58609" y="128641"/>
                  </a:cubicBezTo>
                  <a:cubicBezTo>
                    <a:pt x="55426" y="128297"/>
                    <a:pt x="50865" y="126232"/>
                    <a:pt x="49574" y="123564"/>
                  </a:cubicBezTo>
                  <a:cubicBezTo>
                    <a:pt x="34000" y="90780"/>
                    <a:pt x="18855" y="57738"/>
                    <a:pt x="3797" y="24696"/>
                  </a:cubicBezTo>
                  <a:cubicBezTo>
                    <a:pt x="1990" y="20652"/>
                    <a:pt x="183" y="16349"/>
                    <a:pt x="11" y="12047"/>
                  </a:cubicBezTo>
                  <a:cubicBezTo>
                    <a:pt x="-161" y="8089"/>
                    <a:pt x="1732" y="4044"/>
                    <a:pt x="2765" y="0"/>
                  </a:cubicBezTo>
                  <a:cubicBezTo>
                    <a:pt x="6895" y="3184"/>
                    <a:pt x="12660" y="5593"/>
                    <a:pt x="14811" y="9809"/>
                  </a:cubicBezTo>
                  <a:cubicBezTo>
                    <a:pt x="27288" y="34247"/>
                    <a:pt x="39249" y="59029"/>
                    <a:pt x="50779" y="83983"/>
                  </a:cubicBezTo>
                  <a:cubicBezTo>
                    <a:pt x="56200" y="95513"/>
                    <a:pt x="60330" y="107818"/>
                    <a:pt x="65063" y="11986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CE5B652-7958-EE23-F557-C1DCD3047869}"/>
                </a:ext>
              </a:extLst>
            </p:cNvPr>
            <p:cNvSpPr/>
            <p:nvPr/>
          </p:nvSpPr>
          <p:spPr>
            <a:xfrm>
              <a:off x="10105377" y="-1082152"/>
              <a:ext cx="187640" cy="79539"/>
            </a:xfrm>
            <a:custGeom>
              <a:avLst/>
              <a:gdLst>
                <a:gd name="connsiteX0" fmla="*/ 128297 w 135013"/>
                <a:gd name="connsiteY0" fmla="*/ 0 h 57231"/>
                <a:gd name="connsiteX1" fmla="*/ 135009 w 135013"/>
                <a:gd name="connsiteY1" fmla="*/ 8003 h 57231"/>
                <a:gd name="connsiteX2" fmla="*/ 128297 w 135013"/>
                <a:gd name="connsiteY2" fmla="*/ 16693 h 57231"/>
                <a:gd name="connsiteX3" fmla="*/ 95771 w 135013"/>
                <a:gd name="connsiteY3" fmla="*/ 25642 h 57231"/>
                <a:gd name="connsiteX4" fmla="*/ 12391 w 135013"/>
                <a:gd name="connsiteY4" fmla="*/ 56964 h 57231"/>
                <a:gd name="connsiteX5" fmla="*/ 0 w 135013"/>
                <a:gd name="connsiteY5" fmla="*/ 53866 h 57231"/>
                <a:gd name="connsiteX6" fmla="*/ 7572 w 135013"/>
                <a:gd name="connsiteY6" fmla="*/ 43024 h 57231"/>
                <a:gd name="connsiteX7" fmla="*/ 109969 w 135013"/>
                <a:gd name="connsiteY7" fmla="*/ 6798 h 57231"/>
                <a:gd name="connsiteX8" fmla="*/ 128297 w 135013"/>
                <a:gd name="connsiteY8" fmla="*/ 0 h 5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13" h="57231">
                  <a:moveTo>
                    <a:pt x="128297" y="0"/>
                  </a:moveTo>
                  <a:cubicBezTo>
                    <a:pt x="130620" y="2581"/>
                    <a:pt x="135181" y="5421"/>
                    <a:pt x="135009" y="8003"/>
                  </a:cubicBezTo>
                  <a:cubicBezTo>
                    <a:pt x="134837" y="11100"/>
                    <a:pt x="131309" y="15661"/>
                    <a:pt x="128297" y="16693"/>
                  </a:cubicBezTo>
                  <a:cubicBezTo>
                    <a:pt x="117627" y="20307"/>
                    <a:pt x="106269" y="21856"/>
                    <a:pt x="95771" y="25642"/>
                  </a:cubicBezTo>
                  <a:cubicBezTo>
                    <a:pt x="67892" y="35796"/>
                    <a:pt x="40356" y="46896"/>
                    <a:pt x="12391" y="56964"/>
                  </a:cubicBezTo>
                  <a:cubicBezTo>
                    <a:pt x="9035" y="58168"/>
                    <a:pt x="4216" y="54984"/>
                    <a:pt x="0" y="53866"/>
                  </a:cubicBezTo>
                  <a:cubicBezTo>
                    <a:pt x="2495" y="50166"/>
                    <a:pt x="4130" y="44229"/>
                    <a:pt x="7572" y="43024"/>
                  </a:cubicBezTo>
                  <a:cubicBezTo>
                    <a:pt x="41561" y="30547"/>
                    <a:pt x="75808" y="18758"/>
                    <a:pt x="109969" y="6798"/>
                  </a:cubicBezTo>
                  <a:cubicBezTo>
                    <a:pt x="115476" y="4733"/>
                    <a:pt x="120983" y="2667"/>
                    <a:pt x="128297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CD230F5-B7FA-7ECC-AA6C-2737AAD1226B}"/>
                </a:ext>
              </a:extLst>
            </p:cNvPr>
            <p:cNvSpPr/>
            <p:nvPr/>
          </p:nvSpPr>
          <p:spPr>
            <a:xfrm>
              <a:off x="9510175" y="-1433860"/>
              <a:ext cx="56239" cy="191101"/>
            </a:xfrm>
            <a:custGeom>
              <a:avLst/>
              <a:gdLst>
                <a:gd name="connsiteX0" fmla="*/ 10938 w 40466"/>
                <a:gd name="connsiteY0" fmla="*/ 44142 h 137504"/>
                <a:gd name="connsiteX1" fmla="*/ 39936 w 40466"/>
                <a:gd name="connsiteY1" fmla="*/ 118746 h 137504"/>
                <a:gd name="connsiteX2" fmla="*/ 37011 w 40466"/>
                <a:gd name="connsiteY2" fmla="*/ 137504 h 137504"/>
                <a:gd name="connsiteX3" fmla="*/ 24189 w 40466"/>
                <a:gd name="connsiteY3" fmla="*/ 126920 h 137504"/>
                <a:gd name="connsiteX4" fmla="*/ 957 w 40466"/>
                <a:gd name="connsiteY4" fmla="*/ 28740 h 137504"/>
                <a:gd name="connsiteX5" fmla="*/ 871 w 40466"/>
                <a:gd name="connsiteY5" fmla="*/ 6454 h 137504"/>
                <a:gd name="connsiteX6" fmla="*/ 7410 w 40466"/>
                <a:gd name="connsiteY6" fmla="*/ 0 h 137504"/>
                <a:gd name="connsiteX7" fmla="*/ 12143 w 40466"/>
                <a:gd name="connsiteY7" fmla="*/ 7486 h 137504"/>
                <a:gd name="connsiteX8" fmla="*/ 16187 w 40466"/>
                <a:gd name="connsiteY8" fmla="*/ 42077 h 137504"/>
                <a:gd name="connsiteX9" fmla="*/ 10938 w 40466"/>
                <a:gd name="connsiteY9" fmla="*/ 44142 h 13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466" h="137504">
                  <a:moveTo>
                    <a:pt x="10938" y="44142"/>
                  </a:moveTo>
                  <a:cubicBezTo>
                    <a:pt x="20748" y="68924"/>
                    <a:pt x="31073" y="93620"/>
                    <a:pt x="39936" y="118746"/>
                  </a:cubicBezTo>
                  <a:cubicBezTo>
                    <a:pt x="41829" y="123995"/>
                    <a:pt x="38129" y="131223"/>
                    <a:pt x="37011" y="137504"/>
                  </a:cubicBezTo>
                  <a:cubicBezTo>
                    <a:pt x="32623" y="134062"/>
                    <a:pt x="25394" y="131309"/>
                    <a:pt x="24189" y="126920"/>
                  </a:cubicBezTo>
                  <a:cubicBezTo>
                    <a:pt x="15671" y="94394"/>
                    <a:pt x="8185" y="61610"/>
                    <a:pt x="957" y="28740"/>
                  </a:cubicBezTo>
                  <a:cubicBezTo>
                    <a:pt x="-592" y="21598"/>
                    <a:pt x="10" y="13768"/>
                    <a:pt x="871" y="6454"/>
                  </a:cubicBezTo>
                  <a:cubicBezTo>
                    <a:pt x="1129" y="4044"/>
                    <a:pt x="5173" y="2151"/>
                    <a:pt x="7410" y="0"/>
                  </a:cubicBezTo>
                  <a:cubicBezTo>
                    <a:pt x="9045" y="2495"/>
                    <a:pt x="11799" y="4819"/>
                    <a:pt x="12143" y="7486"/>
                  </a:cubicBezTo>
                  <a:cubicBezTo>
                    <a:pt x="13864" y="18930"/>
                    <a:pt x="14897" y="30547"/>
                    <a:pt x="16187" y="42077"/>
                  </a:cubicBezTo>
                  <a:cubicBezTo>
                    <a:pt x="14552" y="42766"/>
                    <a:pt x="12746" y="43454"/>
                    <a:pt x="10938" y="441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F42E56B-4B5D-8AC5-9FBB-92239C205297}"/>
                </a:ext>
              </a:extLst>
            </p:cNvPr>
            <p:cNvSpPr/>
            <p:nvPr/>
          </p:nvSpPr>
          <p:spPr>
            <a:xfrm>
              <a:off x="9895738" y="-1413650"/>
              <a:ext cx="93431" cy="136833"/>
            </a:xfrm>
            <a:custGeom>
              <a:avLst/>
              <a:gdLst>
                <a:gd name="connsiteX0" fmla="*/ 0 w 67227"/>
                <a:gd name="connsiteY0" fmla="*/ 89834 h 98456"/>
                <a:gd name="connsiteX1" fmla="*/ 20652 w 67227"/>
                <a:gd name="connsiteY1" fmla="*/ 59115 h 98456"/>
                <a:gd name="connsiteX2" fmla="*/ 42250 w 67227"/>
                <a:gd name="connsiteY2" fmla="*/ 8691 h 98456"/>
                <a:gd name="connsiteX3" fmla="*/ 48101 w 67227"/>
                <a:gd name="connsiteY3" fmla="*/ 4733 h 98456"/>
                <a:gd name="connsiteX4" fmla="*/ 66601 w 67227"/>
                <a:gd name="connsiteY4" fmla="*/ 0 h 98456"/>
                <a:gd name="connsiteX5" fmla="*/ 65999 w 67227"/>
                <a:gd name="connsiteY5" fmla="*/ 15575 h 98456"/>
                <a:gd name="connsiteX6" fmla="*/ 14973 w 67227"/>
                <a:gd name="connsiteY6" fmla="*/ 95341 h 98456"/>
                <a:gd name="connsiteX7" fmla="*/ 7142 w 67227"/>
                <a:gd name="connsiteY7" fmla="*/ 98267 h 98456"/>
                <a:gd name="connsiteX8" fmla="*/ 0 w 67227"/>
                <a:gd name="connsiteY8" fmla="*/ 89834 h 9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27" h="98456">
                  <a:moveTo>
                    <a:pt x="0" y="89834"/>
                  </a:moveTo>
                  <a:cubicBezTo>
                    <a:pt x="7228" y="79250"/>
                    <a:pt x="15317" y="69871"/>
                    <a:pt x="20652" y="59115"/>
                  </a:cubicBezTo>
                  <a:cubicBezTo>
                    <a:pt x="28826" y="42766"/>
                    <a:pt x="34935" y="25470"/>
                    <a:pt x="42250" y="8691"/>
                  </a:cubicBezTo>
                  <a:cubicBezTo>
                    <a:pt x="43024" y="6884"/>
                    <a:pt x="45864" y="5421"/>
                    <a:pt x="48101" y="4733"/>
                  </a:cubicBezTo>
                  <a:cubicBezTo>
                    <a:pt x="54210" y="2840"/>
                    <a:pt x="60406" y="1549"/>
                    <a:pt x="66601" y="0"/>
                  </a:cubicBezTo>
                  <a:cubicBezTo>
                    <a:pt x="66515" y="5249"/>
                    <a:pt x="68408" y="11702"/>
                    <a:pt x="65999" y="15575"/>
                  </a:cubicBezTo>
                  <a:cubicBezTo>
                    <a:pt x="49564" y="42508"/>
                    <a:pt x="32268" y="68924"/>
                    <a:pt x="14973" y="95341"/>
                  </a:cubicBezTo>
                  <a:cubicBezTo>
                    <a:pt x="13682" y="97320"/>
                    <a:pt x="9207" y="99041"/>
                    <a:pt x="7142" y="98267"/>
                  </a:cubicBezTo>
                  <a:cubicBezTo>
                    <a:pt x="4733" y="97320"/>
                    <a:pt x="3184" y="93706"/>
                    <a:pt x="0" y="8983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A29E629-6EA8-BB58-8487-CFA161356EB6}"/>
                </a:ext>
              </a:extLst>
            </p:cNvPr>
            <p:cNvSpPr/>
            <p:nvPr/>
          </p:nvSpPr>
          <p:spPr>
            <a:xfrm>
              <a:off x="9463022" y="-455869"/>
              <a:ext cx="70126" cy="171489"/>
            </a:xfrm>
            <a:custGeom>
              <a:avLst/>
              <a:gdLst>
                <a:gd name="connsiteX0" fmla="*/ 50458 w 50458"/>
                <a:gd name="connsiteY0" fmla="*/ 10842 h 123392"/>
                <a:gd name="connsiteX1" fmla="*/ 31700 w 50458"/>
                <a:gd name="connsiteY1" fmla="*/ 74689 h 123392"/>
                <a:gd name="connsiteX2" fmla="*/ 12856 w 50458"/>
                <a:gd name="connsiteY2" fmla="*/ 117111 h 123392"/>
                <a:gd name="connsiteX3" fmla="*/ 2616 w 50458"/>
                <a:gd name="connsiteY3" fmla="*/ 123392 h 123392"/>
                <a:gd name="connsiteX4" fmla="*/ 379 w 50458"/>
                <a:gd name="connsiteY4" fmla="*/ 109453 h 123392"/>
                <a:gd name="connsiteX5" fmla="*/ 32216 w 50458"/>
                <a:gd name="connsiteY5" fmla="*/ 25384 h 123392"/>
                <a:gd name="connsiteX6" fmla="*/ 34970 w 50458"/>
                <a:gd name="connsiteY6" fmla="*/ 11358 h 123392"/>
                <a:gd name="connsiteX7" fmla="*/ 41768 w 50458"/>
                <a:gd name="connsiteY7" fmla="*/ 0 h 123392"/>
                <a:gd name="connsiteX8" fmla="*/ 50458 w 50458"/>
                <a:gd name="connsiteY8" fmla="*/ 10842 h 12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58" h="123392">
                  <a:moveTo>
                    <a:pt x="50458" y="10842"/>
                  </a:moveTo>
                  <a:cubicBezTo>
                    <a:pt x="43919" y="33386"/>
                    <a:pt x="38670" y="54296"/>
                    <a:pt x="31700" y="74689"/>
                  </a:cubicBezTo>
                  <a:cubicBezTo>
                    <a:pt x="26710" y="89317"/>
                    <a:pt x="19740" y="103257"/>
                    <a:pt x="12856" y="117111"/>
                  </a:cubicBezTo>
                  <a:cubicBezTo>
                    <a:pt x="11307" y="120122"/>
                    <a:pt x="6144" y="121327"/>
                    <a:pt x="2616" y="123392"/>
                  </a:cubicBezTo>
                  <a:cubicBezTo>
                    <a:pt x="1756" y="118746"/>
                    <a:pt x="-998" y="113325"/>
                    <a:pt x="379" y="109453"/>
                  </a:cubicBezTo>
                  <a:cubicBezTo>
                    <a:pt x="10533" y="81315"/>
                    <a:pt x="21633" y="53436"/>
                    <a:pt x="32216" y="25384"/>
                  </a:cubicBezTo>
                  <a:cubicBezTo>
                    <a:pt x="33851" y="20996"/>
                    <a:pt x="33335" y="15833"/>
                    <a:pt x="34970" y="11358"/>
                  </a:cubicBezTo>
                  <a:cubicBezTo>
                    <a:pt x="36433" y="7314"/>
                    <a:pt x="39445" y="3786"/>
                    <a:pt x="41768" y="0"/>
                  </a:cubicBezTo>
                  <a:cubicBezTo>
                    <a:pt x="44693" y="3614"/>
                    <a:pt x="47533" y="7228"/>
                    <a:pt x="50458" y="1084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D574970-6A72-0211-CFB7-2AF642E4FBDC}"/>
                </a:ext>
              </a:extLst>
            </p:cNvPr>
            <p:cNvSpPr/>
            <p:nvPr/>
          </p:nvSpPr>
          <p:spPr>
            <a:xfrm>
              <a:off x="9779178" y="-471027"/>
              <a:ext cx="49593" cy="154626"/>
            </a:xfrm>
            <a:custGeom>
              <a:avLst/>
              <a:gdLst>
                <a:gd name="connsiteX0" fmla="*/ 35684 w 35684"/>
                <a:gd name="connsiteY0" fmla="*/ 105559 h 111259"/>
                <a:gd name="connsiteX1" fmla="*/ 29747 w 35684"/>
                <a:gd name="connsiteY1" fmla="*/ 111238 h 111259"/>
                <a:gd name="connsiteX2" fmla="*/ 22088 w 35684"/>
                <a:gd name="connsiteY2" fmla="*/ 104871 h 111259"/>
                <a:gd name="connsiteX3" fmla="*/ 60 w 35684"/>
                <a:gd name="connsiteY3" fmla="*/ 9444 h 111259"/>
                <a:gd name="connsiteX4" fmla="*/ 6514 w 35684"/>
                <a:gd name="connsiteY4" fmla="*/ 151 h 111259"/>
                <a:gd name="connsiteX5" fmla="*/ 14775 w 35684"/>
                <a:gd name="connsiteY5" fmla="*/ 4367 h 111259"/>
                <a:gd name="connsiteX6" fmla="*/ 35684 w 35684"/>
                <a:gd name="connsiteY6" fmla="*/ 105559 h 11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84" h="111259">
                  <a:moveTo>
                    <a:pt x="35684" y="105559"/>
                  </a:moveTo>
                  <a:cubicBezTo>
                    <a:pt x="34824" y="106506"/>
                    <a:pt x="32586" y="110808"/>
                    <a:pt x="29747" y="111238"/>
                  </a:cubicBezTo>
                  <a:cubicBezTo>
                    <a:pt x="27423" y="111583"/>
                    <a:pt x="22691" y="107624"/>
                    <a:pt x="22088" y="104871"/>
                  </a:cubicBezTo>
                  <a:cubicBezTo>
                    <a:pt x="14344" y="73205"/>
                    <a:pt x="6858" y="41368"/>
                    <a:pt x="60" y="9444"/>
                  </a:cubicBezTo>
                  <a:cubicBezTo>
                    <a:pt x="-542" y="6776"/>
                    <a:pt x="3502" y="2044"/>
                    <a:pt x="6514" y="151"/>
                  </a:cubicBezTo>
                  <a:cubicBezTo>
                    <a:pt x="7891" y="-710"/>
                    <a:pt x="14344" y="2302"/>
                    <a:pt x="14775" y="4367"/>
                  </a:cubicBezTo>
                  <a:cubicBezTo>
                    <a:pt x="21917" y="36979"/>
                    <a:pt x="28370" y="69763"/>
                    <a:pt x="35684" y="10555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756B4ED-96A3-6EC8-3255-E4495854E0C9}"/>
                </a:ext>
              </a:extLst>
            </p:cNvPr>
            <p:cNvSpPr/>
            <p:nvPr/>
          </p:nvSpPr>
          <p:spPr>
            <a:xfrm>
              <a:off x="9190889" y="-553292"/>
              <a:ext cx="155224" cy="94535"/>
            </a:xfrm>
            <a:custGeom>
              <a:avLst/>
              <a:gdLst>
                <a:gd name="connsiteX0" fmla="*/ 111690 w 111689"/>
                <a:gd name="connsiteY0" fmla="*/ 8919 h 68021"/>
                <a:gd name="connsiteX1" fmla="*/ 101020 w 111689"/>
                <a:gd name="connsiteY1" fmla="*/ 21396 h 68021"/>
                <a:gd name="connsiteX2" fmla="*/ 11788 w 111689"/>
                <a:gd name="connsiteY2" fmla="*/ 67259 h 68021"/>
                <a:gd name="connsiteX3" fmla="*/ 0 w 111689"/>
                <a:gd name="connsiteY3" fmla="*/ 67517 h 68021"/>
                <a:gd name="connsiteX4" fmla="*/ 5249 w 111689"/>
                <a:gd name="connsiteY4" fmla="*/ 54782 h 68021"/>
                <a:gd name="connsiteX5" fmla="*/ 73485 w 111689"/>
                <a:gd name="connsiteY5" fmla="*/ 17007 h 68021"/>
                <a:gd name="connsiteX6" fmla="*/ 96803 w 111689"/>
                <a:gd name="connsiteY6" fmla="*/ 2723 h 68021"/>
                <a:gd name="connsiteX7" fmla="*/ 107043 w 111689"/>
                <a:gd name="connsiteY7" fmla="*/ 56 h 68021"/>
                <a:gd name="connsiteX8" fmla="*/ 111690 w 111689"/>
                <a:gd name="connsiteY8" fmla="*/ 8919 h 6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689" h="68021">
                  <a:moveTo>
                    <a:pt x="111690" y="8919"/>
                  </a:moveTo>
                  <a:cubicBezTo>
                    <a:pt x="108076" y="13307"/>
                    <a:pt x="105408" y="19072"/>
                    <a:pt x="101020" y="21396"/>
                  </a:cubicBezTo>
                  <a:cubicBezTo>
                    <a:pt x="71506" y="37142"/>
                    <a:pt x="41733" y="52373"/>
                    <a:pt x="11788" y="67259"/>
                  </a:cubicBezTo>
                  <a:cubicBezTo>
                    <a:pt x="8605" y="68808"/>
                    <a:pt x="3958" y="67517"/>
                    <a:pt x="0" y="67517"/>
                  </a:cubicBezTo>
                  <a:cubicBezTo>
                    <a:pt x="1635" y="63129"/>
                    <a:pt x="2065" y="56675"/>
                    <a:pt x="5249" y="54782"/>
                  </a:cubicBezTo>
                  <a:cubicBezTo>
                    <a:pt x="27707" y="41703"/>
                    <a:pt x="50768" y="29656"/>
                    <a:pt x="73485" y="17007"/>
                  </a:cubicBezTo>
                  <a:cubicBezTo>
                    <a:pt x="81487" y="12619"/>
                    <a:pt x="88887" y="7198"/>
                    <a:pt x="96803" y="2723"/>
                  </a:cubicBezTo>
                  <a:cubicBezTo>
                    <a:pt x="99815" y="1002"/>
                    <a:pt x="103773" y="-288"/>
                    <a:pt x="107043" y="56"/>
                  </a:cubicBezTo>
                  <a:cubicBezTo>
                    <a:pt x="108506" y="314"/>
                    <a:pt x="109625" y="4788"/>
                    <a:pt x="111690" y="891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E6E761-4013-ACF0-D6E3-2A11FB1F95CF}"/>
                </a:ext>
              </a:extLst>
            </p:cNvPr>
            <p:cNvSpPr/>
            <p:nvPr/>
          </p:nvSpPr>
          <p:spPr>
            <a:xfrm>
              <a:off x="9719708" y="-1451320"/>
              <a:ext cx="71043" cy="176920"/>
            </a:xfrm>
            <a:custGeom>
              <a:avLst/>
              <a:gdLst>
                <a:gd name="connsiteX0" fmla="*/ 0 w 51118"/>
                <a:gd name="connsiteY0" fmla="*/ 119778 h 127300"/>
                <a:gd name="connsiteX1" fmla="*/ 3442 w 51118"/>
                <a:gd name="connsiteY1" fmla="*/ 109539 h 127300"/>
                <a:gd name="connsiteX2" fmla="*/ 32612 w 51118"/>
                <a:gd name="connsiteY2" fmla="*/ 25728 h 127300"/>
                <a:gd name="connsiteX3" fmla="*/ 39065 w 51118"/>
                <a:gd name="connsiteY3" fmla="*/ 4130 h 127300"/>
                <a:gd name="connsiteX4" fmla="*/ 48100 w 51118"/>
                <a:gd name="connsiteY4" fmla="*/ 0 h 127300"/>
                <a:gd name="connsiteX5" fmla="*/ 51026 w 51118"/>
                <a:gd name="connsiteY5" fmla="*/ 8605 h 127300"/>
                <a:gd name="connsiteX6" fmla="*/ 31063 w 51118"/>
                <a:gd name="connsiteY6" fmla="*/ 88113 h 127300"/>
                <a:gd name="connsiteX7" fmla="*/ 9551 w 51118"/>
                <a:gd name="connsiteY7" fmla="*/ 125113 h 127300"/>
                <a:gd name="connsiteX8" fmla="*/ 4389 w 51118"/>
                <a:gd name="connsiteY8" fmla="*/ 127178 h 127300"/>
                <a:gd name="connsiteX9" fmla="*/ 0 w 51118"/>
                <a:gd name="connsiteY9" fmla="*/ 119778 h 12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118" h="127300">
                  <a:moveTo>
                    <a:pt x="0" y="119778"/>
                  </a:moveTo>
                  <a:cubicBezTo>
                    <a:pt x="1205" y="115906"/>
                    <a:pt x="1377" y="111862"/>
                    <a:pt x="3442" y="109539"/>
                  </a:cubicBezTo>
                  <a:cubicBezTo>
                    <a:pt x="25040" y="85617"/>
                    <a:pt x="22286" y="53436"/>
                    <a:pt x="32612" y="25728"/>
                  </a:cubicBezTo>
                  <a:cubicBezTo>
                    <a:pt x="35193" y="18672"/>
                    <a:pt x="36140" y="11014"/>
                    <a:pt x="39065" y="4130"/>
                  </a:cubicBezTo>
                  <a:cubicBezTo>
                    <a:pt x="40012" y="1893"/>
                    <a:pt x="45003" y="1291"/>
                    <a:pt x="48100" y="0"/>
                  </a:cubicBezTo>
                  <a:cubicBezTo>
                    <a:pt x="49133" y="2840"/>
                    <a:pt x="51629" y="6109"/>
                    <a:pt x="51026" y="8605"/>
                  </a:cubicBezTo>
                  <a:cubicBezTo>
                    <a:pt x="44831" y="35193"/>
                    <a:pt x="39410" y="62126"/>
                    <a:pt x="31063" y="88113"/>
                  </a:cubicBezTo>
                  <a:cubicBezTo>
                    <a:pt x="26761" y="101364"/>
                    <a:pt x="17123" y="112981"/>
                    <a:pt x="9551" y="125113"/>
                  </a:cubicBezTo>
                  <a:cubicBezTo>
                    <a:pt x="8691" y="126490"/>
                    <a:pt x="4905" y="127695"/>
                    <a:pt x="4389" y="127178"/>
                  </a:cubicBezTo>
                  <a:cubicBezTo>
                    <a:pt x="2495" y="125027"/>
                    <a:pt x="1377" y="122274"/>
                    <a:pt x="0" y="119778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AB9B68E-4C67-277E-F42D-0046327FC468}"/>
                </a:ext>
              </a:extLst>
            </p:cNvPr>
            <p:cNvSpPr/>
            <p:nvPr/>
          </p:nvSpPr>
          <p:spPr>
            <a:xfrm>
              <a:off x="10117061" y="-791553"/>
              <a:ext cx="148272" cy="85266"/>
            </a:xfrm>
            <a:custGeom>
              <a:avLst/>
              <a:gdLst>
                <a:gd name="connsiteX0" fmla="*/ 6221 w 106687"/>
                <a:gd name="connsiteY0" fmla="*/ 0 h 61352"/>
                <a:gd name="connsiteX1" fmla="*/ 15600 w 106687"/>
                <a:gd name="connsiteY1" fmla="*/ 3786 h 61352"/>
                <a:gd name="connsiteX2" fmla="*/ 93989 w 106687"/>
                <a:gd name="connsiteY2" fmla="*/ 42508 h 61352"/>
                <a:gd name="connsiteX3" fmla="*/ 106552 w 106687"/>
                <a:gd name="connsiteY3" fmla="*/ 53866 h 61352"/>
                <a:gd name="connsiteX4" fmla="*/ 103369 w 106687"/>
                <a:gd name="connsiteY4" fmla="*/ 61352 h 61352"/>
                <a:gd name="connsiteX5" fmla="*/ 88654 w 106687"/>
                <a:gd name="connsiteY5" fmla="*/ 56447 h 61352"/>
                <a:gd name="connsiteX6" fmla="*/ 41844 w 106687"/>
                <a:gd name="connsiteY6" fmla="*/ 35882 h 61352"/>
                <a:gd name="connsiteX7" fmla="*/ 2349 w 106687"/>
                <a:gd name="connsiteY7" fmla="*/ 12563 h 61352"/>
                <a:gd name="connsiteX8" fmla="*/ 198 w 106687"/>
                <a:gd name="connsiteY8" fmla="*/ 5765 h 61352"/>
                <a:gd name="connsiteX9" fmla="*/ 6221 w 106687"/>
                <a:gd name="connsiteY9" fmla="*/ 0 h 6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7" h="61352">
                  <a:moveTo>
                    <a:pt x="6221" y="0"/>
                  </a:moveTo>
                  <a:cubicBezTo>
                    <a:pt x="10007" y="1549"/>
                    <a:pt x="12933" y="2495"/>
                    <a:pt x="15600" y="3786"/>
                  </a:cubicBezTo>
                  <a:cubicBezTo>
                    <a:pt x="41759" y="16607"/>
                    <a:pt x="68003" y="29256"/>
                    <a:pt x="93989" y="42508"/>
                  </a:cubicBezTo>
                  <a:cubicBezTo>
                    <a:pt x="98894" y="45003"/>
                    <a:pt x="103025" y="49563"/>
                    <a:pt x="106552" y="53866"/>
                  </a:cubicBezTo>
                  <a:cubicBezTo>
                    <a:pt x="107413" y="54898"/>
                    <a:pt x="103885" y="61438"/>
                    <a:pt x="103369" y="61352"/>
                  </a:cubicBezTo>
                  <a:cubicBezTo>
                    <a:pt x="98378" y="60233"/>
                    <a:pt x="93387" y="58426"/>
                    <a:pt x="88654" y="56447"/>
                  </a:cubicBezTo>
                  <a:cubicBezTo>
                    <a:pt x="72994" y="49736"/>
                    <a:pt x="57075" y="43540"/>
                    <a:pt x="41844" y="35882"/>
                  </a:cubicBezTo>
                  <a:cubicBezTo>
                    <a:pt x="28249" y="28998"/>
                    <a:pt x="15342" y="20652"/>
                    <a:pt x="2349" y="12563"/>
                  </a:cubicBezTo>
                  <a:cubicBezTo>
                    <a:pt x="714" y="11530"/>
                    <a:pt x="-491" y="7572"/>
                    <a:pt x="198" y="5765"/>
                  </a:cubicBezTo>
                  <a:cubicBezTo>
                    <a:pt x="1058" y="3442"/>
                    <a:pt x="4070" y="1979"/>
                    <a:pt x="6221" y="0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23C944C-68F2-1932-B92B-6AD47FB68C0B}"/>
                </a:ext>
              </a:extLst>
            </p:cNvPr>
            <p:cNvSpPr/>
            <p:nvPr/>
          </p:nvSpPr>
          <p:spPr>
            <a:xfrm>
              <a:off x="9112798" y="-731211"/>
              <a:ext cx="157977" cy="47167"/>
            </a:xfrm>
            <a:custGeom>
              <a:avLst/>
              <a:gdLst>
                <a:gd name="connsiteX0" fmla="*/ 106355 w 113670"/>
                <a:gd name="connsiteY0" fmla="*/ 33939 h 33938"/>
                <a:gd name="connsiteX1" fmla="*/ 6367 w 113670"/>
                <a:gd name="connsiteY1" fmla="*/ 13459 h 33938"/>
                <a:gd name="connsiteX2" fmla="*/ 0 w 113670"/>
                <a:gd name="connsiteY2" fmla="*/ 4769 h 33938"/>
                <a:gd name="connsiteX3" fmla="*/ 9809 w 113670"/>
                <a:gd name="connsiteY3" fmla="*/ 36 h 33938"/>
                <a:gd name="connsiteX4" fmla="*/ 106269 w 113670"/>
                <a:gd name="connsiteY4" fmla="*/ 16729 h 33938"/>
                <a:gd name="connsiteX5" fmla="*/ 113669 w 113670"/>
                <a:gd name="connsiteY5" fmla="*/ 26453 h 33938"/>
                <a:gd name="connsiteX6" fmla="*/ 106355 w 113670"/>
                <a:gd name="connsiteY6" fmla="*/ 33939 h 33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70" h="33938">
                  <a:moveTo>
                    <a:pt x="106355" y="33939"/>
                  </a:moveTo>
                  <a:cubicBezTo>
                    <a:pt x="71161" y="26797"/>
                    <a:pt x="38721" y="20429"/>
                    <a:pt x="6367" y="13459"/>
                  </a:cubicBezTo>
                  <a:cubicBezTo>
                    <a:pt x="3700" y="12857"/>
                    <a:pt x="2065" y="7780"/>
                    <a:pt x="0" y="4769"/>
                  </a:cubicBezTo>
                  <a:cubicBezTo>
                    <a:pt x="3270" y="3134"/>
                    <a:pt x="6884" y="-394"/>
                    <a:pt x="9809" y="36"/>
                  </a:cubicBezTo>
                  <a:cubicBezTo>
                    <a:pt x="41991" y="5113"/>
                    <a:pt x="74173" y="10620"/>
                    <a:pt x="106269" y="16729"/>
                  </a:cubicBezTo>
                  <a:cubicBezTo>
                    <a:pt x="109453" y="17332"/>
                    <a:pt x="113755" y="23183"/>
                    <a:pt x="113669" y="26453"/>
                  </a:cubicBezTo>
                  <a:cubicBezTo>
                    <a:pt x="113497" y="29464"/>
                    <a:pt x="108162" y="32304"/>
                    <a:pt x="106355" y="33939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FC7268D-9805-DA54-BF9D-8EF995D652CE}"/>
                </a:ext>
              </a:extLst>
            </p:cNvPr>
            <p:cNvSpPr/>
            <p:nvPr/>
          </p:nvSpPr>
          <p:spPr>
            <a:xfrm>
              <a:off x="9999661" y="-566607"/>
              <a:ext cx="98660" cy="127719"/>
            </a:xfrm>
            <a:custGeom>
              <a:avLst/>
              <a:gdLst>
                <a:gd name="connsiteX0" fmla="*/ 70989 w 70989"/>
                <a:gd name="connsiteY0" fmla="*/ 86736 h 91898"/>
                <a:gd name="connsiteX1" fmla="*/ 66085 w 70989"/>
                <a:gd name="connsiteY1" fmla="*/ 91899 h 91898"/>
                <a:gd name="connsiteX2" fmla="*/ 56103 w 70989"/>
                <a:gd name="connsiteY2" fmla="*/ 88973 h 91898"/>
                <a:gd name="connsiteX3" fmla="*/ 16263 w 70989"/>
                <a:gd name="connsiteY3" fmla="*/ 32612 h 91898"/>
                <a:gd name="connsiteX4" fmla="*/ 2410 w 70989"/>
                <a:gd name="connsiteY4" fmla="*/ 11272 h 91898"/>
                <a:gd name="connsiteX5" fmla="*/ 0 w 70989"/>
                <a:gd name="connsiteY5" fmla="*/ 0 h 91898"/>
                <a:gd name="connsiteX6" fmla="*/ 12735 w 70989"/>
                <a:gd name="connsiteY6" fmla="*/ 2409 h 91898"/>
                <a:gd name="connsiteX7" fmla="*/ 35021 w 70989"/>
                <a:gd name="connsiteY7" fmla="*/ 37775 h 91898"/>
                <a:gd name="connsiteX8" fmla="*/ 66687 w 70989"/>
                <a:gd name="connsiteY8" fmla="*/ 80541 h 91898"/>
                <a:gd name="connsiteX9" fmla="*/ 70989 w 70989"/>
                <a:gd name="connsiteY9" fmla="*/ 86736 h 91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989" h="91898">
                  <a:moveTo>
                    <a:pt x="70989" y="86736"/>
                  </a:moveTo>
                  <a:cubicBezTo>
                    <a:pt x="69097" y="88801"/>
                    <a:pt x="67548" y="91899"/>
                    <a:pt x="66085" y="91899"/>
                  </a:cubicBezTo>
                  <a:cubicBezTo>
                    <a:pt x="62643" y="91813"/>
                    <a:pt x="57738" y="91297"/>
                    <a:pt x="56103" y="88973"/>
                  </a:cubicBezTo>
                  <a:cubicBezTo>
                    <a:pt x="42508" y="70473"/>
                    <a:pt x="29429" y="51457"/>
                    <a:pt x="16263" y="32612"/>
                  </a:cubicBezTo>
                  <a:cubicBezTo>
                    <a:pt x="11444" y="25642"/>
                    <a:pt x="6540" y="18672"/>
                    <a:pt x="2410" y="11272"/>
                  </a:cubicBezTo>
                  <a:cubicBezTo>
                    <a:pt x="602" y="8089"/>
                    <a:pt x="689" y="3786"/>
                    <a:pt x="0" y="0"/>
                  </a:cubicBezTo>
                  <a:cubicBezTo>
                    <a:pt x="4389" y="688"/>
                    <a:pt x="10928" y="-172"/>
                    <a:pt x="12735" y="2409"/>
                  </a:cubicBezTo>
                  <a:cubicBezTo>
                    <a:pt x="20824" y="13682"/>
                    <a:pt x="27105" y="26331"/>
                    <a:pt x="35021" y="37775"/>
                  </a:cubicBezTo>
                  <a:cubicBezTo>
                    <a:pt x="45089" y="52403"/>
                    <a:pt x="56103" y="66343"/>
                    <a:pt x="66687" y="80541"/>
                  </a:cubicBezTo>
                  <a:cubicBezTo>
                    <a:pt x="68150" y="82434"/>
                    <a:pt x="69354" y="84327"/>
                    <a:pt x="70989" y="86736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2162CA-3B0A-4B59-7518-5536BE1F2EFB}"/>
                </a:ext>
              </a:extLst>
            </p:cNvPr>
            <p:cNvSpPr/>
            <p:nvPr/>
          </p:nvSpPr>
          <p:spPr>
            <a:xfrm>
              <a:off x="9593227" y="-843488"/>
              <a:ext cx="162024" cy="89605"/>
            </a:xfrm>
            <a:custGeom>
              <a:avLst/>
              <a:gdLst>
                <a:gd name="connsiteX0" fmla="*/ 47122 w 116582"/>
                <a:gd name="connsiteY0" fmla="*/ 64474 h 64474"/>
                <a:gd name="connsiteX1" fmla="*/ 227 w 116582"/>
                <a:gd name="connsiteY1" fmla="*/ 30915 h 64474"/>
                <a:gd name="connsiteX2" fmla="*/ 4701 w 116582"/>
                <a:gd name="connsiteY2" fmla="*/ 17664 h 64474"/>
                <a:gd name="connsiteX3" fmla="*/ 16059 w 116582"/>
                <a:gd name="connsiteY3" fmla="*/ 20675 h 64474"/>
                <a:gd name="connsiteX4" fmla="*/ 20792 w 116582"/>
                <a:gd name="connsiteY4" fmla="*/ 26010 h 64474"/>
                <a:gd name="connsiteX5" fmla="*/ 50651 w 116582"/>
                <a:gd name="connsiteY5" fmla="*/ 48125 h 64474"/>
                <a:gd name="connsiteX6" fmla="*/ 97288 w 116582"/>
                <a:gd name="connsiteY6" fmla="*/ 15513 h 64474"/>
                <a:gd name="connsiteX7" fmla="*/ 108819 w 116582"/>
                <a:gd name="connsiteY7" fmla="*/ 24 h 64474"/>
                <a:gd name="connsiteX8" fmla="*/ 116133 w 116582"/>
                <a:gd name="connsiteY8" fmla="*/ 4843 h 64474"/>
                <a:gd name="connsiteX9" fmla="*/ 113982 w 116582"/>
                <a:gd name="connsiteY9" fmla="*/ 29280 h 64474"/>
                <a:gd name="connsiteX10" fmla="*/ 47122 w 116582"/>
                <a:gd name="connsiteY10" fmla="*/ 64474 h 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582" h="64474">
                  <a:moveTo>
                    <a:pt x="47122" y="64474"/>
                  </a:moveTo>
                  <a:cubicBezTo>
                    <a:pt x="31376" y="64560"/>
                    <a:pt x="4013" y="45801"/>
                    <a:pt x="227" y="30915"/>
                  </a:cubicBezTo>
                  <a:cubicBezTo>
                    <a:pt x="-806" y="26957"/>
                    <a:pt x="1862" y="21106"/>
                    <a:pt x="4701" y="17664"/>
                  </a:cubicBezTo>
                  <a:cubicBezTo>
                    <a:pt x="5733" y="16373"/>
                    <a:pt x="12359" y="19040"/>
                    <a:pt x="16059" y="20675"/>
                  </a:cubicBezTo>
                  <a:cubicBezTo>
                    <a:pt x="18039" y="21536"/>
                    <a:pt x="19329" y="24117"/>
                    <a:pt x="20792" y="26010"/>
                  </a:cubicBezTo>
                  <a:cubicBezTo>
                    <a:pt x="28709" y="36164"/>
                    <a:pt x="33613" y="50706"/>
                    <a:pt x="50651" y="48125"/>
                  </a:cubicBezTo>
                  <a:cubicBezTo>
                    <a:pt x="71474" y="45027"/>
                    <a:pt x="87995" y="35734"/>
                    <a:pt x="97288" y="15513"/>
                  </a:cubicBezTo>
                  <a:cubicBezTo>
                    <a:pt x="99956" y="9747"/>
                    <a:pt x="104517" y="4843"/>
                    <a:pt x="108819" y="24"/>
                  </a:cubicBezTo>
                  <a:cubicBezTo>
                    <a:pt x="109163" y="-320"/>
                    <a:pt x="116133" y="3122"/>
                    <a:pt x="116133" y="4843"/>
                  </a:cubicBezTo>
                  <a:cubicBezTo>
                    <a:pt x="116305" y="13103"/>
                    <a:pt x="117854" y="22913"/>
                    <a:pt x="113982" y="29280"/>
                  </a:cubicBezTo>
                  <a:cubicBezTo>
                    <a:pt x="102279" y="48899"/>
                    <a:pt x="70700" y="64302"/>
                    <a:pt x="47122" y="6447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B1DA68B-D191-B7A0-D1BF-442AAA8F82E4}"/>
                </a:ext>
              </a:extLst>
            </p:cNvPr>
            <p:cNvSpPr/>
            <p:nvPr/>
          </p:nvSpPr>
          <p:spPr>
            <a:xfrm>
              <a:off x="9550573" y="-999983"/>
              <a:ext cx="64015" cy="74975"/>
            </a:xfrm>
            <a:custGeom>
              <a:avLst/>
              <a:gdLst>
                <a:gd name="connsiteX0" fmla="*/ 46062 w 46061"/>
                <a:gd name="connsiteY0" fmla="*/ 13932 h 53947"/>
                <a:gd name="connsiteX1" fmla="*/ 16203 w 46061"/>
                <a:gd name="connsiteY1" fmla="*/ 53342 h 53947"/>
                <a:gd name="connsiteX2" fmla="*/ 198 w 46061"/>
                <a:gd name="connsiteY2" fmla="*/ 37767 h 53947"/>
                <a:gd name="connsiteX3" fmla="*/ 29196 w 46061"/>
                <a:gd name="connsiteY3" fmla="*/ 1369 h 53947"/>
                <a:gd name="connsiteX4" fmla="*/ 46062 w 46061"/>
                <a:gd name="connsiteY4" fmla="*/ 13932 h 5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61" h="53947">
                  <a:moveTo>
                    <a:pt x="46062" y="13932"/>
                  </a:moveTo>
                  <a:cubicBezTo>
                    <a:pt x="46147" y="26839"/>
                    <a:pt x="28680" y="50933"/>
                    <a:pt x="16203" y="53342"/>
                  </a:cubicBezTo>
                  <a:cubicBezTo>
                    <a:pt x="4672" y="55579"/>
                    <a:pt x="-1179" y="51879"/>
                    <a:pt x="198" y="37767"/>
                  </a:cubicBezTo>
                  <a:cubicBezTo>
                    <a:pt x="2005" y="18407"/>
                    <a:pt x="11900" y="7306"/>
                    <a:pt x="29196" y="1369"/>
                  </a:cubicBezTo>
                  <a:cubicBezTo>
                    <a:pt x="40124" y="-2503"/>
                    <a:pt x="45976" y="1886"/>
                    <a:pt x="46062" y="13932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DDFE7CC-69CD-7385-093C-4EE80FABA9CB}"/>
                </a:ext>
              </a:extLst>
            </p:cNvPr>
            <p:cNvSpPr/>
            <p:nvPr/>
          </p:nvSpPr>
          <p:spPr>
            <a:xfrm>
              <a:off x="9763783" y="-1009666"/>
              <a:ext cx="72401" cy="67028"/>
            </a:xfrm>
            <a:custGeom>
              <a:avLst/>
              <a:gdLst>
                <a:gd name="connsiteX0" fmla="*/ 52096 w 52095"/>
                <a:gd name="connsiteY0" fmla="*/ 16854 h 48229"/>
                <a:gd name="connsiteX1" fmla="*/ 22151 w 52095"/>
                <a:gd name="connsiteY1" fmla="*/ 47659 h 48229"/>
                <a:gd name="connsiteX2" fmla="*/ 123 w 52095"/>
                <a:gd name="connsiteY2" fmla="*/ 26492 h 48229"/>
                <a:gd name="connsiteX3" fmla="*/ 33165 w 52095"/>
                <a:gd name="connsiteY3" fmla="*/ 247 h 48229"/>
                <a:gd name="connsiteX4" fmla="*/ 52096 w 52095"/>
                <a:gd name="connsiteY4" fmla="*/ 16854 h 4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95" h="48229">
                  <a:moveTo>
                    <a:pt x="52096" y="16854"/>
                  </a:moveTo>
                  <a:cubicBezTo>
                    <a:pt x="40221" y="29847"/>
                    <a:pt x="32993" y="43529"/>
                    <a:pt x="22151" y="47659"/>
                  </a:cubicBezTo>
                  <a:cubicBezTo>
                    <a:pt x="15181" y="50327"/>
                    <a:pt x="-1598" y="43701"/>
                    <a:pt x="123" y="26492"/>
                  </a:cubicBezTo>
                  <a:cubicBezTo>
                    <a:pt x="1327" y="14703"/>
                    <a:pt x="20344" y="-2248"/>
                    <a:pt x="33165" y="247"/>
                  </a:cubicBezTo>
                  <a:cubicBezTo>
                    <a:pt x="38672" y="1366"/>
                    <a:pt x="43061" y="8680"/>
                    <a:pt x="52096" y="16854"/>
                  </a:cubicBezTo>
                  <a:close/>
                </a:path>
              </a:pathLst>
            </a:custGeom>
            <a:solidFill>
              <a:srgbClr val="000000"/>
            </a:solidFill>
            <a:ln w="8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31FA9F88-E5F3-4A7E-4681-F2BB41340F7F}"/>
              </a:ext>
            </a:extLst>
          </p:cNvPr>
          <p:cNvGrpSpPr/>
          <p:nvPr/>
        </p:nvGrpSpPr>
        <p:grpSpPr>
          <a:xfrm>
            <a:off x="7310545" y="5028534"/>
            <a:ext cx="1026951" cy="560757"/>
            <a:chOff x="3430626" y="-1662221"/>
            <a:chExt cx="1026951" cy="560757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3F77058-79B5-3707-3433-B386CC7ED50F}"/>
                </a:ext>
              </a:extLst>
            </p:cNvPr>
            <p:cNvSpPr/>
            <p:nvPr/>
          </p:nvSpPr>
          <p:spPr>
            <a:xfrm>
              <a:off x="3445818" y="-1541691"/>
              <a:ext cx="285164" cy="263279"/>
            </a:xfrm>
            <a:custGeom>
              <a:avLst/>
              <a:gdLst>
                <a:gd name="connsiteX0" fmla="*/ 283899 w 285164"/>
                <a:gd name="connsiteY0" fmla="*/ 79302 h 263279"/>
                <a:gd name="connsiteX1" fmla="*/ 179730 w 285164"/>
                <a:gd name="connsiteY1" fmla="*/ 5007 h 263279"/>
                <a:gd name="connsiteX2" fmla="*/ 64564 w 285164"/>
                <a:gd name="connsiteY2" fmla="*/ 37392 h 263279"/>
                <a:gd name="connsiteX3" fmla="*/ 1699 w 285164"/>
                <a:gd name="connsiteY3" fmla="*/ 157147 h 263279"/>
                <a:gd name="connsiteX4" fmla="*/ 55212 w 285164"/>
                <a:gd name="connsiteY4" fmla="*/ 257419 h 263279"/>
                <a:gd name="connsiteX5" fmla="*/ 85779 w 285164"/>
                <a:gd name="connsiteY5" fmla="*/ 248847 h 263279"/>
                <a:gd name="connsiteX6" fmla="*/ 73223 w 285164"/>
                <a:gd name="connsiteY6" fmla="*/ 113072 h 263279"/>
                <a:gd name="connsiteX7" fmla="*/ 119636 w 285164"/>
                <a:gd name="connsiteY7" fmla="*/ 49514 h 263279"/>
                <a:gd name="connsiteX8" fmla="*/ 238006 w 285164"/>
                <a:gd name="connsiteY8" fmla="*/ 74886 h 263279"/>
                <a:gd name="connsiteX9" fmla="*/ 283899 w 285164"/>
                <a:gd name="connsiteY9" fmla="*/ 79302 h 26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164" h="263279">
                  <a:moveTo>
                    <a:pt x="283899" y="79302"/>
                  </a:moveTo>
                  <a:cubicBezTo>
                    <a:pt x="262771" y="39989"/>
                    <a:pt x="221553" y="16870"/>
                    <a:pt x="179730" y="5007"/>
                  </a:cubicBezTo>
                  <a:cubicBezTo>
                    <a:pt x="134097" y="-7895"/>
                    <a:pt x="97988" y="4574"/>
                    <a:pt x="64564" y="37392"/>
                  </a:cubicBezTo>
                  <a:cubicBezTo>
                    <a:pt x="33478" y="67872"/>
                    <a:pt x="10012" y="114977"/>
                    <a:pt x="1699" y="157147"/>
                  </a:cubicBezTo>
                  <a:cubicBezTo>
                    <a:pt x="-7133" y="201828"/>
                    <a:pt x="19623" y="234906"/>
                    <a:pt x="55212" y="257419"/>
                  </a:cubicBezTo>
                  <a:cubicBezTo>
                    <a:pt x="68547" y="265905"/>
                    <a:pt x="114181" y="266858"/>
                    <a:pt x="85779" y="248847"/>
                  </a:cubicBezTo>
                  <a:cubicBezTo>
                    <a:pt x="33132" y="215509"/>
                    <a:pt x="49411" y="159312"/>
                    <a:pt x="73223" y="113072"/>
                  </a:cubicBezTo>
                  <a:cubicBezTo>
                    <a:pt x="85346" y="89519"/>
                    <a:pt x="100759" y="68045"/>
                    <a:pt x="119636" y="49514"/>
                  </a:cubicBezTo>
                  <a:cubicBezTo>
                    <a:pt x="160160" y="9769"/>
                    <a:pt x="213760" y="29772"/>
                    <a:pt x="238006" y="74886"/>
                  </a:cubicBezTo>
                  <a:cubicBezTo>
                    <a:pt x="244587" y="87008"/>
                    <a:pt x="293597" y="97313"/>
                    <a:pt x="283899" y="79302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0C399A5-E711-AE6B-CB01-329D1FEA8894}"/>
                </a:ext>
              </a:extLst>
            </p:cNvPr>
            <p:cNvSpPr/>
            <p:nvPr/>
          </p:nvSpPr>
          <p:spPr>
            <a:xfrm>
              <a:off x="3725732" y="-1280733"/>
              <a:ext cx="427169" cy="170049"/>
            </a:xfrm>
            <a:custGeom>
              <a:avLst/>
              <a:gdLst>
                <a:gd name="connsiteX0" fmla="*/ 375200 w 427169"/>
                <a:gd name="connsiteY0" fmla="*/ 8497 h 170049"/>
                <a:gd name="connsiteX1" fmla="*/ 217085 w 427169"/>
                <a:gd name="connsiteY1" fmla="*/ 145138 h 170049"/>
                <a:gd name="connsiteX2" fmla="*/ 51697 w 427169"/>
                <a:gd name="connsiteY2" fmla="*/ 42354 h 170049"/>
                <a:gd name="connsiteX3" fmla="*/ 2 w 427169"/>
                <a:gd name="connsiteY3" fmla="*/ 37419 h 170049"/>
                <a:gd name="connsiteX4" fmla="*/ 182536 w 427169"/>
                <a:gd name="connsiteY4" fmla="*/ 169903 h 170049"/>
                <a:gd name="connsiteX5" fmla="*/ 426982 w 427169"/>
                <a:gd name="connsiteY5" fmla="*/ 13433 h 170049"/>
                <a:gd name="connsiteX6" fmla="*/ 375200 w 427169"/>
                <a:gd name="connsiteY6" fmla="*/ 8497 h 1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169" h="170049">
                  <a:moveTo>
                    <a:pt x="375200" y="8497"/>
                  </a:moveTo>
                  <a:cubicBezTo>
                    <a:pt x="352427" y="80368"/>
                    <a:pt x="291121" y="131716"/>
                    <a:pt x="217085" y="145138"/>
                  </a:cubicBezTo>
                  <a:cubicBezTo>
                    <a:pt x="135603" y="159858"/>
                    <a:pt x="53515" y="132842"/>
                    <a:pt x="51697" y="42354"/>
                  </a:cubicBezTo>
                  <a:cubicBezTo>
                    <a:pt x="51350" y="26422"/>
                    <a:pt x="-344" y="23824"/>
                    <a:pt x="2" y="37419"/>
                  </a:cubicBezTo>
                  <a:cubicBezTo>
                    <a:pt x="2080" y="138557"/>
                    <a:pt x="94213" y="167132"/>
                    <a:pt x="182536" y="169903"/>
                  </a:cubicBezTo>
                  <a:cubicBezTo>
                    <a:pt x="288696" y="173280"/>
                    <a:pt x="393731" y="118381"/>
                    <a:pt x="426982" y="13433"/>
                  </a:cubicBezTo>
                  <a:cubicBezTo>
                    <a:pt x="430618" y="1570"/>
                    <a:pt x="380222" y="-7262"/>
                    <a:pt x="375200" y="8497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452D4D1-C550-49A1-31F5-F43B6D208374}"/>
                </a:ext>
              </a:extLst>
            </p:cNvPr>
            <p:cNvSpPr/>
            <p:nvPr/>
          </p:nvSpPr>
          <p:spPr>
            <a:xfrm>
              <a:off x="4111039" y="-1588965"/>
              <a:ext cx="346042" cy="220770"/>
            </a:xfrm>
            <a:custGeom>
              <a:avLst/>
              <a:gdLst>
                <a:gd name="connsiteX0" fmla="*/ 194681 w 346042"/>
                <a:gd name="connsiteY0" fmla="*/ 4656 h 220770"/>
                <a:gd name="connsiteX1" fmla="*/ 24 w 346042"/>
                <a:gd name="connsiteY1" fmla="*/ 106919 h 220770"/>
                <a:gd name="connsiteX2" fmla="*/ 51632 w 346042"/>
                <a:gd name="connsiteY2" fmla="*/ 112981 h 220770"/>
                <a:gd name="connsiteX3" fmla="*/ 191477 w 346042"/>
                <a:gd name="connsiteY3" fmla="*/ 28468 h 220770"/>
                <a:gd name="connsiteX4" fmla="*/ 294433 w 346042"/>
                <a:gd name="connsiteY4" fmla="*/ 206412 h 220770"/>
                <a:gd name="connsiteX5" fmla="*/ 346042 w 346042"/>
                <a:gd name="connsiteY5" fmla="*/ 212474 h 220770"/>
                <a:gd name="connsiteX6" fmla="*/ 194681 w 346042"/>
                <a:gd name="connsiteY6" fmla="*/ 4656 h 2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6042" h="220770">
                  <a:moveTo>
                    <a:pt x="194681" y="4656"/>
                  </a:moveTo>
                  <a:cubicBezTo>
                    <a:pt x="118481" y="-11970"/>
                    <a:pt x="8164" y="14527"/>
                    <a:pt x="24" y="106919"/>
                  </a:cubicBezTo>
                  <a:cubicBezTo>
                    <a:pt x="-1275" y="121986"/>
                    <a:pt x="50333" y="127528"/>
                    <a:pt x="51632" y="112981"/>
                  </a:cubicBezTo>
                  <a:cubicBezTo>
                    <a:pt x="57001" y="51848"/>
                    <a:pt x="132508" y="-1406"/>
                    <a:pt x="191477" y="28468"/>
                  </a:cubicBezTo>
                  <a:cubicBezTo>
                    <a:pt x="262914" y="64663"/>
                    <a:pt x="293134" y="129087"/>
                    <a:pt x="294433" y="206412"/>
                  </a:cubicBezTo>
                  <a:cubicBezTo>
                    <a:pt x="294693" y="222432"/>
                    <a:pt x="346301" y="225895"/>
                    <a:pt x="346042" y="212474"/>
                  </a:cubicBezTo>
                  <a:cubicBezTo>
                    <a:pt x="344396" y="120081"/>
                    <a:pt x="292268" y="26044"/>
                    <a:pt x="194681" y="465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E327E36-FE97-E626-AE27-865A30B9B035}"/>
                </a:ext>
              </a:extLst>
            </p:cNvPr>
            <p:cNvSpPr/>
            <p:nvPr/>
          </p:nvSpPr>
          <p:spPr>
            <a:xfrm>
              <a:off x="3430626" y="-1542617"/>
              <a:ext cx="287071" cy="349921"/>
            </a:xfrm>
            <a:custGeom>
              <a:avLst/>
              <a:gdLst>
                <a:gd name="connsiteX0" fmla="*/ 286796 w 287071"/>
                <a:gd name="connsiteY0" fmla="*/ 58666 h 349921"/>
                <a:gd name="connsiteX1" fmla="*/ 216051 w 287071"/>
                <a:gd name="connsiteY1" fmla="*/ 6019 h 349921"/>
                <a:gd name="connsiteX2" fmla="*/ 121407 w 287071"/>
                <a:gd name="connsiteY2" fmla="*/ 7664 h 349921"/>
                <a:gd name="connsiteX3" fmla="*/ 353 w 287071"/>
                <a:gd name="connsiteY3" fmla="*/ 182404 h 349921"/>
                <a:gd name="connsiteX4" fmla="*/ 136214 w 287071"/>
                <a:gd name="connsiteY4" fmla="*/ 341212 h 349921"/>
                <a:gd name="connsiteX5" fmla="*/ 284891 w 287071"/>
                <a:gd name="connsiteY5" fmla="*/ 310905 h 349921"/>
                <a:gd name="connsiteX6" fmla="*/ 274846 w 287071"/>
                <a:gd name="connsiteY6" fmla="*/ 311425 h 349921"/>
                <a:gd name="connsiteX7" fmla="*/ 89801 w 287071"/>
                <a:gd name="connsiteY7" fmla="*/ 316794 h 349921"/>
                <a:gd name="connsiteX8" fmla="*/ 10571 w 287071"/>
                <a:gd name="connsiteY8" fmla="*/ 180673 h 349921"/>
                <a:gd name="connsiteX9" fmla="*/ 78198 w 287071"/>
                <a:gd name="connsiteY9" fmla="*/ 43253 h 349921"/>
                <a:gd name="connsiteX10" fmla="*/ 209297 w 287071"/>
                <a:gd name="connsiteY10" fmla="*/ 10089 h 349921"/>
                <a:gd name="connsiteX11" fmla="*/ 277097 w 287071"/>
                <a:gd name="connsiteY11" fmla="*/ 61350 h 349921"/>
                <a:gd name="connsiteX12" fmla="*/ 286796 w 287071"/>
                <a:gd name="connsiteY12" fmla="*/ 58666 h 349921"/>
                <a:gd name="connsiteX13" fmla="*/ 286796 w 287071"/>
                <a:gd name="connsiteY13" fmla="*/ 58666 h 34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071" h="349921">
                  <a:moveTo>
                    <a:pt x="286796" y="58666"/>
                  </a:moveTo>
                  <a:cubicBezTo>
                    <a:pt x="259866" y="35286"/>
                    <a:pt x="251726" y="15803"/>
                    <a:pt x="216051" y="6019"/>
                  </a:cubicBezTo>
                  <a:cubicBezTo>
                    <a:pt x="185224" y="-2467"/>
                    <a:pt x="151800" y="-2034"/>
                    <a:pt x="121407" y="7664"/>
                  </a:cubicBezTo>
                  <a:cubicBezTo>
                    <a:pt x="53606" y="29225"/>
                    <a:pt x="4942" y="116422"/>
                    <a:pt x="353" y="182404"/>
                  </a:cubicBezTo>
                  <a:cubicBezTo>
                    <a:pt x="-5535" y="266051"/>
                    <a:pt x="63218" y="321816"/>
                    <a:pt x="136214" y="341212"/>
                  </a:cubicBezTo>
                  <a:cubicBezTo>
                    <a:pt x="186004" y="354374"/>
                    <a:pt x="253545" y="358357"/>
                    <a:pt x="284891" y="310905"/>
                  </a:cubicBezTo>
                  <a:cubicBezTo>
                    <a:pt x="286189" y="308914"/>
                    <a:pt x="276578" y="308827"/>
                    <a:pt x="274846" y="311425"/>
                  </a:cubicBezTo>
                  <a:cubicBezTo>
                    <a:pt x="236659" y="369181"/>
                    <a:pt x="137773" y="341299"/>
                    <a:pt x="89801" y="316794"/>
                  </a:cubicBezTo>
                  <a:cubicBezTo>
                    <a:pt x="37933" y="290297"/>
                    <a:pt x="12129" y="237130"/>
                    <a:pt x="10571" y="180673"/>
                  </a:cubicBezTo>
                  <a:cubicBezTo>
                    <a:pt x="9185" y="128458"/>
                    <a:pt x="43908" y="79101"/>
                    <a:pt x="78198" y="43253"/>
                  </a:cubicBezTo>
                  <a:cubicBezTo>
                    <a:pt x="112575" y="7404"/>
                    <a:pt x="162451" y="-1861"/>
                    <a:pt x="209297" y="10089"/>
                  </a:cubicBezTo>
                  <a:cubicBezTo>
                    <a:pt x="244626" y="19094"/>
                    <a:pt x="252679" y="40135"/>
                    <a:pt x="277097" y="61350"/>
                  </a:cubicBezTo>
                  <a:cubicBezTo>
                    <a:pt x="279435" y="63428"/>
                    <a:pt x="288787" y="60311"/>
                    <a:pt x="286796" y="58666"/>
                  </a:cubicBezTo>
                  <a:lnTo>
                    <a:pt x="286796" y="5866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74065E5-BB03-52CF-EB45-B572B647EEAB}"/>
                </a:ext>
              </a:extLst>
            </p:cNvPr>
            <p:cNvSpPr/>
            <p:nvPr/>
          </p:nvSpPr>
          <p:spPr>
            <a:xfrm>
              <a:off x="3720173" y="-1268179"/>
              <a:ext cx="434793" cy="166715"/>
            </a:xfrm>
            <a:custGeom>
              <a:avLst/>
              <a:gdLst>
                <a:gd name="connsiteX0" fmla="*/ 2530 w 434793"/>
                <a:gd name="connsiteY0" fmla="*/ 17417 h 166715"/>
                <a:gd name="connsiteX1" fmla="*/ 207837 w 434793"/>
                <a:gd name="connsiteY1" fmla="*/ 166614 h 166715"/>
                <a:gd name="connsiteX2" fmla="*/ 344824 w 434793"/>
                <a:gd name="connsiteY2" fmla="*/ 126349 h 166715"/>
                <a:gd name="connsiteX3" fmla="*/ 434705 w 434793"/>
                <a:gd name="connsiteY3" fmla="*/ 1831 h 166715"/>
                <a:gd name="connsiteX4" fmla="*/ 424661 w 434793"/>
                <a:gd name="connsiteY4" fmla="*/ 2351 h 166715"/>
                <a:gd name="connsiteX5" fmla="*/ 376083 w 434793"/>
                <a:gd name="connsiteY5" fmla="*/ 94137 h 166715"/>
                <a:gd name="connsiteX6" fmla="*/ 197360 w 434793"/>
                <a:gd name="connsiteY6" fmla="*/ 162111 h 166715"/>
                <a:gd name="connsiteX7" fmla="*/ 12575 w 434793"/>
                <a:gd name="connsiteY7" fmla="*/ 16984 h 166715"/>
                <a:gd name="connsiteX8" fmla="*/ 2530 w 434793"/>
                <a:gd name="connsiteY8" fmla="*/ 17417 h 166715"/>
                <a:gd name="connsiteX9" fmla="*/ 2530 w 434793"/>
                <a:gd name="connsiteY9" fmla="*/ 17417 h 16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793" h="166715">
                  <a:moveTo>
                    <a:pt x="2530" y="17417"/>
                  </a:moveTo>
                  <a:cubicBezTo>
                    <a:pt x="-21022" y="125310"/>
                    <a:pt x="125489" y="169125"/>
                    <a:pt x="207837" y="166614"/>
                  </a:cubicBezTo>
                  <a:cubicBezTo>
                    <a:pt x="257454" y="165055"/>
                    <a:pt x="301962" y="151114"/>
                    <a:pt x="344824" y="126349"/>
                  </a:cubicBezTo>
                  <a:cubicBezTo>
                    <a:pt x="394094" y="97774"/>
                    <a:pt x="413837" y="52573"/>
                    <a:pt x="434705" y="1831"/>
                  </a:cubicBezTo>
                  <a:cubicBezTo>
                    <a:pt x="435831" y="-853"/>
                    <a:pt x="425787" y="-507"/>
                    <a:pt x="424661" y="2351"/>
                  </a:cubicBezTo>
                  <a:cubicBezTo>
                    <a:pt x="411239" y="34909"/>
                    <a:pt x="398944" y="66774"/>
                    <a:pt x="376083" y="94137"/>
                  </a:cubicBezTo>
                  <a:cubicBezTo>
                    <a:pt x="334953" y="143321"/>
                    <a:pt x="258147" y="162890"/>
                    <a:pt x="197360" y="162111"/>
                  </a:cubicBezTo>
                  <a:cubicBezTo>
                    <a:pt x="120727" y="161158"/>
                    <a:pt x="-8986" y="115958"/>
                    <a:pt x="12575" y="16984"/>
                  </a:cubicBezTo>
                  <a:cubicBezTo>
                    <a:pt x="13268" y="13694"/>
                    <a:pt x="3136" y="14646"/>
                    <a:pt x="2530" y="17417"/>
                  </a:cubicBezTo>
                  <a:lnTo>
                    <a:pt x="2530" y="1741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2F6563A-64BC-2DC3-4E6B-A6A6CC258237}"/>
                </a:ext>
              </a:extLst>
            </p:cNvPr>
            <p:cNvSpPr/>
            <p:nvPr/>
          </p:nvSpPr>
          <p:spPr>
            <a:xfrm>
              <a:off x="4116669" y="-1589519"/>
              <a:ext cx="340908" cy="374463"/>
            </a:xfrm>
            <a:custGeom>
              <a:avLst/>
              <a:gdLst>
                <a:gd name="connsiteX0" fmla="*/ 8596 w 340908"/>
                <a:gd name="connsiteY0" fmla="*/ 308883 h 374463"/>
                <a:gd name="connsiteX1" fmla="*/ 143851 w 340908"/>
                <a:gd name="connsiteY1" fmla="*/ 373047 h 374463"/>
                <a:gd name="connsiteX2" fmla="*/ 329935 w 340908"/>
                <a:gd name="connsiteY2" fmla="*/ 235541 h 374463"/>
                <a:gd name="connsiteX3" fmla="*/ 206802 w 340908"/>
                <a:gd name="connsiteY3" fmla="*/ 10924 h 374463"/>
                <a:gd name="connsiteX4" fmla="*/ 106097 w 340908"/>
                <a:gd name="connsiteY4" fmla="*/ 5815 h 374463"/>
                <a:gd name="connsiteX5" fmla="*/ 456 w 340908"/>
                <a:gd name="connsiteY5" fmla="*/ 97688 h 374463"/>
                <a:gd name="connsiteX6" fmla="*/ 9635 w 340908"/>
                <a:gd name="connsiteY6" fmla="*/ 98641 h 374463"/>
                <a:gd name="connsiteX7" fmla="*/ 66872 w 340908"/>
                <a:gd name="connsiteY7" fmla="*/ 33524 h 374463"/>
                <a:gd name="connsiteX8" fmla="*/ 232693 w 340908"/>
                <a:gd name="connsiteY8" fmla="*/ 30234 h 374463"/>
                <a:gd name="connsiteX9" fmla="*/ 324046 w 340908"/>
                <a:gd name="connsiteY9" fmla="*/ 222639 h 374463"/>
                <a:gd name="connsiteX10" fmla="*/ 173984 w 340908"/>
                <a:gd name="connsiteY10" fmla="*/ 363436 h 374463"/>
                <a:gd name="connsiteX11" fmla="*/ 18900 w 340908"/>
                <a:gd name="connsiteY11" fmla="*/ 307411 h 374463"/>
                <a:gd name="connsiteX12" fmla="*/ 8596 w 340908"/>
                <a:gd name="connsiteY12" fmla="*/ 308883 h 374463"/>
                <a:gd name="connsiteX13" fmla="*/ 8596 w 340908"/>
                <a:gd name="connsiteY13" fmla="*/ 308883 h 37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08" h="374463">
                  <a:moveTo>
                    <a:pt x="8596" y="308883"/>
                  </a:moveTo>
                  <a:cubicBezTo>
                    <a:pt x="8942" y="377204"/>
                    <a:pt x="94061" y="377030"/>
                    <a:pt x="143851" y="373047"/>
                  </a:cubicBezTo>
                  <a:cubicBezTo>
                    <a:pt x="230269" y="366207"/>
                    <a:pt x="299455" y="315638"/>
                    <a:pt x="329935" y="235541"/>
                  </a:cubicBezTo>
                  <a:cubicBezTo>
                    <a:pt x="368381" y="134403"/>
                    <a:pt x="300667" y="46080"/>
                    <a:pt x="206802" y="10924"/>
                  </a:cubicBezTo>
                  <a:cubicBezTo>
                    <a:pt x="178660" y="360"/>
                    <a:pt x="135105" y="-4749"/>
                    <a:pt x="106097" y="5815"/>
                  </a:cubicBezTo>
                  <a:cubicBezTo>
                    <a:pt x="57000" y="23740"/>
                    <a:pt x="34053" y="60800"/>
                    <a:pt x="456" y="97688"/>
                  </a:cubicBezTo>
                  <a:cubicBezTo>
                    <a:pt x="-2228" y="100632"/>
                    <a:pt x="7730" y="100632"/>
                    <a:pt x="9635" y="98641"/>
                  </a:cubicBezTo>
                  <a:cubicBezTo>
                    <a:pt x="29204" y="77166"/>
                    <a:pt x="45310" y="53354"/>
                    <a:pt x="66872" y="33524"/>
                  </a:cubicBezTo>
                  <a:cubicBezTo>
                    <a:pt x="113024" y="-8819"/>
                    <a:pt x="182730" y="2005"/>
                    <a:pt x="232693" y="30234"/>
                  </a:cubicBezTo>
                  <a:cubicBezTo>
                    <a:pt x="306209" y="71884"/>
                    <a:pt x="345261" y="138905"/>
                    <a:pt x="324046" y="222639"/>
                  </a:cubicBezTo>
                  <a:cubicBezTo>
                    <a:pt x="304650" y="299012"/>
                    <a:pt x="247587" y="343087"/>
                    <a:pt x="173984" y="363436"/>
                  </a:cubicBezTo>
                  <a:cubicBezTo>
                    <a:pt x="123415" y="377463"/>
                    <a:pt x="19333" y="380061"/>
                    <a:pt x="18900" y="307411"/>
                  </a:cubicBezTo>
                  <a:cubicBezTo>
                    <a:pt x="18813" y="304814"/>
                    <a:pt x="8509" y="305680"/>
                    <a:pt x="8596" y="308883"/>
                  </a:cubicBezTo>
                  <a:lnTo>
                    <a:pt x="8596" y="308883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D3BEE84-D478-421B-EDC4-C9BD04FC3DAA}"/>
                </a:ext>
              </a:extLst>
            </p:cNvPr>
            <p:cNvSpPr/>
            <p:nvPr/>
          </p:nvSpPr>
          <p:spPr>
            <a:xfrm>
              <a:off x="3700769" y="-1662221"/>
              <a:ext cx="462847" cy="166504"/>
            </a:xfrm>
            <a:custGeom>
              <a:avLst/>
              <a:gdLst>
                <a:gd name="connsiteX0" fmla="*/ 10504 w 462847"/>
                <a:gd name="connsiteY0" fmla="*/ 164502 h 166504"/>
                <a:gd name="connsiteX1" fmla="*/ 63757 w 462847"/>
                <a:gd name="connsiteY1" fmla="*/ 64663 h 166504"/>
                <a:gd name="connsiteX2" fmla="*/ 173728 w 462847"/>
                <a:gd name="connsiteY2" fmla="*/ 8119 h 166504"/>
                <a:gd name="connsiteX3" fmla="*/ 343446 w 462847"/>
                <a:gd name="connsiteY3" fmla="*/ 38080 h 166504"/>
                <a:gd name="connsiteX4" fmla="*/ 452637 w 462847"/>
                <a:gd name="connsiteY4" fmla="*/ 132464 h 166504"/>
                <a:gd name="connsiteX5" fmla="*/ 462682 w 462847"/>
                <a:gd name="connsiteY5" fmla="*/ 131511 h 166504"/>
                <a:gd name="connsiteX6" fmla="*/ 350893 w 462847"/>
                <a:gd name="connsiteY6" fmla="*/ 35309 h 166504"/>
                <a:gd name="connsiteX7" fmla="*/ 268458 w 462847"/>
                <a:gd name="connsiteY7" fmla="*/ 12709 h 166504"/>
                <a:gd name="connsiteX8" fmla="*/ 197886 w 462847"/>
                <a:gd name="connsiteY8" fmla="*/ 66 h 166504"/>
                <a:gd name="connsiteX9" fmla="*/ 76746 w 462847"/>
                <a:gd name="connsiteY9" fmla="*/ 48124 h 166504"/>
                <a:gd name="connsiteX10" fmla="*/ 26 w 462847"/>
                <a:gd name="connsiteY10" fmla="*/ 164416 h 166504"/>
                <a:gd name="connsiteX11" fmla="*/ 10504 w 462847"/>
                <a:gd name="connsiteY11" fmla="*/ 164502 h 166504"/>
                <a:gd name="connsiteX12" fmla="*/ 10504 w 462847"/>
                <a:gd name="connsiteY12" fmla="*/ 164502 h 16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2847" h="166504">
                  <a:moveTo>
                    <a:pt x="10504" y="164502"/>
                  </a:moveTo>
                  <a:cubicBezTo>
                    <a:pt x="22886" y="126402"/>
                    <a:pt x="32152" y="91420"/>
                    <a:pt x="63757" y="64663"/>
                  </a:cubicBezTo>
                  <a:cubicBezTo>
                    <a:pt x="93891" y="39119"/>
                    <a:pt x="136147" y="18337"/>
                    <a:pt x="173728" y="8119"/>
                  </a:cubicBezTo>
                  <a:cubicBezTo>
                    <a:pt x="219274" y="-4177"/>
                    <a:pt x="299111" y="20588"/>
                    <a:pt x="343446" y="38080"/>
                  </a:cubicBezTo>
                  <a:cubicBezTo>
                    <a:pt x="387001" y="55225"/>
                    <a:pt x="426919" y="94624"/>
                    <a:pt x="452637" y="132464"/>
                  </a:cubicBezTo>
                  <a:cubicBezTo>
                    <a:pt x="454369" y="135062"/>
                    <a:pt x="464240" y="133763"/>
                    <a:pt x="462682" y="131511"/>
                  </a:cubicBezTo>
                  <a:cubicBezTo>
                    <a:pt x="434540" y="90207"/>
                    <a:pt x="395487" y="57563"/>
                    <a:pt x="350893" y="35309"/>
                  </a:cubicBezTo>
                  <a:cubicBezTo>
                    <a:pt x="325608" y="22667"/>
                    <a:pt x="295648" y="19030"/>
                    <a:pt x="268458" y="12709"/>
                  </a:cubicBezTo>
                  <a:cubicBezTo>
                    <a:pt x="243693" y="6994"/>
                    <a:pt x="223517" y="-800"/>
                    <a:pt x="197886" y="66"/>
                  </a:cubicBezTo>
                  <a:cubicBezTo>
                    <a:pt x="153205" y="1538"/>
                    <a:pt x="113460" y="25091"/>
                    <a:pt x="76746" y="48124"/>
                  </a:cubicBezTo>
                  <a:cubicBezTo>
                    <a:pt x="30333" y="77305"/>
                    <a:pt x="16305" y="114107"/>
                    <a:pt x="26" y="164416"/>
                  </a:cubicBezTo>
                  <a:cubicBezTo>
                    <a:pt x="-580" y="166494"/>
                    <a:pt x="9465" y="167793"/>
                    <a:pt x="10504" y="164502"/>
                  </a:cubicBezTo>
                  <a:lnTo>
                    <a:pt x="10504" y="164502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FF392DAE-1621-8398-CE3E-B94D96C6C2F5}"/>
              </a:ext>
            </a:extLst>
          </p:cNvPr>
          <p:cNvSpPr/>
          <p:nvPr/>
        </p:nvSpPr>
        <p:spPr>
          <a:xfrm>
            <a:off x="11148051" y="4796776"/>
            <a:ext cx="299940" cy="282345"/>
          </a:xfrm>
          <a:custGeom>
            <a:avLst/>
            <a:gdLst>
              <a:gd name="connsiteX0" fmla="*/ 41105 w 85099"/>
              <a:gd name="connsiteY0" fmla="*/ 21909 h 80107"/>
              <a:gd name="connsiteX1" fmla="*/ 54526 w 85099"/>
              <a:gd name="connsiteY1" fmla="*/ 3725 h 80107"/>
              <a:gd name="connsiteX2" fmla="*/ 46820 w 85099"/>
              <a:gd name="connsiteY2" fmla="*/ 3639 h 80107"/>
              <a:gd name="connsiteX3" fmla="*/ 57470 w 85099"/>
              <a:gd name="connsiteY3" fmla="*/ 31174 h 80107"/>
              <a:gd name="connsiteX4" fmla="*/ 72278 w 85099"/>
              <a:gd name="connsiteY4" fmla="*/ 39228 h 80107"/>
              <a:gd name="connsiteX5" fmla="*/ 62839 w 85099"/>
              <a:gd name="connsiteY5" fmla="*/ 49099 h 80107"/>
              <a:gd name="connsiteX6" fmla="*/ 51842 w 85099"/>
              <a:gd name="connsiteY6" fmla="*/ 71093 h 80107"/>
              <a:gd name="connsiteX7" fmla="*/ 50283 w 85099"/>
              <a:gd name="connsiteY7" fmla="*/ 74210 h 80107"/>
              <a:gd name="connsiteX8" fmla="*/ 52275 w 85099"/>
              <a:gd name="connsiteY8" fmla="*/ 73950 h 80107"/>
              <a:gd name="connsiteX9" fmla="*/ 47946 w 85099"/>
              <a:gd name="connsiteY9" fmla="*/ 66244 h 80107"/>
              <a:gd name="connsiteX10" fmla="*/ 41971 w 85099"/>
              <a:gd name="connsiteY10" fmla="*/ 56979 h 80107"/>
              <a:gd name="connsiteX11" fmla="*/ 32532 w 85099"/>
              <a:gd name="connsiteY11" fmla="*/ 57931 h 80107"/>
              <a:gd name="connsiteX12" fmla="*/ 18938 w 85099"/>
              <a:gd name="connsiteY12" fmla="*/ 66157 h 80107"/>
              <a:gd name="connsiteX13" fmla="*/ 12270 w 85099"/>
              <a:gd name="connsiteY13" fmla="*/ 55420 h 80107"/>
              <a:gd name="connsiteX14" fmla="*/ 28463 w 85099"/>
              <a:gd name="connsiteY14" fmla="*/ 43644 h 80107"/>
              <a:gd name="connsiteX15" fmla="*/ 29502 w 85099"/>
              <a:gd name="connsiteY15" fmla="*/ 41479 h 80107"/>
              <a:gd name="connsiteX16" fmla="*/ 18504 w 85099"/>
              <a:gd name="connsiteY16" fmla="*/ 24161 h 80107"/>
              <a:gd name="connsiteX17" fmla="*/ 31753 w 85099"/>
              <a:gd name="connsiteY17" fmla="*/ 24767 h 80107"/>
              <a:gd name="connsiteX18" fmla="*/ 40326 w 85099"/>
              <a:gd name="connsiteY18" fmla="*/ 21303 h 80107"/>
              <a:gd name="connsiteX19" fmla="*/ 9672 w 85099"/>
              <a:gd name="connsiteY19" fmla="*/ 18532 h 80107"/>
              <a:gd name="connsiteX20" fmla="*/ 13136 w 85099"/>
              <a:gd name="connsiteY20" fmla="*/ 36197 h 80107"/>
              <a:gd name="connsiteX21" fmla="*/ 18072 w 85099"/>
              <a:gd name="connsiteY21" fmla="*/ 43557 h 80107"/>
              <a:gd name="connsiteX22" fmla="*/ 9759 w 85099"/>
              <a:gd name="connsiteY22" fmla="*/ 49012 h 80107"/>
              <a:gd name="connsiteX23" fmla="*/ 7248 w 85099"/>
              <a:gd name="connsiteY23" fmla="*/ 70400 h 80107"/>
              <a:gd name="connsiteX24" fmla="*/ 41711 w 85099"/>
              <a:gd name="connsiteY24" fmla="*/ 58797 h 80107"/>
              <a:gd name="connsiteX25" fmla="*/ 32272 w 85099"/>
              <a:gd name="connsiteY25" fmla="*/ 59750 h 80107"/>
              <a:gd name="connsiteX26" fmla="*/ 50110 w 85099"/>
              <a:gd name="connsiteY26" fmla="*/ 80098 h 80107"/>
              <a:gd name="connsiteX27" fmla="*/ 70719 w 85099"/>
              <a:gd name="connsiteY27" fmla="*/ 52476 h 80107"/>
              <a:gd name="connsiteX28" fmla="*/ 82062 w 85099"/>
              <a:gd name="connsiteY28" fmla="*/ 36630 h 80107"/>
              <a:gd name="connsiteX29" fmla="*/ 66043 w 85099"/>
              <a:gd name="connsiteY29" fmla="*/ 27711 h 80107"/>
              <a:gd name="connsiteX30" fmla="*/ 56605 w 85099"/>
              <a:gd name="connsiteY30" fmla="*/ 1041 h 80107"/>
              <a:gd name="connsiteX31" fmla="*/ 48898 w 85099"/>
              <a:gd name="connsiteY31" fmla="*/ 954 h 80107"/>
              <a:gd name="connsiteX32" fmla="*/ 31147 w 85099"/>
              <a:gd name="connsiteY32" fmla="*/ 22256 h 80107"/>
              <a:gd name="connsiteX33" fmla="*/ 41105 w 85099"/>
              <a:gd name="connsiteY33" fmla="*/ 21909 h 80107"/>
              <a:gd name="connsiteX34" fmla="*/ 41105 w 85099"/>
              <a:gd name="connsiteY34" fmla="*/ 21909 h 8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099" h="80107">
                <a:moveTo>
                  <a:pt x="41105" y="21909"/>
                </a:moveTo>
                <a:cubicBezTo>
                  <a:pt x="43270" y="14116"/>
                  <a:pt x="46041" y="6669"/>
                  <a:pt x="54526" y="3725"/>
                </a:cubicBezTo>
                <a:cubicBezTo>
                  <a:pt x="51929" y="3725"/>
                  <a:pt x="49331" y="3725"/>
                  <a:pt x="46820" y="3639"/>
                </a:cubicBezTo>
                <a:cubicBezTo>
                  <a:pt x="52535" y="12644"/>
                  <a:pt x="47859" y="24767"/>
                  <a:pt x="57470" y="31174"/>
                </a:cubicBezTo>
                <a:cubicBezTo>
                  <a:pt x="62146" y="34292"/>
                  <a:pt x="67688" y="35764"/>
                  <a:pt x="72278" y="39228"/>
                </a:cubicBezTo>
                <a:cubicBezTo>
                  <a:pt x="80590" y="45462"/>
                  <a:pt x="67515" y="48233"/>
                  <a:pt x="62839" y="49099"/>
                </a:cubicBezTo>
                <a:cubicBezTo>
                  <a:pt x="51409" y="51177"/>
                  <a:pt x="53574" y="62087"/>
                  <a:pt x="51842" y="71093"/>
                </a:cubicBezTo>
                <a:cubicBezTo>
                  <a:pt x="51322" y="72132"/>
                  <a:pt x="50803" y="73171"/>
                  <a:pt x="50283" y="74210"/>
                </a:cubicBezTo>
                <a:cubicBezTo>
                  <a:pt x="53747" y="76029"/>
                  <a:pt x="54353" y="75942"/>
                  <a:pt x="52275" y="73950"/>
                </a:cubicBezTo>
                <a:cubicBezTo>
                  <a:pt x="50456" y="71872"/>
                  <a:pt x="49071" y="68582"/>
                  <a:pt x="47946" y="66244"/>
                </a:cubicBezTo>
                <a:cubicBezTo>
                  <a:pt x="46300" y="62953"/>
                  <a:pt x="44741" y="59490"/>
                  <a:pt x="41971" y="56979"/>
                </a:cubicBezTo>
                <a:cubicBezTo>
                  <a:pt x="39892" y="55074"/>
                  <a:pt x="34351" y="56026"/>
                  <a:pt x="32532" y="57931"/>
                </a:cubicBezTo>
                <a:cubicBezTo>
                  <a:pt x="28636" y="61914"/>
                  <a:pt x="24306" y="64425"/>
                  <a:pt x="18938" y="66157"/>
                </a:cubicBezTo>
                <a:cubicBezTo>
                  <a:pt x="9499" y="69274"/>
                  <a:pt x="8720" y="60009"/>
                  <a:pt x="12270" y="55420"/>
                </a:cubicBezTo>
                <a:cubicBezTo>
                  <a:pt x="16340" y="50225"/>
                  <a:pt x="22921" y="46934"/>
                  <a:pt x="28463" y="43644"/>
                </a:cubicBezTo>
                <a:cubicBezTo>
                  <a:pt x="29155" y="43211"/>
                  <a:pt x="30281" y="42258"/>
                  <a:pt x="29502" y="41479"/>
                </a:cubicBezTo>
                <a:cubicBezTo>
                  <a:pt x="24653" y="36370"/>
                  <a:pt x="20496" y="31088"/>
                  <a:pt x="18504" y="24161"/>
                </a:cubicBezTo>
                <a:cubicBezTo>
                  <a:pt x="15041" y="12125"/>
                  <a:pt x="28809" y="23208"/>
                  <a:pt x="31753" y="24767"/>
                </a:cubicBezTo>
                <a:cubicBezTo>
                  <a:pt x="34177" y="26066"/>
                  <a:pt x="43702" y="23122"/>
                  <a:pt x="40326" y="21303"/>
                </a:cubicBezTo>
                <a:cubicBezTo>
                  <a:pt x="30454" y="16194"/>
                  <a:pt x="18851" y="7189"/>
                  <a:pt x="9672" y="18532"/>
                </a:cubicBezTo>
                <a:cubicBezTo>
                  <a:pt x="5343" y="23901"/>
                  <a:pt x="10192" y="31434"/>
                  <a:pt x="13136" y="36197"/>
                </a:cubicBezTo>
                <a:cubicBezTo>
                  <a:pt x="14954" y="39054"/>
                  <a:pt x="20323" y="42172"/>
                  <a:pt x="18072" y="43557"/>
                </a:cubicBezTo>
                <a:cubicBezTo>
                  <a:pt x="15214" y="45202"/>
                  <a:pt x="12443" y="47107"/>
                  <a:pt x="9759" y="49012"/>
                </a:cubicBezTo>
                <a:cubicBezTo>
                  <a:pt x="1533" y="54901"/>
                  <a:pt x="-6087" y="65378"/>
                  <a:pt x="7248" y="70400"/>
                </a:cubicBezTo>
                <a:cubicBezTo>
                  <a:pt x="18331" y="74643"/>
                  <a:pt x="34177" y="66504"/>
                  <a:pt x="41711" y="58797"/>
                </a:cubicBezTo>
                <a:cubicBezTo>
                  <a:pt x="38594" y="59143"/>
                  <a:pt x="35390" y="59403"/>
                  <a:pt x="32272" y="59750"/>
                </a:cubicBezTo>
                <a:cubicBezTo>
                  <a:pt x="38507" y="65378"/>
                  <a:pt x="39460" y="80531"/>
                  <a:pt x="50110" y="80098"/>
                </a:cubicBezTo>
                <a:cubicBezTo>
                  <a:pt x="67602" y="79319"/>
                  <a:pt x="57297" y="53515"/>
                  <a:pt x="70719" y="52476"/>
                </a:cubicBezTo>
                <a:cubicBezTo>
                  <a:pt x="78945" y="51870"/>
                  <a:pt x="90721" y="45375"/>
                  <a:pt x="82062" y="36630"/>
                </a:cubicBezTo>
                <a:cubicBezTo>
                  <a:pt x="77906" y="32387"/>
                  <a:pt x="71152" y="30569"/>
                  <a:pt x="66043" y="27711"/>
                </a:cubicBezTo>
                <a:cubicBezTo>
                  <a:pt x="58423" y="23554"/>
                  <a:pt x="61194" y="8141"/>
                  <a:pt x="56605" y="1041"/>
                </a:cubicBezTo>
                <a:cubicBezTo>
                  <a:pt x="55306" y="-951"/>
                  <a:pt x="50456" y="435"/>
                  <a:pt x="48898" y="954"/>
                </a:cubicBezTo>
                <a:cubicBezTo>
                  <a:pt x="38594" y="4418"/>
                  <a:pt x="34004" y="12125"/>
                  <a:pt x="31147" y="22256"/>
                </a:cubicBezTo>
                <a:cubicBezTo>
                  <a:pt x="30194" y="25373"/>
                  <a:pt x="40326" y="24680"/>
                  <a:pt x="41105" y="21909"/>
                </a:cubicBezTo>
                <a:lnTo>
                  <a:pt x="41105" y="21909"/>
                </a:lnTo>
                <a:close/>
              </a:path>
            </a:pathLst>
          </a:custGeom>
          <a:solidFill>
            <a:srgbClr val="000000"/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28E7FF72-964A-1B7E-EE76-B57C64DFFDA4}"/>
              </a:ext>
            </a:extLst>
          </p:cNvPr>
          <p:cNvGrpSpPr/>
          <p:nvPr/>
        </p:nvGrpSpPr>
        <p:grpSpPr>
          <a:xfrm>
            <a:off x="2666461" y="1333828"/>
            <a:ext cx="491293" cy="316137"/>
            <a:chOff x="6980766" y="337404"/>
            <a:chExt cx="491293" cy="316137"/>
          </a:xfrm>
        </p:grpSpPr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2032D40-AA59-0CE9-CD96-703D70E95448}"/>
                </a:ext>
              </a:extLst>
            </p:cNvPr>
            <p:cNvSpPr/>
            <p:nvPr/>
          </p:nvSpPr>
          <p:spPr>
            <a:xfrm>
              <a:off x="6994793" y="393134"/>
              <a:ext cx="188874" cy="140410"/>
            </a:xfrm>
            <a:custGeom>
              <a:avLst/>
              <a:gdLst>
                <a:gd name="connsiteX0" fmla="*/ 188648 w 188874"/>
                <a:gd name="connsiteY0" fmla="*/ 50533 h 140410"/>
                <a:gd name="connsiteX1" fmla="*/ 33997 w 188874"/>
                <a:gd name="connsiteY1" fmla="*/ 21612 h 140410"/>
                <a:gd name="connsiteX2" fmla="*/ 227 w 188874"/>
                <a:gd name="connsiteY2" fmla="*/ 99111 h 140410"/>
                <a:gd name="connsiteX3" fmla="*/ 65429 w 188874"/>
                <a:gd name="connsiteY3" fmla="*/ 140328 h 140410"/>
                <a:gd name="connsiteX4" fmla="*/ 96949 w 188874"/>
                <a:gd name="connsiteY4" fmla="*/ 131322 h 140410"/>
                <a:gd name="connsiteX5" fmla="*/ 78158 w 188874"/>
                <a:gd name="connsiteY5" fmla="*/ 119546 h 140410"/>
                <a:gd name="connsiteX6" fmla="*/ 65256 w 188874"/>
                <a:gd name="connsiteY6" fmla="*/ 46550 h 140410"/>
                <a:gd name="connsiteX7" fmla="*/ 136780 w 188874"/>
                <a:gd name="connsiteY7" fmla="*/ 53391 h 140410"/>
                <a:gd name="connsiteX8" fmla="*/ 188648 w 188874"/>
                <a:gd name="connsiteY8" fmla="*/ 50533 h 14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874" h="140410">
                  <a:moveTo>
                    <a:pt x="188648" y="50533"/>
                  </a:moveTo>
                  <a:cubicBezTo>
                    <a:pt x="165529" y="-9734"/>
                    <a:pt x="80756" y="-11726"/>
                    <a:pt x="33997" y="21612"/>
                  </a:cubicBezTo>
                  <a:cubicBezTo>
                    <a:pt x="11570" y="37631"/>
                    <a:pt x="-1938" y="72094"/>
                    <a:pt x="227" y="99111"/>
                  </a:cubicBezTo>
                  <a:cubicBezTo>
                    <a:pt x="2824" y="131236"/>
                    <a:pt x="39192" y="139375"/>
                    <a:pt x="65429" y="140328"/>
                  </a:cubicBezTo>
                  <a:cubicBezTo>
                    <a:pt x="74348" y="140674"/>
                    <a:pt x="91407" y="140328"/>
                    <a:pt x="96949" y="131322"/>
                  </a:cubicBezTo>
                  <a:cubicBezTo>
                    <a:pt x="102404" y="122403"/>
                    <a:pt x="82488" y="119719"/>
                    <a:pt x="78158" y="119546"/>
                  </a:cubicBezTo>
                  <a:cubicBezTo>
                    <a:pt x="37980" y="118074"/>
                    <a:pt x="53307" y="68457"/>
                    <a:pt x="65256" y="46550"/>
                  </a:cubicBezTo>
                  <a:cubicBezTo>
                    <a:pt x="84393" y="11654"/>
                    <a:pt x="122926" y="17369"/>
                    <a:pt x="136780" y="53391"/>
                  </a:cubicBezTo>
                  <a:cubicBezTo>
                    <a:pt x="142842" y="69323"/>
                    <a:pt x="192632" y="60837"/>
                    <a:pt x="188648" y="50533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F2893A7-578B-AA41-3205-C6FF6DBD9B37}"/>
                </a:ext>
              </a:extLst>
            </p:cNvPr>
            <p:cNvSpPr/>
            <p:nvPr/>
          </p:nvSpPr>
          <p:spPr>
            <a:xfrm>
              <a:off x="7060143" y="532983"/>
              <a:ext cx="262888" cy="102372"/>
            </a:xfrm>
            <a:custGeom>
              <a:avLst/>
              <a:gdLst>
                <a:gd name="connsiteX0" fmla="*/ 256734 w 262888"/>
                <a:gd name="connsiteY0" fmla="*/ 9484 h 102372"/>
                <a:gd name="connsiteX1" fmla="*/ 206338 w 262888"/>
                <a:gd name="connsiteY1" fmla="*/ 11043 h 102372"/>
                <a:gd name="connsiteX2" fmla="*/ 192051 w 262888"/>
                <a:gd name="connsiteY2" fmla="*/ 74341 h 102372"/>
                <a:gd name="connsiteX3" fmla="*/ 187288 w 262888"/>
                <a:gd name="connsiteY3" fmla="*/ 77718 h 102372"/>
                <a:gd name="connsiteX4" fmla="*/ 182872 w 262888"/>
                <a:gd name="connsiteY4" fmla="*/ 71310 h 102372"/>
                <a:gd name="connsiteX5" fmla="*/ 181140 w 262888"/>
                <a:gd name="connsiteY5" fmla="*/ 33903 h 102372"/>
                <a:gd name="connsiteX6" fmla="*/ 136979 w 262888"/>
                <a:gd name="connsiteY6" fmla="*/ 20135 h 102372"/>
                <a:gd name="connsiteX7" fmla="*/ 128060 w 262888"/>
                <a:gd name="connsiteY7" fmla="*/ 15459 h 102372"/>
                <a:gd name="connsiteX8" fmla="*/ 95329 w 262888"/>
                <a:gd name="connsiteY8" fmla="*/ 14507 h 102372"/>
                <a:gd name="connsiteX9" fmla="*/ 63723 w 262888"/>
                <a:gd name="connsiteY9" fmla="*/ 55291 h 102372"/>
                <a:gd name="connsiteX10" fmla="*/ 55584 w 262888"/>
                <a:gd name="connsiteY10" fmla="*/ 62391 h 102372"/>
                <a:gd name="connsiteX11" fmla="*/ 53592 w 262888"/>
                <a:gd name="connsiteY11" fmla="*/ 63344 h 102372"/>
                <a:gd name="connsiteX12" fmla="*/ 56103 w 262888"/>
                <a:gd name="connsiteY12" fmla="*/ 32777 h 102372"/>
                <a:gd name="connsiteX13" fmla="*/ 5794 w 262888"/>
                <a:gd name="connsiteY13" fmla="*/ 19789 h 102372"/>
                <a:gd name="connsiteX14" fmla="*/ 65455 w 262888"/>
                <a:gd name="connsiteY14" fmla="*/ 89062 h 102372"/>
                <a:gd name="connsiteX15" fmla="*/ 113253 w 262888"/>
                <a:gd name="connsiteY15" fmla="*/ 70445 h 102372"/>
                <a:gd name="connsiteX16" fmla="*/ 126069 w 262888"/>
                <a:gd name="connsiteY16" fmla="*/ 51135 h 102372"/>
                <a:gd name="connsiteX17" fmla="*/ 201230 w 262888"/>
                <a:gd name="connsiteY17" fmla="*/ 101790 h 102372"/>
                <a:gd name="connsiteX18" fmla="*/ 256734 w 262888"/>
                <a:gd name="connsiteY18" fmla="*/ 9484 h 10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888" h="102372">
                  <a:moveTo>
                    <a:pt x="256734" y="9484"/>
                  </a:moveTo>
                  <a:cubicBezTo>
                    <a:pt x="250240" y="-4197"/>
                    <a:pt x="199931" y="-2552"/>
                    <a:pt x="206338" y="11043"/>
                  </a:cubicBezTo>
                  <a:cubicBezTo>
                    <a:pt x="216903" y="33210"/>
                    <a:pt x="209542" y="57975"/>
                    <a:pt x="192051" y="74341"/>
                  </a:cubicBezTo>
                  <a:cubicBezTo>
                    <a:pt x="190665" y="75640"/>
                    <a:pt x="189020" y="76679"/>
                    <a:pt x="187288" y="77718"/>
                  </a:cubicBezTo>
                  <a:cubicBezTo>
                    <a:pt x="185643" y="75726"/>
                    <a:pt x="184171" y="73475"/>
                    <a:pt x="182872" y="71310"/>
                  </a:cubicBezTo>
                  <a:cubicBezTo>
                    <a:pt x="176378" y="60400"/>
                    <a:pt x="175599" y="45333"/>
                    <a:pt x="181140" y="33903"/>
                  </a:cubicBezTo>
                  <a:cubicBezTo>
                    <a:pt x="187375" y="21174"/>
                    <a:pt x="151440" y="13987"/>
                    <a:pt x="136979" y="20135"/>
                  </a:cubicBezTo>
                  <a:cubicBezTo>
                    <a:pt x="133256" y="17711"/>
                    <a:pt x="129359" y="15892"/>
                    <a:pt x="128060" y="15459"/>
                  </a:cubicBezTo>
                  <a:cubicBezTo>
                    <a:pt x="118882" y="11996"/>
                    <a:pt x="104248" y="8272"/>
                    <a:pt x="95329" y="14507"/>
                  </a:cubicBezTo>
                  <a:cubicBezTo>
                    <a:pt x="80522" y="24811"/>
                    <a:pt x="74807" y="41869"/>
                    <a:pt x="63723" y="55291"/>
                  </a:cubicBezTo>
                  <a:cubicBezTo>
                    <a:pt x="61385" y="58148"/>
                    <a:pt x="58528" y="60313"/>
                    <a:pt x="55584" y="62391"/>
                  </a:cubicBezTo>
                  <a:cubicBezTo>
                    <a:pt x="54891" y="62738"/>
                    <a:pt x="54285" y="62998"/>
                    <a:pt x="53592" y="63344"/>
                  </a:cubicBezTo>
                  <a:cubicBezTo>
                    <a:pt x="47184" y="54252"/>
                    <a:pt x="51254" y="41350"/>
                    <a:pt x="56103" y="32777"/>
                  </a:cubicBezTo>
                  <a:cubicBezTo>
                    <a:pt x="61905" y="22560"/>
                    <a:pt x="14107" y="5068"/>
                    <a:pt x="5794" y="19789"/>
                  </a:cubicBezTo>
                  <a:cubicBezTo>
                    <a:pt x="-16633" y="59361"/>
                    <a:pt x="30905" y="87936"/>
                    <a:pt x="65455" y="89062"/>
                  </a:cubicBezTo>
                  <a:cubicBezTo>
                    <a:pt x="84072" y="89668"/>
                    <a:pt x="101044" y="85165"/>
                    <a:pt x="113253" y="70445"/>
                  </a:cubicBezTo>
                  <a:cubicBezTo>
                    <a:pt x="118275" y="64383"/>
                    <a:pt x="121999" y="57629"/>
                    <a:pt x="126069" y="51135"/>
                  </a:cubicBezTo>
                  <a:cubicBezTo>
                    <a:pt x="128147" y="84212"/>
                    <a:pt x="165987" y="106293"/>
                    <a:pt x="201230" y="101790"/>
                  </a:cubicBezTo>
                  <a:cubicBezTo>
                    <a:pt x="244958" y="95902"/>
                    <a:pt x="276823" y="51741"/>
                    <a:pt x="256734" y="948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CEC968A-6C00-4902-6C3A-8A5C690A036B}"/>
                </a:ext>
              </a:extLst>
            </p:cNvPr>
            <p:cNvSpPr/>
            <p:nvPr/>
          </p:nvSpPr>
          <p:spPr>
            <a:xfrm>
              <a:off x="7325653" y="427234"/>
              <a:ext cx="134156" cy="155051"/>
            </a:xfrm>
            <a:custGeom>
              <a:avLst/>
              <a:gdLst>
                <a:gd name="connsiteX0" fmla="*/ 99550 w 134156"/>
                <a:gd name="connsiteY0" fmla="*/ 7514 h 155051"/>
                <a:gd name="connsiteX1" fmla="*/ 663 w 134156"/>
                <a:gd name="connsiteY1" fmla="*/ 35310 h 155051"/>
                <a:gd name="connsiteX2" fmla="*/ 49761 w 134156"/>
                <a:gd name="connsiteY2" fmla="*/ 52282 h 155051"/>
                <a:gd name="connsiteX3" fmla="*/ 67165 w 134156"/>
                <a:gd name="connsiteY3" fmla="*/ 35224 h 155051"/>
                <a:gd name="connsiteX4" fmla="*/ 81626 w 134156"/>
                <a:gd name="connsiteY4" fmla="*/ 27777 h 155051"/>
                <a:gd name="connsiteX5" fmla="*/ 82665 w 134156"/>
                <a:gd name="connsiteY5" fmla="*/ 67089 h 155051"/>
                <a:gd name="connsiteX6" fmla="*/ 68031 w 134156"/>
                <a:gd name="connsiteY6" fmla="*/ 103977 h 155051"/>
                <a:gd name="connsiteX7" fmla="*/ 54610 w 134156"/>
                <a:gd name="connsiteY7" fmla="*/ 121295 h 155051"/>
                <a:gd name="connsiteX8" fmla="*/ 47509 w 134156"/>
                <a:gd name="connsiteY8" fmla="*/ 126750 h 155051"/>
                <a:gd name="connsiteX9" fmla="*/ 45950 w 134156"/>
                <a:gd name="connsiteY9" fmla="*/ 127356 h 155051"/>
                <a:gd name="connsiteX10" fmla="*/ 18848 w 134156"/>
                <a:gd name="connsiteY10" fmla="*/ 120429 h 155051"/>
                <a:gd name="connsiteX11" fmla="*/ 14085 w 134156"/>
                <a:gd name="connsiteY11" fmla="*/ 134284 h 155051"/>
                <a:gd name="connsiteX12" fmla="*/ 93056 w 134156"/>
                <a:gd name="connsiteY12" fmla="*/ 148311 h 155051"/>
                <a:gd name="connsiteX13" fmla="*/ 133147 w 134156"/>
                <a:gd name="connsiteY13" fmla="*/ 76094 h 155051"/>
                <a:gd name="connsiteX14" fmla="*/ 99550 w 134156"/>
                <a:gd name="connsiteY14" fmla="*/ 7514 h 155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156" h="155051">
                  <a:moveTo>
                    <a:pt x="99550" y="7514"/>
                  </a:moveTo>
                  <a:cubicBezTo>
                    <a:pt x="62576" y="-9631"/>
                    <a:pt x="24043" y="3791"/>
                    <a:pt x="663" y="35310"/>
                  </a:cubicBezTo>
                  <a:cubicBezTo>
                    <a:pt x="-6004" y="44316"/>
                    <a:pt x="39543" y="65963"/>
                    <a:pt x="49761" y="52282"/>
                  </a:cubicBezTo>
                  <a:cubicBezTo>
                    <a:pt x="54869" y="45355"/>
                    <a:pt x="60498" y="40419"/>
                    <a:pt x="67165" y="35224"/>
                  </a:cubicBezTo>
                  <a:cubicBezTo>
                    <a:pt x="71581" y="31933"/>
                    <a:pt x="76430" y="29595"/>
                    <a:pt x="81626" y="27777"/>
                  </a:cubicBezTo>
                  <a:cubicBezTo>
                    <a:pt x="86302" y="39813"/>
                    <a:pt x="85176" y="54793"/>
                    <a:pt x="82665" y="67089"/>
                  </a:cubicBezTo>
                  <a:cubicBezTo>
                    <a:pt x="80067" y="80078"/>
                    <a:pt x="74439" y="92460"/>
                    <a:pt x="68031" y="103977"/>
                  </a:cubicBezTo>
                  <a:cubicBezTo>
                    <a:pt x="64394" y="110471"/>
                    <a:pt x="59805" y="116013"/>
                    <a:pt x="54610" y="121295"/>
                  </a:cubicBezTo>
                  <a:cubicBezTo>
                    <a:pt x="52445" y="123373"/>
                    <a:pt x="50107" y="125191"/>
                    <a:pt x="47509" y="126750"/>
                  </a:cubicBezTo>
                  <a:cubicBezTo>
                    <a:pt x="46903" y="126923"/>
                    <a:pt x="46470" y="127096"/>
                    <a:pt x="45950" y="127356"/>
                  </a:cubicBezTo>
                  <a:cubicBezTo>
                    <a:pt x="37724" y="122767"/>
                    <a:pt x="28026" y="119996"/>
                    <a:pt x="18848" y="120429"/>
                  </a:cubicBezTo>
                  <a:cubicBezTo>
                    <a:pt x="9236" y="120862"/>
                    <a:pt x="6032" y="127962"/>
                    <a:pt x="14085" y="134284"/>
                  </a:cubicBezTo>
                  <a:cubicBezTo>
                    <a:pt x="36252" y="151862"/>
                    <a:pt x="66732" y="162858"/>
                    <a:pt x="93056" y="148311"/>
                  </a:cubicBezTo>
                  <a:cubicBezTo>
                    <a:pt x="116176" y="135496"/>
                    <a:pt x="129597" y="100600"/>
                    <a:pt x="133147" y="76094"/>
                  </a:cubicBezTo>
                  <a:cubicBezTo>
                    <a:pt x="137564" y="45788"/>
                    <a:pt x="127692" y="20590"/>
                    <a:pt x="99550" y="7514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E0A9305-C7F5-B8B9-10B2-02A05836B5A8}"/>
                </a:ext>
              </a:extLst>
            </p:cNvPr>
            <p:cNvSpPr/>
            <p:nvPr/>
          </p:nvSpPr>
          <p:spPr>
            <a:xfrm>
              <a:off x="7218077" y="349613"/>
              <a:ext cx="150320" cy="89307"/>
            </a:xfrm>
            <a:custGeom>
              <a:avLst/>
              <a:gdLst>
                <a:gd name="connsiteX0" fmla="*/ 140191 w 150320"/>
                <a:gd name="connsiteY0" fmla="*/ 19846 h 89307"/>
                <a:gd name="connsiteX1" fmla="*/ 88150 w 150320"/>
                <a:gd name="connsiteY1" fmla="*/ 190 h 89307"/>
                <a:gd name="connsiteX2" fmla="*/ 0 w 150320"/>
                <a:gd name="connsiteY2" fmla="*/ 78641 h 89307"/>
                <a:gd name="connsiteX3" fmla="*/ 51955 w 150320"/>
                <a:gd name="connsiteY3" fmla="*/ 77689 h 89307"/>
                <a:gd name="connsiteX4" fmla="*/ 88670 w 150320"/>
                <a:gd name="connsiteY4" fmla="*/ 24089 h 89307"/>
                <a:gd name="connsiteX5" fmla="*/ 95510 w 150320"/>
                <a:gd name="connsiteY5" fmla="*/ 38723 h 89307"/>
                <a:gd name="connsiteX6" fmla="*/ 98195 w 150320"/>
                <a:gd name="connsiteY6" fmla="*/ 72840 h 89307"/>
                <a:gd name="connsiteX7" fmla="*/ 150149 w 150320"/>
                <a:gd name="connsiteY7" fmla="*/ 71887 h 89307"/>
                <a:gd name="connsiteX8" fmla="*/ 140191 w 150320"/>
                <a:gd name="connsiteY8" fmla="*/ 19846 h 8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320" h="89307">
                  <a:moveTo>
                    <a:pt x="140191" y="19846"/>
                  </a:moveTo>
                  <a:cubicBezTo>
                    <a:pt x="130320" y="2614"/>
                    <a:pt x="105988" y="-936"/>
                    <a:pt x="88150" y="190"/>
                  </a:cubicBezTo>
                  <a:cubicBezTo>
                    <a:pt x="49097" y="2614"/>
                    <a:pt x="520" y="35605"/>
                    <a:pt x="0" y="78641"/>
                  </a:cubicBezTo>
                  <a:cubicBezTo>
                    <a:pt x="-173" y="93188"/>
                    <a:pt x="51782" y="92842"/>
                    <a:pt x="51955" y="77689"/>
                  </a:cubicBezTo>
                  <a:cubicBezTo>
                    <a:pt x="52215" y="55002"/>
                    <a:pt x="70572" y="35865"/>
                    <a:pt x="88670" y="24089"/>
                  </a:cubicBezTo>
                  <a:cubicBezTo>
                    <a:pt x="92133" y="28245"/>
                    <a:pt x="94038" y="33700"/>
                    <a:pt x="95510" y="38723"/>
                  </a:cubicBezTo>
                  <a:cubicBezTo>
                    <a:pt x="98627" y="49633"/>
                    <a:pt x="98627" y="61583"/>
                    <a:pt x="98195" y="72840"/>
                  </a:cubicBezTo>
                  <a:cubicBezTo>
                    <a:pt x="97588" y="87040"/>
                    <a:pt x="149456" y="87300"/>
                    <a:pt x="150149" y="71887"/>
                  </a:cubicBezTo>
                  <a:cubicBezTo>
                    <a:pt x="150928" y="53963"/>
                    <a:pt x="149283" y="35692"/>
                    <a:pt x="140191" y="19846"/>
                  </a:cubicBezTo>
                  <a:close/>
                </a:path>
              </a:pathLst>
            </a:custGeom>
            <a:solidFill>
              <a:srgbClr val="CFE0D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CFE311C-F4B2-6B83-6031-069F6A03E097}"/>
                </a:ext>
              </a:extLst>
            </p:cNvPr>
            <p:cNvSpPr/>
            <p:nvPr/>
          </p:nvSpPr>
          <p:spPr>
            <a:xfrm>
              <a:off x="6980766" y="337404"/>
              <a:ext cx="491293" cy="316137"/>
            </a:xfrm>
            <a:custGeom>
              <a:avLst/>
              <a:gdLst>
                <a:gd name="connsiteX0" fmla="*/ 205965 w 491293"/>
                <a:gd name="connsiteY0" fmla="*/ 126006 h 316137"/>
                <a:gd name="connsiteX1" fmla="*/ 145784 w 491293"/>
                <a:gd name="connsiteY1" fmla="*/ 52923 h 316137"/>
                <a:gd name="connsiteX2" fmla="*/ 32870 w 491293"/>
                <a:gd name="connsiteY2" fmla="*/ 80373 h 316137"/>
                <a:gd name="connsiteX3" fmla="*/ 11568 w 491293"/>
                <a:gd name="connsiteY3" fmla="*/ 190689 h 316137"/>
                <a:gd name="connsiteX4" fmla="*/ 38498 w 491293"/>
                <a:gd name="connsiteY4" fmla="*/ 206536 h 316137"/>
                <a:gd name="connsiteX5" fmla="*/ 105779 w 491293"/>
                <a:gd name="connsiteY5" fmla="*/ 200128 h 316137"/>
                <a:gd name="connsiteX6" fmla="*/ 100064 w 491293"/>
                <a:gd name="connsiteY6" fmla="*/ 197270 h 316137"/>
                <a:gd name="connsiteX7" fmla="*/ 93570 w 491293"/>
                <a:gd name="connsiteY7" fmla="*/ 291568 h 316137"/>
                <a:gd name="connsiteX8" fmla="*/ 210121 w 491293"/>
                <a:gd name="connsiteY8" fmla="*/ 234504 h 316137"/>
                <a:gd name="connsiteX9" fmla="*/ 203714 w 491293"/>
                <a:gd name="connsiteY9" fmla="*/ 232599 h 316137"/>
                <a:gd name="connsiteX10" fmla="*/ 230990 w 491293"/>
                <a:gd name="connsiteY10" fmla="*/ 304123 h 316137"/>
                <a:gd name="connsiteX11" fmla="*/ 272986 w 491293"/>
                <a:gd name="connsiteY11" fmla="*/ 315294 h 316137"/>
                <a:gd name="connsiteX12" fmla="*/ 344597 w 491293"/>
                <a:gd name="connsiteY12" fmla="*/ 207834 h 316137"/>
                <a:gd name="connsiteX13" fmla="*/ 338016 w 491293"/>
                <a:gd name="connsiteY13" fmla="*/ 206622 h 316137"/>
                <a:gd name="connsiteX14" fmla="*/ 404691 w 491293"/>
                <a:gd name="connsiteY14" fmla="*/ 251130 h 316137"/>
                <a:gd name="connsiteX15" fmla="*/ 485740 w 491293"/>
                <a:gd name="connsiteY15" fmla="*/ 169994 h 316137"/>
                <a:gd name="connsiteX16" fmla="*/ 372826 w 491293"/>
                <a:gd name="connsiteY16" fmla="*/ 95612 h 316137"/>
                <a:gd name="connsiteX17" fmla="*/ 379233 w 491293"/>
                <a:gd name="connsiteY17" fmla="*/ 97517 h 316137"/>
                <a:gd name="connsiteX18" fmla="*/ 377155 w 491293"/>
                <a:gd name="connsiteY18" fmla="*/ 51018 h 316137"/>
                <a:gd name="connsiteX19" fmla="*/ 356460 w 491293"/>
                <a:gd name="connsiteY19" fmla="*/ 16901 h 316137"/>
                <a:gd name="connsiteX20" fmla="*/ 313164 w 491293"/>
                <a:gd name="connsiteY20" fmla="*/ 16 h 316137"/>
                <a:gd name="connsiteX21" fmla="*/ 249174 w 491293"/>
                <a:gd name="connsiteY21" fmla="*/ 82884 h 316137"/>
                <a:gd name="connsiteX22" fmla="*/ 255582 w 491293"/>
                <a:gd name="connsiteY22" fmla="*/ 84096 h 316137"/>
                <a:gd name="connsiteX23" fmla="*/ 229691 w 491293"/>
                <a:gd name="connsiteY23" fmla="*/ 64700 h 316137"/>
                <a:gd name="connsiteX24" fmla="*/ 182326 w 491293"/>
                <a:gd name="connsiteY24" fmla="*/ 82537 h 316137"/>
                <a:gd name="connsiteX25" fmla="*/ 188474 w 491293"/>
                <a:gd name="connsiteY25" fmla="*/ 85135 h 316137"/>
                <a:gd name="connsiteX26" fmla="*/ 216702 w 491293"/>
                <a:gd name="connsiteY26" fmla="*/ 69808 h 316137"/>
                <a:gd name="connsiteX27" fmla="*/ 249434 w 491293"/>
                <a:gd name="connsiteY27" fmla="*/ 83576 h 316137"/>
                <a:gd name="connsiteX28" fmla="*/ 255841 w 491293"/>
                <a:gd name="connsiteY28" fmla="*/ 84789 h 316137"/>
                <a:gd name="connsiteX29" fmla="*/ 287967 w 491293"/>
                <a:gd name="connsiteY29" fmla="*/ 16036 h 316137"/>
                <a:gd name="connsiteX30" fmla="*/ 362694 w 491293"/>
                <a:gd name="connsiteY30" fmla="*/ 30669 h 316137"/>
                <a:gd name="connsiteX31" fmla="*/ 372566 w 491293"/>
                <a:gd name="connsiteY31" fmla="*/ 96132 h 316137"/>
                <a:gd name="connsiteX32" fmla="*/ 378974 w 491293"/>
                <a:gd name="connsiteY32" fmla="*/ 98037 h 316137"/>
                <a:gd name="connsiteX33" fmla="*/ 462101 w 491293"/>
                <a:gd name="connsiteY33" fmla="*/ 91456 h 316137"/>
                <a:gd name="connsiteX34" fmla="*/ 480631 w 491293"/>
                <a:gd name="connsiteY34" fmla="*/ 163067 h 316137"/>
                <a:gd name="connsiteX35" fmla="*/ 434045 w 491293"/>
                <a:gd name="connsiteY35" fmla="*/ 233379 h 316137"/>
                <a:gd name="connsiteX36" fmla="*/ 344597 w 491293"/>
                <a:gd name="connsiteY36" fmla="*/ 207748 h 316137"/>
                <a:gd name="connsiteX37" fmla="*/ 338016 w 491293"/>
                <a:gd name="connsiteY37" fmla="*/ 206536 h 316137"/>
                <a:gd name="connsiteX38" fmla="*/ 304072 w 491293"/>
                <a:gd name="connsiteY38" fmla="*/ 298149 h 316137"/>
                <a:gd name="connsiteX39" fmla="*/ 227526 w 491293"/>
                <a:gd name="connsiteY39" fmla="*/ 293906 h 316137"/>
                <a:gd name="connsiteX40" fmla="*/ 210468 w 491293"/>
                <a:gd name="connsiteY40" fmla="*/ 233725 h 316137"/>
                <a:gd name="connsiteX41" fmla="*/ 204060 w 491293"/>
                <a:gd name="connsiteY41" fmla="*/ 231820 h 316137"/>
                <a:gd name="connsiteX42" fmla="*/ 171155 w 491293"/>
                <a:gd name="connsiteY42" fmla="*/ 268102 h 316137"/>
                <a:gd name="connsiteX43" fmla="*/ 90193 w 491293"/>
                <a:gd name="connsiteY43" fmla="*/ 283601 h 316137"/>
                <a:gd name="connsiteX44" fmla="*/ 106385 w 491293"/>
                <a:gd name="connsiteY44" fmla="*/ 199782 h 316137"/>
                <a:gd name="connsiteX45" fmla="*/ 100670 w 491293"/>
                <a:gd name="connsiteY45" fmla="*/ 196924 h 316137"/>
                <a:gd name="connsiteX46" fmla="*/ 47157 w 491293"/>
                <a:gd name="connsiteY46" fmla="*/ 203331 h 316137"/>
                <a:gd name="connsiteX47" fmla="*/ 7931 w 491293"/>
                <a:gd name="connsiteY47" fmla="*/ 165058 h 316137"/>
                <a:gd name="connsiteX48" fmla="*/ 34861 w 491293"/>
                <a:gd name="connsiteY48" fmla="*/ 86867 h 316137"/>
                <a:gd name="connsiteX49" fmla="*/ 123963 w 491293"/>
                <a:gd name="connsiteY49" fmla="*/ 51365 h 316137"/>
                <a:gd name="connsiteX50" fmla="*/ 199557 w 491293"/>
                <a:gd name="connsiteY50" fmla="*/ 123841 h 316137"/>
                <a:gd name="connsiteX51" fmla="*/ 205965 w 491293"/>
                <a:gd name="connsiteY51" fmla="*/ 126006 h 316137"/>
                <a:gd name="connsiteX52" fmla="*/ 205965 w 491293"/>
                <a:gd name="connsiteY52" fmla="*/ 126006 h 316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1293" h="316137">
                  <a:moveTo>
                    <a:pt x="205965" y="126006"/>
                  </a:moveTo>
                  <a:cubicBezTo>
                    <a:pt x="207957" y="91803"/>
                    <a:pt x="176351" y="63054"/>
                    <a:pt x="145784" y="52923"/>
                  </a:cubicBezTo>
                  <a:cubicBezTo>
                    <a:pt x="106472" y="39934"/>
                    <a:pt x="63263" y="54049"/>
                    <a:pt x="32870" y="80373"/>
                  </a:cubicBezTo>
                  <a:cubicBezTo>
                    <a:pt x="1610" y="107389"/>
                    <a:pt x="-11205" y="154235"/>
                    <a:pt x="11568" y="190689"/>
                  </a:cubicBezTo>
                  <a:cubicBezTo>
                    <a:pt x="17543" y="200214"/>
                    <a:pt x="28021" y="204544"/>
                    <a:pt x="38498" y="206536"/>
                  </a:cubicBezTo>
                  <a:cubicBezTo>
                    <a:pt x="58760" y="210519"/>
                    <a:pt x="85777" y="204371"/>
                    <a:pt x="105779" y="200128"/>
                  </a:cubicBezTo>
                  <a:cubicBezTo>
                    <a:pt x="103874" y="199175"/>
                    <a:pt x="101969" y="198223"/>
                    <a:pt x="100064" y="197270"/>
                  </a:cubicBezTo>
                  <a:cubicBezTo>
                    <a:pt x="74866" y="215801"/>
                    <a:pt x="58587" y="273470"/>
                    <a:pt x="93570" y="291568"/>
                  </a:cubicBezTo>
                  <a:cubicBezTo>
                    <a:pt x="140416" y="315900"/>
                    <a:pt x="183451" y="266629"/>
                    <a:pt x="210121" y="234504"/>
                  </a:cubicBezTo>
                  <a:cubicBezTo>
                    <a:pt x="207957" y="233898"/>
                    <a:pt x="205878" y="233205"/>
                    <a:pt x="203714" y="232599"/>
                  </a:cubicBezTo>
                  <a:cubicBezTo>
                    <a:pt x="210727" y="259789"/>
                    <a:pt x="209515" y="283428"/>
                    <a:pt x="230990" y="304123"/>
                  </a:cubicBezTo>
                  <a:cubicBezTo>
                    <a:pt x="241554" y="314254"/>
                    <a:pt x="258959" y="317978"/>
                    <a:pt x="272986" y="315294"/>
                  </a:cubicBezTo>
                  <a:cubicBezTo>
                    <a:pt x="317754" y="306721"/>
                    <a:pt x="371873" y="256412"/>
                    <a:pt x="344597" y="207834"/>
                  </a:cubicBezTo>
                  <a:cubicBezTo>
                    <a:pt x="343818" y="206449"/>
                    <a:pt x="337410" y="204371"/>
                    <a:pt x="338016" y="206622"/>
                  </a:cubicBezTo>
                  <a:cubicBezTo>
                    <a:pt x="344770" y="231474"/>
                    <a:pt x="379233" y="252775"/>
                    <a:pt x="404691" y="251130"/>
                  </a:cubicBezTo>
                  <a:cubicBezTo>
                    <a:pt x="444956" y="248446"/>
                    <a:pt x="472752" y="203765"/>
                    <a:pt x="485740" y="169994"/>
                  </a:cubicBezTo>
                  <a:cubicBezTo>
                    <a:pt x="513969" y="96565"/>
                    <a:pt x="428157" y="50845"/>
                    <a:pt x="372826" y="95612"/>
                  </a:cubicBezTo>
                  <a:cubicBezTo>
                    <a:pt x="374990" y="96219"/>
                    <a:pt x="377069" y="96911"/>
                    <a:pt x="379233" y="97517"/>
                  </a:cubicBezTo>
                  <a:cubicBezTo>
                    <a:pt x="375510" y="82191"/>
                    <a:pt x="378541" y="66605"/>
                    <a:pt x="377155" y="51018"/>
                  </a:cubicBezTo>
                  <a:cubicBezTo>
                    <a:pt x="375943" y="37164"/>
                    <a:pt x="365639" y="26340"/>
                    <a:pt x="356460" y="16901"/>
                  </a:cubicBezTo>
                  <a:cubicBezTo>
                    <a:pt x="344684" y="4865"/>
                    <a:pt x="329617" y="-330"/>
                    <a:pt x="313164" y="16"/>
                  </a:cubicBezTo>
                  <a:cubicBezTo>
                    <a:pt x="266838" y="882"/>
                    <a:pt x="268743" y="54222"/>
                    <a:pt x="249174" y="82884"/>
                  </a:cubicBezTo>
                  <a:cubicBezTo>
                    <a:pt x="251339" y="83317"/>
                    <a:pt x="253417" y="83663"/>
                    <a:pt x="255582" y="84096"/>
                  </a:cubicBezTo>
                  <a:cubicBezTo>
                    <a:pt x="247788" y="73878"/>
                    <a:pt x="242853" y="66345"/>
                    <a:pt x="229691" y="64700"/>
                  </a:cubicBezTo>
                  <a:cubicBezTo>
                    <a:pt x="212546" y="62535"/>
                    <a:pt x="195574" y="73012"/>
                    <a:pt x="182326" y="82537"/>
                  </a:cubicBezTo>
                  <a:cubicBezTo>
                    <a:pt x="180854" y="83576"/>
                    <a:pt x="186828" y="86434"/>
                    <a:pt x="188474" y="85135"/>
                  </a:cubicBezTo>
                  <a:cubicBezTo>
                    <a:pt x="197306" y="78814"/>
                    <a:pt x="206398" y="73532"/>
                    <a:pt x="216702" y="69808"/>
                  </a:cubicBezTo>
                  <a:cubicBezTo>
                    <a:pt x="232202" y="64180"/>
                    <a:pt x="241207" y="72753"/>
                    <a:pt x="249434" y="83576"/>
                  </a:cubicBezTo>
                  <a:cubicBezTo>
                    <a:pt x="250473" y="84875"/>
                    <a:pt x="254629" y="86520"/>
                    <a:pt x="255841" y="84789"/>
                  </a:cubicBezTo>
                  <a:cubicBezTo>
                    <a:pt x="270389" y="63574"/>
                    <a:pt x="270475" y="35692"/>
                    <a:pt x="287967" y="16036"/>
                  </a:cubicBezTo>
                  <a:cubicBezTo>
                    <a:pt x="310394" y="-9076"/>
                    <a:pt x="345463" y="8242"/>
                    <a:pt x="362694" y="30669"/>
                  </a:cubicBezTo>
                  <a:cubicBezTo>
                    <a:pt x="377328" y="49719"/>
                    <a:pt x="367370" y="74484"/>
                    <a:pt x="372566" y="96132"/>
                  </a:cubicBezTo>
                  <a:cubicBezTo>
                    <a:pt x="372999" y="97864"/>
                    <a:pt x="377588" y="99163"/>
                    <a:pt x="378974" y="98037"/>
                  </a:cubicBezTo>
                  <a:cubicBezTo>
                    <a:pt x="402959" y="78554"/>
                    <a:pt x="435604" y="72579"/>
                    <a:pt x="462101" y="91456"/>
                  </a:cubicBezTo>
                  <a:cubicBezTo>
                    <a:pt x="484961" y="107735"/>
                    <a:pt x="487732" y="138215"/>
                    <a:pt x="480631" y="163067"/>
                  </a:cubicBezTo>
                  <a:cubicBezTo>
                    <a:pt x="472925" y="189910"/>
                    <a:pt x="455001" y="215281"/>
                    <a:pt x="434045" y="233379"/>
                  </a:cubicBezTo>
                  <a:cubicBezTo>
                    <a:pt x="405903" y="257624"/>
                    <a:pt x="354728" y="245242"/>
                    <a:pt x="344597" y="207748"/>
                  </a:cubicBezTo>
                  <a:cubicBezTo>
                    <a:pt x="342432" y="207315"/>
                    <a:pt x="340181" y="206968"/>
                    <a:pt x="338016" y="206536"/>
                  </a:cubicBezTo>
                  <a:cubicBezTo>
                    <a:pt x="357412" y="240999"/>
                    <a:pt x="332474" y="277886"/>
                    <a:pt x="304072" y="298149"/>
                  </a:cubicBezTo>
                  <a:cubicBezTo>
                    <a:pt x="280173" y="315294"/>
                    <a:pt x="247788" y="318324"/>
                    <a:pt x="227526" y="293906"/>
                  </a:cubicBezTo>
                  <a:cubicBezTo>
                    <a:pt x="213672" y="277280"/>
                    <a:pt x="215577" y="253554"/>
                    <a:pt x="210468" y="233725"/>
                  </a:cubicBezTo>
                  <a:cubicBezTo>
                    <a:pt x="210035" y="232166"/>
                    <a:pt x="205186" y="230434"/>
                    <a:pt x="204060" y="231820"/>
                  </a:cubicBezTo>
                  <a:cubicBezTo>
                    <a:pt x="193582" y="244462"/>
                    <a:pt x="183105" y="256845"/>
                    <a:pt x="171155" y="268102"/>
                  </a:cubicBezTo>
                  <a:cubicBezTo>
                    <a:pt x="152019" y="286112"/>
                    <a:pt x="113053" y="308626"/>
                    <a:pt x="90193" y="283601"/>
                  </a:cubicBezTo>
                  <a:cubicBezTo>
                    <a:pt x="68978" y="260395"/>
                    <a:pt x="84218" y="216147"/>
                    <a:pt x="106385" y="199782"/>
                  </a:cubicBezTo>
                  <a:cubicBezTo>
                    <a:pt x="108290" y="198396"/>
                    <a:pt x="101623" y="196751"/>
                    <a:pt x="100670" y="196924"/>
                  </a:cubicBezTo>
                  <a:cubicBezTo>
                    <a:pt x="83006" y="200734"/>
                    <a:pt x="65082" y="201340"/>
                    <a:pt x="47157" y="203331"/>
                  </a:cubicBezTo>
                  <a:cubicBezTo>
                    <a:pt x="21007" y="206189"/>
                    <a:pt x="12521" y="184888"/>
                    <a:pt x="7931" y="165058"/>
                  </a:cubicBezTo>
                  <a:cubicBezTo>
                    <a:pt x="1351" y="136657"/>
                    <a:pt x="15465" y="106696"/>
                    <a:pt x="34861" y="86867"/>
                  </a:cubicBezTo>
                  <a:cubicBezTo>
                    <a:pt x="57981" y="63227"/>
                    <a:pt x="91232" y="50758"/>
                    <a:pt x="123963" y="51365"/>
                  </a:cubicBezTo>
                  <a:cubicBezTo>
                    <a:pt x="159899" y="51971"/>
                    <a:pt x="201809" y="85828"/>
                    <a:pt x="199557" y="123841"/>
                  </a:cubicBezTo>
                  <a:cubicBezTo>
                    <a:pt x="199211" y="126179"/>
                    <a:pt x="205878" y="127564"/>
                    <a:pt x="205965" y="126006"/>
                  </a:cubicBezTo>
                  <a:lnTo>
                    <a:pt x="205965" y="126006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73AC60A9-CEE4-F46D-BE38-874E8EB4134F}"/>
              </a:ext>
            </a:extLst>
          </p:cNvPr>
          <p:cNvGrpSpPr/>
          <p:nvPr/>
        </p:nvGrpSpPr>
        <p:grpSpPr>
          <a:xfrm>
            <a:off x="6787042" y="678824"/>
            <a:ext cx="807680" cy="504918"/>
            <a:chOff x="-2528821" y="968315"/>
            <a:chExt cx="408468" cy="255352"/>
          </a:xfrm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F3D0BE3A-A09A-DCD8-3404-642B6708F922}"/>
                </a:ext>
              </a:extLst>
            </p:cNvPr>
            <p:cNvGrpSpPr/>
            <p:nvPr/>
          </p:nvGrpSpPr>
          <p:grpSpPr>
            <a:xfrm>
              <a:off x="-2517619" y="1006098"/>
              <a:ext cx="379909" cy="210333"/>
              <a:chOff x="-2514911" y="1004841"/>
              <a:chExt cx="379909" cy="210333"/>
            </a:xfrm>
            <a:solidFill>
              <a:srgbClr val="CFE0D0"/>
            </a:solidFill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0F0125-3329-F0D1-6AF8-FD9EFF8D4697}"/>
                  </a:ext>
                </a:extLst>
              </p:cNvPr>
              <p:cNvSpPr/>
              <p:nvPr/>
            </p:nvSpPr>
            <p:spPr>
              <a:xfrm>
                <a:off x="-2514911" y="1005971"/>
                <a:ext cx="141976" cy="125662"/>
              </a:xfrm>
              <a:custGeom>
                <a:avLst/>
                <a:gdLst>
                  <a:gd name="connsiteX0" fmla="*/ 85296 w 141976"/>
                  <a:gd name="connsiteY0" fmla="*/ 20 h 125662"/>
                  <a:gd name="connsiteX1" fmla="*/ 20179 w 141976"/>
                  <a:gd name="connsiteY1" fmla="*/ 34483 h 125662"/>
                  <a:gd name="connsiteX2" fmla="*/ 696 w 141976"/>
                  <a:gd name="connsiteY2" fmla="*/ 92152 h 125662"/>
                  <a:gd name="connsiteX3" fmla="*/ 62089 w 141976"/>
                  <a:gd name="connsiteY3" fmla="*/ 125663 h 125662"/>
                  <a:gd name="connsiteX4" fmla="*/ 93522 w 141976"/>
                  <a:gd name="connsiteY4" fmla="*/ 116311 h 125662"/>
                  <a:gd name="connsiteX5" fmla="*/ 74558 w 141976"/>
                  <a:gd name="connsiteY5" fmla="*/ 104708 h 125662"/>
                  <a:gd name="connsiteX6" fmla="*/ 68151 w 141976"/>
                  <a:gd name="connsiteY6" fmla="*/ 104535 h 125662"/>
                  <a:gd name="connsiteX7" fmla="*/ 66938 w 141976"/>
                  <a:gd name="connsiteY7" fmla="*/ 104535 h 125662"/>
                  <a:gd name="connsiteX8" fmla="*/ 66852 w 141976"/>
                  <a:gd name="connsiteY8" fmla="*/ 104535 h 125662"/>
                  <a:gd name="connsiteX9" fmla="*/ 59838 w 141976"/>
                  <a:gd name="connsiteY9" fmla="*/ 101244 h 125662"/>
                  <a:gd name="connsiteX10" fmla="*/ 52131 w 141976"/>
                  <a:gd name="connsiteY10" fmla="*/ 87303 h 125662"/>
                  <a:gd name="connsiteX11" fmla="*/ 63648 w 141976"/>
                  <a:gd name="connsiteY11" fmla="*/ 46346 h 125662"/>
                  <a:gd name="connsiteX12" fmla="*/ 76983 w 141976"/>
                  <a:gd name="connsiteY12" fmla="*/ 29720 h 125662"/>
                  <a:gd name="connsiteX13" fmla="*/ 81312 w 141976"/>
                  <a:gd name="connsiteY13" fmla="*/ 26170 h 125662"/>
                  <a:gd name="connsiteX14" fmla="*/ 89971 w 141976"/>
                  <a:gd name="connsiteY14" fmla="*/ 46259 h 125662"/>
                  <a:gd name="connsiteX15" fmla="*/ 141839 w 141976"/>
                  <a:gd name="connsiteY15" fmla="*/ 42882 h 125662"/>
                  <a:gd name="connsiteX16" fmla="*/ 85296 w 141976"/>
                  <a:gd name="connsiteY16" fmla="*/ 20 h 12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976" h="125662">
                    <a:moveTo>
                      <a:pt x="85296" y="20"/>
                    </a:moveTo>
                    <a:cubicBezTo>
                      <a:pt x="58712" y="539"/>
                      <a:pt x="36545" y="14480"/>
                      <a:pt x="20179" y="34483"/>
                    </a:cubicBezTo>
                    <a:cubicBezTo>
                      <a:pt x="7710" y="49723"/>
                      <a:pt x="-2854" y="71977"/>
                      <a:pt x="696" y="92152"/>
                    </a:cubicBezTo>
                    <a:cubicBezTo>
                      <a:pt x="5545" y="119602"/>
                      <a:pt x="39056" y="125576"/>
                      <a:pt x="62089" y="125663"/>
                    </a:cubicBezTo>
                    <a:cubicBezTo>
                      <a:pt x="71095" y="125663"/>
                      <a:pt x="87980" y="125576"/>
                      <a:pt x="93522" y="116311"/>
                    </a:cubicBezTo>
                    <a:cubicBezTo>
                      <a:pt x="98804" y="107392"/>
                      <a:pt x="78975" y="104708"/>
                      <a:pt x="74558" y="104708"/>
                    </a:cubicBezTo>
                    <a:cubicBezTo>
                      <a:pt x="72394" y="104708"/>
                      <a:pt x="70315" y="104621"/>
                      <a:pt x="68151" y="104535"/>
                    </a:cubicBezTo>
                    <a:cubicBezTo>
                      <a:pt x="69363" y="104448"/>
                      <a:pt x="64341" y="103842"/>
                      <a:pt x="66938" y="104535"/>
                    </a:cubicBezTo>
                    <a:cubicBezTo>
                      <a:pt x="66938" y="104535"/>
                      <a:pt x="66938" y="104535"/>
                      <a:pt x="66852" y="104535"/>
                    </a:cubicBezTo>
                    <a:cubicBezTo>
                      <a:pt x="63388" y="103669"/>
                      <a:pt x="63561" y="103669"/>
                      <a:pt x="59838" y="101244"/>
                    </a:cubicBezTo>
                    <a:cubicBezTo>
                      <a:pt x="56114" y="98820"/>
                      <a:pt x="53084" y="92758"/>
                      <a:pt x="52131" y="87303"/>
                    </a:cubicBezTo>
                    <a:cubicBezTo>
                      <a:pt x="49620" y="72929"/>
                      <a:pt x="56288" y="58295"/>
                      <a:pt x="63648" y="46346"/>
                    </a:cubicBezTo>
                    <a:cubicBezTo>
                      <a:pt x="67371" y="40284"/>
                      <a:pt x="71874" y="34656"/>
                      <a:pt x="76983" y="29720"/>
                    </a:cubicBezTo>
                    <a:cubicBezTo>
                      <a:pt x="78368" y="28421"/>
                      <a:pt x="79840" y="27296"/>
                      <a:pt x="81312" y="26170"/>
                    </a:cubicBezTo>
                    <a:cubicBezTo>
                      <a:pt x="85642" y="32058"/>
                      <a:pt x="88153" y="39245"/>
                      <a:pt x="89971" y="46259"/>
                    </a:cubicBezTo>
                    <a:cubicBezTo>
                      <a:pt x="94041" y="62192"/>
                      <a:pt x="144957" y="55265"/>
                      <a:pt x="141839" y="42882"/>
                    </a:cubicBezTo>
                    <a:cubicBezTo>
                      <a:pt x="134306" y="12921"/>
                      <a:pt x="116209" y="-587"/>
                      <a:pt x="85296" y="20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30283EA-C64C-ECAF-3972-DA204C383FE2}"/>
                  </a:ext>
                </a:extLst>
              </p:cNvPr>
              <p:cNvSpPr/>
              <p:nvPr/>
            </p:nvSpPr>
            <p:spPr>
              <a:xfrm>
                <a:off x="-2339943" y="1004841"/>
                <a:ext cx="204941" cy="210333"/>
              </a:xfrm>
              <a:custGeom>
                <a:avLst/>
                <a:gdLst>
                  <a:gd name="connsiteX0" fmla="*/ 184042 w 204941"/>
                  <a:gd name="connsiteY0" fmla="*/ 105405 h 210333"/>
                  <a:gd name="connsiteX1" fmla="*/ 203525 w 204941"/>
                  <a:gd name="connsiteY1" fmla="*/ 37258 h 210333"/>
                  <a:gd name="connsiteX2" fmla="*/ 130702 w 204941"/>
                  <a:gd name="connsiteY2" fmla="*/ 890 h 210333"/>
                  <a:gd name="connsiteX3" fmla="*/ 58745 w 204941"/>
                  <a:gd name="connsiteY3" fmla="*/ 48342 h 210333"/>
                  <a:gd name="connsiteX4" fmla="*/ 109054 w 204941"/>
                  <a:gd name="connsiteY4" fmla="*/ 51286 h 210333"/>
                  <a:gd name="connsiteX5" fmla="*/ 137976 w 204941"/>
                  <a:gd name="connsiteY5" fmla="*/ 22191 h 210333"/>
                  <a:gd name="connsiteX6" fmla="*/ 139188 w 204941"/>
                  <a:gd name="connsiteY6" fmla="*/ 21672 h 210333"/>
                  <a:gd name="connsiteX7" fmla="*/ 143517 w 204941"/>
                  <a:gd name="connsiteY7" fmla="*/ 25395 h 210333"/>
                  <a:gd name="connsiteX8" fmla="*/ 152176 w 204941"/>
                  <a:gd name="connsiteY8" fmla="*/ 42973 h 210333"/>
                  <a:gd name="connsiteX9" fmla="*/ 148020 w 204941"/>
                  <a:gd name="connsiteY9" fmla="*/ 80640 h 210333"/>
                  <a:gd name="connsiteX10" fmla="*/ 140747 w 204941"/>
                  <a:gd name="connsiteY10" fmla="*/ 93888 h 210333"/>
                  <a:gd name="connsiteX11" fmla="*/ 112085 w 204941"/>
                  <a:gd name="connsiteY11" fmla="*/ 95014 h 210333"/>
                  <a:gd name="connsiteX12" fmla="*/ 103512 w 204941"/>
                  <a:gd name="connsiteY12" fmla="*/ 109648 h 210333"/>
                  <a:gd name="connsiteX13" fmla="*/ 115462 w 204941"/>
                  <a:gd name="connsiteY13" fmla="*/ 115449 h 210333"/>
                  <a:gd name="connsiteX14" fmla="*/ 95373 w 204941"/>
                  <a:gd name="connsiteY14" fmla="*/ 115103 h 210333"/>
                  <a:gd name="connsiteX15" fmla="*/ 77622 w 204941"/>
                  <a:gd name="connsiteY15" fmla="*/ 128438 h 210333"/>
                  <a:gd name="connsiteX16" fmla="*/ 83077 w 204941"/>
                  <a:gd name="connsiteY16" fmla="*/ 187580 h 210333"/>
                  <a:gd name="connsiteX17" fmla="*/ 76843 w 204941"/>
                  <a:gd name="connsiteY17" fmla="*/ 189225 h 210333"/>
                  <a:gd name="connsiteX18" fmla="*/ 73465 w 204941"/>
                  <a:gd name="connsiteY18" fmla="*/ 188099 h 210333"/>
                  <a:gd name="connsiteX19" fmla="*/ 67750 w 204941"/>
                  <a:gd name="connsiteY19" fmla="*/ 183164 h 210333"/>
                  <a:gd name="connsiteX20" fmla="*/ 52077 w 204941"/>
                  <a:gd name="connsiteY20" fmla="*/ 145756 h 210333"/>
                  <a:gd name="connsiteX21" fmla="*/ 123 w 204941"/>
                  <a:gd name="connsiteY21" fmla="*/ 147402 h 210333"/>
                  <a:gd name="connsiteX22" fmla="*/ 24455 w 204941"/>
                  <a:gd name="connsiteY22" fmla="*/ 196672 h 210333"/>
                  <a:gd name="connsiteX23" fmla="*/ 95373 w 204941"/>
                  <a:gd name="connsiteY23" fmla="*/ 208362 h 210333"/>
                  <a:gd name="connsiteX24" fmla="*/ 146115 w 204941"/>
                  <a:gd name="connsiteY24" fmla="*/ 172600 h 210333"/>
                  <a:gd name="connsiteX25" fmla="*/ 127498 w 204941"/>
                  <a:gd name="connsiteY25" fmla="*/ 121424 h 210333"/>
                  <a:gd name="connsiteX26" fmla="*/ 121523 w 204941"/>
                  <a:gd name="connsiteY26" fmla="*/ 117614 h 210333"/>
                  <a:gd name="connsiteX27" fmla="*/ 184042 w 204941"/>
                  <a:gd name="connsiteY27" fmla="*/ 105405 h 21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4941" h="210333">
                    <a:moveTo>
                      <a:pt x="184042" y="105405"/>
                    </a:moveTo>
                    <a:cubicBezTo>
                      <a:pt x="201533" y="89212"/>
                      <a:pt x="208114" y="60031"/>
                      <a:pt x="203525" y="37258"/>
                    </a:cubicBezTo>
                    <a:cubicBezTo>
                      <a:pt x="196857" y="4353"/>
                      <a:pt x="159017" y="-2833"/>
                      <a:pt x="130702" y="890"/>
                    </a:cubicBezTo>
                    <a:cubicBezTo>
                      <a:pt x="102127" y="4700"/>
                      <a:pt x="70695" y="20633"/>
                      <a:pt x="58745" y="48342"/>
                    </a:cubicBezTo>
                    <a:cubicBezTo>
                      <a:pt x="52511" y="62802"/>
                      <a:pt x="103253" y="64794"/>
                      <a:pt x="109054" y="51286"/>
                    </a:cubicBezTo>
                    <a:cubicBezTo>
                      <a:pt x="114769" y="38037"/>
                      <a:pt x="124987" y="28426"/>
                      <a:pt x="137976" y="22191"/>
                    </a:cubicBezTo>
                    <a:cubicBezTo>
                      <a:pt x="138409" y="22018"/>
                      <a:pt x="138842" y="21845"/>
                      <a:pt x="139188" y="21672"/>
                    </a:cubicBezTo>
                    <a:cubicBezTo>
                      <a:pt x="140833" y="22711"/>
                      <a:pt x="142478" y="24356"/>
                      <a:pt x="143517" y="25395"/>
                    </a:cubicBezTo>
                    <a:cubicBezTo>
                      <a:pt x="148366" y="30158"/>
                      <a:pt x="150878" y="36392"/>
                      <a:pt x="152176" y="42973"/>
                    </a:cubicBezTo>
                    <a:cubicBezTo>
                      <a:pt x="154688" y="55356"/>
                      <a:pt x="152350" y="68950"/>
                      <a:pt x="148020" y="80640"/>
                    </a:cubicBezTo>
                    <a:cubicBezTo>
                      <a:pt x="146288" y="85402"/>
                      <a:pt x="143691" y="89732"/>
                      <a:pt x="140747" y="93888"/>
                    </a:cubicBezTo>
                    <a:cubicBezTo>
                      <a:pt x="131568" y="91377"/>
                      <a:pt x="120224" y="92676"/>
                      <a:pt x="112085" y="95014"/>
                    </a:cubicBezTo>
                    <a:cubicBezTo>
                      <a:pt x="105937" y="96832"/>
                      <a:pt x="93728" y="103327"/>
                      <a:pt x="103512" y="109648"/>
                    </a:cubicBezTo>
                    <a:cubicBezTo>
                      <a:pt x="107149" y="111986"/>
                      <a:pt x="111219" y="113891"/>
                      <a:pt x="115462" y="115449"/>
                    </a:cubicBezTo>
                    <a:cubicBezTo>
                      <a:pt x="108881" y="113978"/>
                      <a:pt x="101694" y="114151"/>
                      <a:pt x="95373" y="115103"/>
                    </a:cubicBezTo>
                    <a:cubicBezTo>
                      <a:pt x="92775" y="115449"/>
                      <a:pt x="69655" y="121251"/>
                      <a:pt x="77622" y="128438"/>
                    </a:cubicBezTo>
                    <a:cubicBezTo>
                      <a:pt x="94247" y="143332"/>
                      <a:pt x="105417" y="172253"/>
                      <a:pt x="83077" y="187580"/>
                    </a:cubicBezTo>
                    <a:cubicBezTo>
                      <a:pt x="81345" y="188706"/>
                      <a:pt x="79007" y="189138"/>
                      <a:pt x="76843" y="189225"/>
                    </a:cubicBezTo>
                    <a:cubicBezTo>
                      <a:pt x="76150" y="189052"/>
                      <a:pt x="74418" y="188619"/>
                      <a:pt x="73465" y="188099"/>
                    </a:cubicBezTo>
                    <a:cubicBezTo>
                      <a:pt x="71127" y="186801"/>
                      <a:pt x="69482" y="185069"/>
                      <a:pt x="67750" y="183164"/>
                    </a:cubicBezTo>
                    <a:cubicBezTo>
                      <a:pt x="58572" y="173119"/>
                      <a:pt x="55195" y="158572"/>
                      <a:pt x="52077" y="145756"/>
                    </a:cubicBezTo>
                    <a:cubicBezTo>
                      <a:pt x="48094" y="129651"/>
                      <a:pt x="-2821" y="135279"/>
                      <a:pt x="123" y="147402"/>
                    </a:cubicBezTo>
                    <a:cubicBezTo>
                      <a:pt x="4452" y="165066"/>
                      <a:pt x="9648" y="184722"/>
                      <a:pt x="24455" y="196672"/>
                    </a:cubicBezTo>
                    <a:cubicBezTo>
                      <a:pt x="43765" y="212258"/>
                      <a:pt x="72167" y="211825"/>
                      <a:pt x="95373" y="208362"/>
                    </a:cubicBezTo>
                    <a:cubicBezTo>
                      <a:pt x="116328" y="205244"/>
                      <a:pt x="140487" y="195200"/>
                      <a:pt x="146115" y="172600"/>
                    </a:cubicBezTo>
                    <a:cubicBezTo>
                      <a:pt x="150964" y="153376"/>
                      <a:pt x="141786" y="134153"/>
                      <a:pt x="127498" y="121424"/>
                    </a:cubicBezTo>
                    <a:cubicBezTo>
                      <a:pt x="125680" y="119866"/>
                      <a:pt x="123688" y="118654"/>
                      <a:pt x="121523" y="117614"/>
                    </a:cubicBezTo>
                    <a:cubicBezTo>
                      <a:pt x="142911" y="123416"/>
                      <a:pt x="168109" y="120125"/>
                      <a:pt x="184042" y="105405"/>
                    </a:cubicBezTo>
                    <a:close/>
                  </a:path>
                </a:pathLst>
              </a:custGeom>
              <a:grpFill/>
              <a:ln w="86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2DE8C6-2123-E3DE-7C97-199721409854}"/>
                </a:ext>
              </a:extLst>
            </p:cNvPr>
            <p:cNvSpPr/>
            <p:nvPr/>
          </p:nvSpPr>
          <p:spPr>
            <a:xfrm>
              <a:off x="-2528821" y="968315"/>
              <a:ext cx="408468" cy="255352"/>
            </a:xfrm>
            <a:custGeom>
              <a:avLst/>
              <a:gdLst>
                <a:gd name="connsiteX0" fmla="*/ 146918 w 408468"/>
                <a:gd name="connsiteY0" fmla="*/ 85647 h 255352"/>
                <a:gd name="connsiteX1" fmla="*/ 17204 w 408468"/>
                <a:gd name="connsiteY1" fmla="*/ 78806 h 255352"/>
                <a:gd name="connsiteX2" fmla="*/ 12528 w 408468"/>
                <a:gd name="connsiteY2" fmla="*/ 168774 h 255352"/>
                <a:gd name="connsiteX3" fmla="*/ 113753 w 408468"/>
                <a:gd name="connsiteY3" fmla="*/ 171025 h 255352"/>
                <a:gd name="connsiteX4" fmla="*/ 107865 w 408468"/>
                <a:gd name="connsiteY4" fmla="*/ 168254 h 255352"/>
                <a:gd name="connsiteX5" fmla="*/ 145359 w 408468"/>
                <a:gd name="connsiteY5" fmla="*/ 253633 h 255352"/>
                <a:gd name="connsiteX6" fmla="*/ 207531 w 408468"/>
                <a:gd name="connsiteY6" fmla="*/ 185226 h 255352"/>
                <a:gd name="connsiteX7" fmla="*/ 200950 w 408468"/>
                <a:gd name="connsiteY7" fmla="*/ 183754 h 255352"/>
                <a:gd name="connsiteX8" fmla="*/ 244939 w 408468"/>
                <a:gd name="connsiteY8" fmla="*/ 242116 h 255352"/>
                <a:gd name="connsiteX9" fmla="*/ 322524 w 408468"/>
                <a:gd name="connsiteY9" fmla="*/ 237700 h 255352"/>
                <a:gd name="connsiteX10" fmla="*/ 337504 w 408468"/>
                <a:gd name="connsiteY10" fmla="*/ 180031 h 255352"/>
                <a:gd name="connsiteX11" fmla="*/ 320013 w 408468"/>
                <a:gd name="connsiteY11" fmla="*/ 157950 h 255352"/>
                <a:gd name="connsiteX12" fmla="*/ 307371 w 408468"/>
                <a:gd name="connsiteY12" fmla="*/ 150590 h 255352"/>
                <a:gd name="connsiteX13" fmla="*/ 305985 w 408468"/>
                <a:gd name="connsiteY13" fmla="*/ 153015 h 255352"/>
                <a:gd name="connsiteX14" fmla="*/ 317675 w 408468"/>
                <a:gd name="connsiteY14" fmla="*/ 156045 h 255352"/>
                <a:gd name="connsiteX15" fmla="*/ 388853 w 408468"/>
                <a:gd name="connsiteY15" fmla="*/ 140286 h 255352"/>
                <a:gd name="connsiteX16" fmla="*/ 402448 w 408468"/>
                <a:gd name="connsiteY16" fmla="*/ 65298 h 255352"/>
                <a:gd name="connsiteX17" fmla="*/ 346683 w 408468"/>
                <a:gd name="connsiteY17" fmla="*/ 34991 h 255352"/>
                <a:gd name="connsiteX18" fmla="*/ 274639 w 408468"/>
                <a:gd name="connsiteY18" fmla="*/ 61921 h 255352"/>
                <a:gd name="connsiteX19" fmla="*/ 280960 w 408468"/>
                <a:gd name="connsiteY19" fmla="*/ 64086 h 255352"/>
                <a:gd name="connsiteX20" fmla="*/ 263989 w 408468"/>
                <a:gd name="connsiteY20" fmla="*/ 10226 h 255352"/>
                <a:gd name="connsiteX21" fmla="*/ 223291 w 408468"/>
                <a:gd name="connsiteY21" fmla="*/ 8 h 255352"/>
                <a:gd name="connsiteX22" fmla="*/ 146744 w 408468"/>
                <a:gd name="connsiteY22" fmla="*/ 81750 h 255352"/>
                <a:gd name="connsiteX23" fmla="*/ 153325 w 408468"/>
                <a:gd name="connsiteY23" fmla="*/ 84002 h 255352"/>
                <a:gd name="connsiteX24" fmla="*/ 193590 w 408468"/>
                <a:gd name="connsiteY24" fmla="*/ 12477 h 255352"/>
                <a:gd name="connsiteX25" fmla="*/ 267885 w 408468"/>
                <a:gd name="connsiteY25" fmla="*/ 22609 h 255352"/>
                <a:gd name="connsiteX26" fmla="*/ 274466 w 408468"/>
                <a:gd name="connsiteY26" fmla="*/ 62614 h 255352"/>
                <a:gd name="connsiteX27" fmla="*/ 280787 w 408468"/>
                <a:gd name="connsiteY27" fmla="*/ 64778 h 255352"/>
                <a:gd name="connsiteX28" fmla="*/ 343825 w 408468"/>
                <a:gd name="connsiteY28" fmla="*/ 37502 h 255352"/>
                <a:gd name="connsiteX29" fmla="*/ 401062 w 408468"/>
                <a:gd name="connsiteY29" fmla="*/ 82876 h 255352"/>
                <a:gd name="connsiteX30" fmla="*/ 379674 w 408468"/>
                <a:gd name="connsiteY30" fmla="*/ 141065 h 255352"/>
                <a:gd name="connsiteX31" fmla="*/ 302002 w 408468"/>
                <a:gd name="connsiteY31" fmla="*/ 148685 h 255352"/>
                <a:gd name="connsiteX32" fmla="*/ 301136 w 408468"/>
                <a:gd name="connsiteY32" fmla="*/ 151283 h 255352"/>
                <a:gd name="connsiteX33" fmla="*/ 323650 w 408468"/>
                <a:gd name="connsiteY33" fmla="*/ 229214 h 255352"/>
                <a:gd name="connsiteX34" fmla="*/ 266846 w 408468"/>
                <a:gd name="connsiteY34" fmla="*/ 244281 h 255352"/>
                <a:gd name="connsiteX35" fmla="*/ 207445 w 408468"/>
                <a:gd name="connsiteY35" fmla="*/ 185399 h 255352"/>
                <a:gd name="connsiteX36" fmla="*/ 200864 w 408468"/>
                <a:gd name="connsiteY36" fmla="*/ 183927 h 255352"/>
                <a:gd name="connsiteX37" fmla="*/ 167959 w 408468"/>
                <a:gd name="connsiteY37" fmla="*/ 250689 h 255352"/>
                <a:gd name="connsiteX38" fmla="*/ 114359 w 408468"/>
                <a:gd name="connsiteY38" fmla="*/ 170679 h 255352"/>
                <a:gd name="connsiteX39" fmla="*/ 108471 w 408468"/>
                <a:gd name="connsiteY39" fmla="*/ 167908 h 255352"/>
                <a:gd name="connsiteX40" fmla="*/ 10537 w 408468"/>
                <a:gd name="connsiteY40" fmla="*/ 154573 h 255352"/>
                <a:gd name="connsiteX41" fmla="*/ 23179 w 408468"/>
                <a:gd name="connsiteY41" fmla="*/ 81837 h 255352"/>
                <a:gd name="connsiteX42" fmla="*/ 140250 w 408468"/>
                <a:gd name="connsiteY42" fmla="*/ 84348 h 255352"/>
                <a:gd name="connsiteX43" fmla="*/ 146918 w 408468"/>
                <a:gd name="connsiteY43" fmla="*/ 85647 h 255352"/>
                <a:gd name="connsiteX44" fmla="*/ 146918 w 408468"/>
                <a:gd name="connsiteY44" fmla="*/ 85647 h 25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08468" h="255352">
                  <a:moveTo>
                    <a:pt x="146918" y="85647"/>
                  </a:moveTo>
                  <a:cubicBezTo>
                    <a:pt x="138172" y="14902"/>
                    <a:pt x="50282" y="43737"/>
                    <a:pt x="17204" y="78806"/>
                  </a:cubicBezTo>
                  <a:cubicBezTo>
                    <a:pt x="-1413" y="98549"/>
                    <a:pt x="-7734" y="147905"/>
                    <a:pt x="12528" y="168774"/>
                  </a:cubicBezTo>
                  <a:cubicBezTo>
                    <a:pt x="37034" y="193885"/>
                    <a:pt x="85525" y="181589"/>
                    <a:pt x="113753" y="171025"/>
                  </a:cubicBezTo>
                  <a:cubicBezTo>
                    <a:pt x="111762" y="170073"/>
                    <a:pt x="109857" y="169207"/>
                    <a:pt x="107865" y="168254"/>
                  </a:cubicBezTo>
                  <a:cubicBezTo>
                    <a:pt x="101024" y="198215"/>
                    <a:pt x="110376" y="245060"/>
                    <a:pt x="145359" y="253633"/>
                  </a:cubicBezTo>
                  <a:cubicBezTo>
                    <a:pt x="187962" y="264111"/>
                    <a:pt x="216277" y="224885"/>
                    <a:pt x="207531" y="185226"/>
                  </a:cubicBezTo>
                  <a:cubicBezTo>
                    <a:pt x="205367" y="184707"/>
                    <a:pt x="203202" y="184274"/>
                    <a:pt x="200950" y="183754"/>
                  </a:cubicBezTo>
                  <a:cubicBezTo>
                    <a:pt x="209609" y="205229"/>
                    <a:pt x="220607" y="234064"/>
                    <a:pt x="244939" y="242116"/>
                  </a:cubicBezTo>
                  <a:cubicBezTo>
                    <a:pt x="270570" y="250602"/>
                    <a:pt x="298539" y="251122"/>
                    <a:pt x="322524" y="237700"/>
                  </a:cubicBezTo>
                  <a:cubicBezTo>
                    <a:pt x="343306" y="226097"/>
                    <a:pt x="345557" y="199947"/>
                    <a:pt x="337504" y="180031"/>
                  </a:cubicBezTo>
                  <a:cubicBezTo>
                    <a:pt x="334041" y="171545"/>
                    <a:pt x="327460" y="163232"/>
                    <a:pt x="320013" y="157950"/>
                  </a:cubicBezTo>
                  <a:cubicBezTo>
                    <a:pt x="315943" y="155006"/>
                    <a:pt x="311960" y="152755"/>
                    <a:pt x="307371" y="150590"/>
                  </a:cubicBezTo>
                  <a:cubicBezTo>
                    <a:pt x="305985" y="149724"/>
                    <a:pt x="305552" y="150503"/>
                    <a:pt x="305985" y="153015"/>
                  </a:cubicBezTo>
                  <a:cubicBezTo>
                    <a:pt x="309622" y="154313"/>
                    <a:pt x="313952" y="155179"/>
                    <a:pt x="317675" y="156045"/>
                  </a:cubicBezTo>
                  <a:cubicBezTo>
                    <a:pt x="341574" y="161500"/>
                    <a:pt x="371967" y="159942"/>
                    <a:pt x="388853" y="140286"/>
                  </a:cubicBezTo>
                  <a:cubicBezTo>
                    <a:pt x="403313" y="123400"/>
                    <a:pt x="416562" y="86080"/>
                    <a:pt x="402448" y="65298"/>
                  </a:cubicBezTo>
                  <a:cubicBezTo>
                    <a:pt x="389372" y="46075"/>
                    <a:pt x="368764" y="39234"/>
                    <a:pt x="346683" y="34991"/>
                  </a:cubicBezTo>
                  <a:cubicBezTo>
                    <a:pt x="316636" y="29189"/>
                    <a:pt x="294815" y="39927"/>
                    <a:pt x="274639" y="61921"/>
                  </a:cubicBezTo>
                  <a:cubicBezTo>
                    <a:pt x="276717" y="62614"/>
                    <a:pt x="278882" y="63393"/>
                    <a:pt x="280960" y="64086"/>
                  </a:cubicBezTo>
                  <a:cubicBezTo>
                    <a:pt x="276631" y="44429"/>
                    <a:pt x="279575" y="25206"/>
                    <a:pt x="263989" y="10226"/>
                  </a:cubicBezTo>
                  <a:cubicBezTo>
                    <a:pt x="254117" y="701"/>
                    <a:pt x="235933" y="181"/>
                    <a:pt x="223291" y="8"/>
                  </a:cubicBezTo>
                  <a:cubicBezTo>
                    <a:pt x="178437" y="-684"/>
                    <a:pt x="153066" y="42005"/>
                    <a:pt x="146744" y="81750"/>
                  </a:cubicBezTo>
                  <a:cubicBezTo>
                    <a:pt x="146398" y="83915"/>
                    <a:pt x="152979" y="85733"/>
                    <a:pt x="153325" y="84002"/>
                  </a:cubicBezTo>
                  <a:cubicBezTo>
                    <a:pt x="157742" y="56119"/>
                    <a:pt x="170297" y="29363"/>
                    <a:pt x="193590" y="12477"/>
                  </a:cubicBezTo>
                  <a:cubicBezTo>
                    <a:pt x="212900" y="-1464"/>
                    <a:pt x="255416" y="-1550"/>
                    <a:pt x="267885" y="22609"/>
                  </a:cubicBezTo>
                  <a:cubicBezTo>
                    <a:pt x="273860" y="34212"/>
                    <a:pt x="271695" y="50058"/>
                    <a:pt x="274466" y="62614"/>
                  </a:cubicBezTo>
                  <a:cubicBezTo>
                    <a:pt x="274812" y="64172"/>
                    <a:pt x="279575" y="66077"/>
                    <a:pt x="280787" y="64778"/>
                  </a:cubicBezTo>
                  <a:cubicBezTo>
                    <a:pt x="298192" y="45815"/>
                    <a:pt x="316722" y="33779"/>
                    <a:pt x="343825" y="37502"/>
                  </a:cubicBezTo>
                  <a:cubicBezTo>
                    <a:pt x="370928" y="41226"/>
                    <a:pt x="398205" y="52829"/>
                    <a:pt x="401062" y="82876"/>
                  </a:cubicBezTo>
                  <a:cubicBezTo>
                    <a:pt x="402967" y="103225"/>
                    <a:pt x="392576" y="125998"/>
                    <a:pt x="379674" y="141065"/>
                  </a:cubicBezTo>
                  <a:cubicBezTo>
                    <a:pt x="362269" y="161414"/>
                    <a:pt x="323823" y="156565"/>
                    <a:pt x="302002" y="148685"/>
                  </a:cubicBezTo>
                  <a:cubicBezTo>
                    <a:pt x="298105" y="147300"/>
                    <a:pt x="297239" y="149897"/>
                    <a:pt x="301136" y="151283"/>
                  </a:cubicBezTo>
                  <a:cubicBezTo>
                    <a:pt x="332482" y="162799"/>
                    <a:pt x="347376" y="203410"/>
                    <a:pt x="323650" y="229214"/>
                  </a:cubicBezTo>
                  <a:cubicBezTo>
                    <a:pt x="309795" y="244281"/>
                    <a:pt x="285636" y="245753"/>
                    <a:pt x="266846" y="244281"/>
                  </a:cubicBezTo>
                  <a:cubicBezTo>
                    <a:pt x="231257" y="241510"/>
                    <a:pt x="218788" y="213542"/>
                    <a:pt x="207445" y="185399"/>
                  </a:cubicBezTo>
                  <a:cubicBezTo>
                    <a:pt x="206752" y="183754"/>
                    <a:pt x="200431" y="181849"/>
                    <a:pt x="200864" y="183927"/>
                  </a:cubicBezTo>
                  <a:cubicBezTo>
                    <a:pt x="207012" y="211637"/>
                    <a:pt x="196361" y="241077"/>
                    <a:pt x="167959" y="250689"/>
                  </a:cubicBezTo>
                  <a:cubicBezTo>
                    <a:pt x="120681" y="266622"/>
                    <a:pt x="107346" y="201419"/>
                    <a:pt x="114359" y="170679"/>
                  </a:cubicBezTo>
                  <a:cubicBezTo>
                    <a:pt x="114793" y="168688"/>
                    <a:pt x="109770" y="167388"/>
                    <a:pt x="108471" y="167908"/>
                  </a:cubicBezTo>
                  <a:cubicBezTo>
                    <a:pt x="79117" y="178992"/>
                    <a:pt x="24045" y="192933"/>
                    <a:pt x="10537" y="154573"/>
                  </a:cubicBezTo>
                  <a:cubicBezTo>
                    <a:pt x="2657" y="132319"/>
                    <a:pt x="7679" y="99934"/>
                    <a:pt x="23179" y="81837"/>
                  </a:cubicBezTo>
                  <a:cubicBezTo>
                    <a:pt x="52014" y="48153"/>
                    <a:pt x="132371" y="20530"/>
                    <a:pt x="140250" y="84348"/>
                  </a:cubicBezTo>
                  <a:cubicBezTo>
                    <a:pt x="140597" y="86080"/>
                    <a:pt x="147178" y="87725"/>
                    <a:pt x="146918" y="85647"/>
                  </a:cubicBezTo>
                  <a:lnTo>
                    <a:pt x="146918" y="85647"/>
                  </a:lnTo>
                  <a:close/>
                </a:path>
              </a:pathLst>
            </a:custGeom>
            <a:solidFill>
              <a:srgbClr val="000000"/>
            </a:solidFill>
            <a:ln w="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284CA5E-041E-3613-64D1-BAB1A955488F}"/>
              </a:ext>
            </a:extLst>
          </p:cNvPr>
          <p:cNvGrpSpPr/>
          <p:nvPr/>
        </p:nvGrpSpPr>
        <p:grpSpPr>
          <a:xfrm>
            <a:off x="4521957" y="2529943"/>
            <a:ext cx="3384730" cy="635796"/>
            <a:chOff x="2080621" y="2247705"/>
            <a:chExt cx="3384730" cy="63579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54E748-E4C1-3392-F08A-F206727A0430}"/>
                </a:ext>
              </a:extLst>
            </p:cNvPr>
            <p:cNvSpPr txBox="1"/>
            <p:nvPr/>
          </p:nvSpPr>
          <p:spPr>
            <a:xfrm flipH="1">
              <a:off x="2173505" y="2356504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41790 w 3291846"/>
                <a:gd name="connsiteY3" fmla="*/ 0 h 526997"/>
                <a:gd name="connsiteX4" fmla="*/ 1839463 w 3291846"/>
                <a:gd name="connsiteY4" fmla="*/ 0 h 526997"/>
                <a:gd name="connsiteX5" fmla="*/ 2337136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424735 w 3291846"/>
                <a:gd name="connsiteY12" fmla="*/ 526997 h 526997"/>
                <a:gd name="connsiteX13" fmla="*/ 844117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fill="none" extrusionOk="0">
                  <a:moveTo>
                    <a:pt x="0" y="263499"/>
                  </a:moveTo>
                  <a:cubicBezTo>
                    <a:pt x="-9875" y="111159"/>
                    <a:pt x="109693" y="-588"/>
                    <a:pt x="263499" y="0"/>
                  </a:cubicBezTo>
                  <a:cubicBezTo>
                    <a:pt x="419113" y="-41339"/>
                    <a:pt x="612670" y="47317"/>
                    <a:pt x="871766" y="0"/>
                  </a:cubicBezTo>
                  <a:cubicBezTo>
                    <a:pt x="1130862" y="-47317"/>
                    <a:pt x="1156248" y="26696"/>
                    <a:pt x="1341790" y="0"/>
                  </a:cubicBezTo>
                  <a:cubicBezTo>
                    <a:pt x="1527332" y="-26696"/>
                    <a:pt x="1677217" y="42236"/>
                    <a:pt x="1839463" y="0"/>
                  </a:cubicBezTo>
                  <a:cubicBezTo>
                    <a:pt x="2001709" y="-42236"/>
                    <a:pt x="2234373" y="54258"/>
                    <a:pt x="2337136" y="0"/>
                  </a:cubicBezTo>
                  <a:cubicBezTo>
                    <a:pt x="2439899" y="-54258"/>
                    <a:pt x="2737274" y="13822"/>
                    <a:pt x="3028348" y="0"/>
                  </a:cubicBezTo>
                  <a:cubicBezTo>
                    <a:pt x="3176798" y="27766"/>
                    <a:pt x="3306350" y="113095"/>
                    <a:pt x="3291847" y="263499"/>
                  </a:cubicBezTo>
                  <a:lnTo>
                    <a:pt x="3291846" y="263499"/>
                  </a:lnTo>
                  <a:cubicBezTo>
                    <a:pt x="3290562" y="374393"/>
                    <a:pt x="3190803" y="530528"/>
                    <a:pt x="3028347" y="526998"/>
                  </a:cubicBezTo>
                  <a:cubicBezTo>
                    <a:pt x="2896741" y="548261"/>
                    <a:pt x="2661133" y="464681"/>
                    <a:pt x="2475377" y="526998"/>
                  </a:cubicBezTo>
                  <a:cubicBezTo>
                    <a:pt x="2289621" y="589315"/>
                    <a:pt x="2165658" y="479207"/>
                    <a:pt x="1922408" y="526998"/>
                  </a:cubicBezTo>
                  <a:cubicBezTo>
                    <a:pt x="1679158" y="574789"/>
                    <a:pt x="1667788" y="512322"/>
                    <a:pt x="1424735" y="526997"/>
                  </a:cubicBezTo>
                  <a:cubicBezTo>
                    <a:pt x="1181682" y="541673"/>
                    <a:pt x="1121895" y="524871"/>
                    <a:pt x="844117" y="526997"/>
                  </a:cubicBezTo>
                  <a:cubicBezTo>
                    <a:pt x="566339" y="529123"/>
                    <a:pt x="479769" y="520438"/>
                    <a:pt x="263499" y="526997"/>
                  </a:cubicBezTo>
                  <a:cubicBezTo>
                    <a:pt x="114920" y="536514"/>
                    <a:pt x="-1767" y="403458"/>
                    <a:pt x="0" y="263498"/>
                  </a:cubicBezTo>
                  <a:lnTo>
                    <a:pt x="0" y="263499"/>
                  </a:lnTo>
                  <a:close/>
                </a:path>
                <a:path w="3291846" h="526997" stroke="0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solidFill>
              <a:srgbClr val="CFE0D0"/>
            </a:soli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DEAC7BB-8F50-02ED-DEEE-E8701FDAAC3A}"/>
                </a:ext>
              </a:extLst>
            </p:cNvPr>
            <p:cNvSpPr txBox="1"/>
            <p:nvPr/>
          </p:nvSpPr>
          <p:spPr>
            <a:xfrm flipH="1">
              <a:off x="2080621" y="2247705"/>
              <a:ext cx="3291846" cy="526997"/>
            </a:xfrm>
            <a:custGeom>
              <a:avLst/>
              <a:gdLst>
                <a:gd name="connsiteX0" fmla="*/ 0 w 3291846"/>
                <a:gd name="connsiteY0" fmla="*/ 263499 h 526997"/>
                <a:gd name="connsiteX1" fmla="*/ 263499 w 3291846"/>
                <a:gd name="connsiteY1" fmla="*/ 0 h 526997"/>
                <a:gd name="connsiteX2" fmla="*/ 871766 w 3291846"/>
                <a:gd name="connsiteY2" fmla="*/ 0 h 526997"/>
                <a:gd name="connsiteX3" fmla="*/ 1397087 w 3291846"/>
                <a:gd name="connsiteY3" fmla="*/ 0 h 526997"/>
                <a:gd name="connsiteX4" fmla="*/ 1894760 w 3291846"/>
                <a:gd name="connsiteY4" fmla="*/ 0 h 526997"/>
                <a:gd name="connsiteX5" fmla="*/ 2475378 w 3291846"/>
                <a:gd name="connsiteY5" fmla="*/ 0 h 526997"/>
                <a:gd name="connsiteX6" fmla="*/ 3028348 w 3291846"/>
                <a:gd name="connsiteY6" fmla="*/ 0 h 526997"/>
                <a:gd name="connsiteX7" fmla="*/ 3291847 w 3291846"/>
                <a:gd name="connsiteY7" fmla="*/ 263499 h 526997"/>
                <a:gd name="connsiteX8" fmla="*/ 3291846 w 3291846"/>
                <a:gd name="connsiteY8" fmla="*/ 263499 h 526997"/>
                <a:gd name="connsiteX9" fmla="*/ 3028347 w 3291846"/>
                <a:gd name="connsiteY9" fmla="*/ 526998 h 526997"/>
                <a:gd name="connsiteX10" fmla="*/ 2475377 w 3291846"/>
                <a:gd name="connsiteY10" fmla="*/ 526998 h 526997"/>
                <a:gd name="connsiteX11" fmla="*/ 1922408 w 3291846"/>
                <a:gd name="connsiteY11" fmla="*/ 526998 h 526997"/>
                <a:gd name="connsiteX12" fmla="*/ 1341790 w 3291846"/>
                <a:gd name="connsiteY12" fmla="*/ 526997 h 526997"/>
                <a:gd name="connsiteX13" fmla="*/ 871766 w 3291846"/>
                <a:gd name="connsiteY13" fmla="*/ 526997 h 526997"/>
                <a:gd name="connsiteX14" fmla="*/ 263499 w 3291846"/>
                <a:gd name="connsiteY14" fmla="*/ 526997 h 526997"/>
                <a:gd name="connsiteX15" fmla="*/ 0 w 3291846"/>
                <a:gd name="connsiteY15" fmla="*/ 263498 h 526997"/>
                <a:gd name="connsiteX16" fmla="*/ 0 w 3291846"/>
                <a:gd name="connsiteY16" fmla="*/ 263499 h 526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46" h="526997" extrusionOk="0">
                  <a:moveTo>
                    <a:pt x="0" y="263499"/>
                  </a:moveTo>
                  <a:cubicBezTo>
                    <a:pt x="-26436" y="101667"/>
                    <a:pt x="79319" y="14507"/>
                    <a:pt x="263499" y="0"/>
                  </a:cubicBezTo>
                  <a:cubicBezTo>
                    <a:pt x="540469" y="-56387"/>
                    <a:pt x="621164" y="9573"/>
                    <a:pt x="871766" y="0"/>
                  </a:cubicBezTo>
                  <a:cubicBezTo>
                    <a:pt x="1122368" y="-9573"/>
                    <a:pt x="1291408" y="58623"/>
                    <a:pt x="1397087" y="0"/>
                  </a:cubicBezTo>
                  <a:cubicBezTo>
                    <a:pt x="1502766" y="-58623"/>
                    <a:pt x="1735231" y="9042"/>
                    <a:pt x="1894760" y="0"/>
                  </a:cubicBezTo>
                  <a:cubicBezTo>
                    <a:pt x="2054289" y="-9042"/>
                    <a:pt x="2330172" y="18863"/>
                    <a:pt x="2475378" y="0"/>
                  </a:cubicBezTo>
                  <a:cubicBezTo>
                    <a:pt x="2620584" y="-18863"/>
                    <a:pt x="2810930" y="20601"/>
                    <a:pt x="3028348" y="0"/>
                  </a:cubicBezTo>
                  <a:cubicBezTo>
                    <a:pt x="3182126" y="-13430"/>
                    <a:pt x="3276015" y="131886"/>
                    <a:pt x="3291847" y="263499"/>
                  </a:cubicBezTo>
                  <a:lnTo>
                    <a:pt x="3291846" y="263499"/>
                  </a:lnTo>
                  <a:cubicBezTo>
                    <a:pt x="3299745" y="410433"/>
                    <a:pt x="3162678" y="545517"/>
                    <a:pt x="3028347" y="526998"/>
                  </a:cubicBezTo>
                  <a:cubicBezTo>
                    <a:pt x="2877573" y="568783"/>
                    <a:pt x="2735011" y="483657"/>
                    <a:pt x="2475377" y="526998"/>
                  </a:cubicBezTo>
                  <a:cubicBezTo>
                    <a:pt x="2215743" y="570339"/>
                    <a:pt x="2091307" y="521899"/>
                    <a:pt x="1922408" y="526998"/>
                  </a:cubicBezTo>
                  <a:cubicBezTo>
                    <a:pt x="1753509" y="532097"/>
                    <a:pt x="1627375" y="510143"/>
                    <a:pt x="1341790" y="526997"/>
                  </a:cubicBezTo>
                  <a:cubicBezTo>
                    <a:pt x="1056205" y="543851"/>
                    <a:pt x="976348" y="526508"/>
                    <a:pt x="871766" y="526997"/>
                  </a:cubicBezTo>
                  <a:cubicBezTo>
                    <a:pt x="767184" y="527486"/>
                    <a:pt x="546173" y="471822"/>
                    <a:pt x="263499" y="526997"/>
                  </a:cubicBezTo>
                  <a:cubicBezTo>
                    <a:pt x="124289" y="497288"/>
                    <a:pt x="-5404" y="409911"/>
                    <a:pt x="0" y="263498"/>
                  </a:cubicBezTo>
                  <a:lnTo>
                    <a:pt x="0" y="263499"/>
                  </a:lnTo>
                  <a:close/>
                </a:path>
              </a:pathLst>
            </a:custGeom>
            <a:noFill/>
            <a:ln w="635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200"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endPara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31698E5-6C2A-C47A-9B99-00433139282F}"/>
              </a:ext>
            </a:extLst>
          </p:cNvPr>
          <p:cNvSpPr txBox="1"/>
          <p:nvPr/>
        </p:nvSpPr>
        <p:spPr>
          <a:xfrm>
            <a:off x="5245730" y="2636189"/>
            <a:ext cx="1997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优设好身体" panose="00020600040101010101" pitchFamily="18" charset="-122"/>
                <a:ea typeface="优设好身体" panose="00020600040101010101" pitchFamily="18" charset="-122"/>
              </a:rPr>
              <a:t>完成情况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CE97575-7110-5B6C-38C7-E326F77E42F0}"/>
              </a:ext>
            </a:extLst>
          </p:cNvPr>
          <p:cNvSpPr txBox="1"/>
          <p:nvPr/>
        </p:nvSpPr>
        <p:spPr>
          <a:xfrm>
            <a:off x="1038852" y="1912751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13CF613-4425-B661-2EC5-39F45FC1810E}"/>
              </a:ext>
            </a:extLst>
          </p:cNvPr>
          <p:cNvSpPr txBox="1"/>
          <p:nvPr/>
        </p:nvSpPr>
        <p:spPr>
          <a:xfrm>
            <a:off x="4479482" y="3279474"/>
            <a:ext cx="3857518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316541007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3792254-E881-7761-286C-15234C82B446}"/>
              </a:ext>
            </a:extLst>
          </p:cNvPr>
          <p:cNvSpPr/>
          <p:nvPr/>
        </p:nvSpPr>
        <p:spPr>
          <a:xfrm>
            <a:off x="-698745" y="-209792"/>
            <a:ext cx="5055006" cy="1253051"/>
          </a:xfrm>
          <a:custGeom>
            <a:avLst/>
            <a:gdLst>
              <a:gd name="connsiteX0" fmla="*/ 0 w 5055006"/>
              <a:gd name="connsiteY0" fmla="*/ 0 h 1253051"/>
              <a:gd name="connsiteX1" fmla="*/ 520419 w 5055006"/>
              <a:gd name="connsiteY1" fmla="*/ 0 h 1253051"/>
              <a:gd name="connsiteX2" fmla="*/ 1176599 w 5055006"/>
              <a:gd name="connsiteY2" fmla="*/ 0 h 1253051"/>
              <a:gd name="connsiteX3" fmla="*/ 1651764 w 5055006"/>
              <a:gd name="connsiteY3" fmla="*/ 0 h 1253051"/>
              <a:gd name="connsiteX4" fmla="*/ 2081676 w 5055006"/>
              <a:gd name="connsiteY4" fmla="*/ 0 h 1253051"/>
              <a:gd name="connsiteX5" fmla="*/ 2737856 w 5055006"/>
              <a:gd name="connsiteY5" fmla="*/ 0 h 1253051"/>
              <a:gd name="connsiteX6" fmla="*/ 3213021 w 5055006"/>
              <a:gd name="connsiteY6" fmla="*/ 0 h 1253051"/>
              <a:gd name="connsiteX7" fmla="*/ 3733440 w 5055006"/>
              <a:gd name="connsiteY7" fmla="*/ 0 h 1253051"/>
              <a:gd name="connsiteX8" fmla="*/ 4525382 w 5055006"/>
              <a:gd name="connsiteY8" fmla="*/ 0 h 1253051"/>
              <a:gd name="connsiteX9" fmla="*/ 4614189 w 5055006"/>
              <a:gd name="connsiteY9" fmla="*/ 71543 h 1253051"/>
              <a:gd name="connsiteX10" fmla="*/ 5050097 w 5055006"/>
              <a:gd name="connsiteY10" fmla="*/ 524490 h 1253051"/>
              <a:gd name="connsiteX11" fmla="*/ 3281814 w 5055006"/>
              <a:gd name="connsiteY11" fmla="*/ 554461 h 1253051"/>
              <a:gd name="connsiteX12" fmla="*/ 2127934 w 5055006"/>
              <a:gd name="connsiteY12" fmla="*/ 1198835 h 1253051"/>
              <a:gd name="connsiteX13" fmla="*/ 1574671 w 5055006"/>
              <a:gd name="connsiteY13" fmla="*/ 1212931 h 1253051"/>
              <a:gd name="connsiteX14" fmla="*/ 1085246 w 5055006"/>
              <a:gd name="connsiteY14" fmla="*/ 1225401 h 1253051"/>
              <a:gd name="connsiteX15" fmla="*/ 574542 w 5055006"/>
              <a:gd name="connsiteY15" fmla="*/ 1238413 h 1253051"/>
              <a:gd name="connsiteX16" fmla="*/ 0 w 5055006"/>
              <a:gd name="connsiteY16" fmla="*/ 1253051 h 1253051"/>
              <a:gd name="connsiteX17" fmla="*/ 0 w 5055006"/>
              <a:gd name="connsiteY17" fmla="*/ 822837 h 1253051"/>
              <a:gd name="connsiteX18" fmla="*/ 0 w 5055006"/>
              <a:gd name="connsiteY18" fmla="*/ 417684 h 1253051"/>
              <a:gd name="connsiteX19" fmla="*/ 0 w 5055006"/>
              <a:gd name="connsiteY19" fmla="*/ 0 h 12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55006" h="1253051" extrusionOk="0">
                <a:moveTo>
                  <a:pt x="0" y="0"/>
                </a:moveTo>
                <a:cubicBezTo>
                  <a:pt x="140990" y="-21923"/>
                  <a:pt x="273781" y="7882"/>
                  <a:pt x="520419" y="0"/>
                </a:cubicBezTo>
                <a:cubicBezTo>
                  <a:pt x="767057" y="-7882"/>
                  <a:pt x="896134" y="17909"/>
                  <a:pt x="1176599" y="0"/>
                </a:cubicBezTo>
                <a:cubicBezTo>
                  <a:pt x="1457064" y="-17909"/>
                  <a:pt x="1477078" y="49738"/>
                  <a:pt x="1651764" y="0"/>
                </a:cubicBezTo>
                <a:cubicBezTo>
                  <a:pt x="1826451" y="-49738"/>
                  <a:pt x="1909569" y="4195"/>
                  <a:pt x="2081676" y="0"/>
                </a:cubicBezTo>
                <a:cubicBezTo>
                  <a:pt x="2253783" y="-4195"/>
                  <a:pt x="2605107" y="71287"/>
                  <a:pt x="2737856" y="0"/>
                </a:cubicBezTo>
                <a:cubicBezTo>
                  <a:pt x="2870605" y="-71287"/>
                  <a:pt x="3084045" y="56201"/>
                  <a:pt x="3213021" y="0"/>
                </a:cubicBezTo>
                <a:cubicBezTo>
                  <a:pt x="3341998" y="-56201"/>
                  <a:pt x="3473848" y="17411"/>
                  <a:pt x="3733440" y="0"/>
                </a:cubicBezTo>
                <a:cubicBezTo>
                  <a:pt x="3993032" y="-17411"/>
                  <a:pt x="4209242" y="60822"/>
                  <a:pt x="4525382" y="0"/>
                </a:cubicBezTo>
                <a:cubicBezTo>
                  <a:pt x="4545243" y="14616"/>
                  <a:pt x="4571680" y="46750"/>
                  <a:pt x="4614189" y="71543"/>
                </a:cubicBezTo>
                <a:cubicBezTo>
                  <a:pt x="4867671" y="285294"/>
                  <a:pt x="5013466" y="437506"/>
                  <a:pt x="5050097" y="524490"/>
                </a:cubicBezTo>
                <a:cubicBezTo>
                  <a:pt x="5236478" y="743023"/>
                  <a:pt x="3748293" y="540667"/>
                  <a:pt x="3281814" y="554461"/>
                </a:cubicBezTo>
                <a:cubicBezTo>
                  <a:pt x="2814751" y="642830"/>
                  <a:pt x="2650199" y="1027250"/>
                  <a:pt x="2127934" y="1198835"/>
                </a:cubicBezTo>
                <a:cubicBezTo>
                  <a:pt x="1936234" y="1229402"/>
                  <a:pt x="1789546" y="1166257"/>
                  <a:pt x="1574671" y="1212931"/>
                </a:cubicBezTo>
                <a:cubicBezTo>
                  <a:pt x="1359796" y="1259605"/>
                  <a:pt x="1234955" y="1182117"/>
                  <a:pt x="1085246" y="1225401"/>
                </a:cubicBezTo>
                <a:cubicBezTo>
                  <a:pt x="935537" y="1268685"/>
                  <a:pt x="725279" y="1202063"/>
                  <a:pt x="574542" y="1238413"/>
                </a:cubicBezTo>
                <a:cubicBezTo>
                  <a:pt x="423805" y="1274763"/>
                  <a:pt x="202624" y="1245123"/>
                  <a:pt x="0" y="1253051"/>
                </a:cubicBezTo>
                <a:cubicBezTo>
                  <a:pt x="-3525" y="1055593"/>
                  <a:pt x="43342" y="980076"/>
                  <a:pt x="0" y="822837"/>
                </a:cubicBezTo>
                <a:cubicBezTo>
                  <a:pt x="-43342" y="665598"/>
                  <a:pt x="5720" y="557082"/>
                  <a:pt x="0" y="417684"/>
                </a:cubicBezTo>
                <a:cubicBezTo>
                  <a:pt x="-5720" y="278286"/>
                  <a:pt x="23569" y="111206"/>
                  <a:pt x="0" y="0"/>
                </a:cubicBezTo>
                <a:close/>
              </a:path>
            </a:pathLst>
          </a:custGeom>
          <a:noFill/>
          <a:ln w="101600">
            <a:solidFill>
              <a:srgbClr val="252525"/>
            </a:solidFill>
            <a:extLst>
              <a:ext uri="{C807C97D-BFC1-408E-A445-0C87EB9F89A2}">
                <ask:lineSketchStyleProps xmlns:ask="http://schemas.microsoft.com/office/drawing/2018/sketchyshapes" sd="1339570811">
                  <a:custGeom>
                    <a:avLst/>
                    <a:gdLst>
                      <a:gd name="connsiteX0" fmla="*/ 0 w 4284060"/>
                      <a:gd name="connsiteY0" fmla="*/ 0 h 1061947"/>
                      <a:gd name="connsiteX1" fmla="*/ 3835210 w 4284060"/>
                      <a:gd name="connsiteY1" fmla="*/ 0 h 1061947"/>
                      <a:gd name="connsiteX2" fmla="*/ 3910473 w 4284060"/>
                      <a:gd name="connsiteY2" fmla="*/ 60632 h 1061947"/>
                      <a:gd name="connsiteX3" fmla="*/ 4279900 w 4284060"/>
                      <a:gd name="connsiteY3" fmla="*/ 444500 h 1061947"/>
                      <a:gd name="connsiteX4" fmla="*/ 2781300 w 4284060"/>
                      <a:gd name="connsiteY4" fmla="*/ 469900 h 1061947"/>
                      <a:gd name="connsiteX5" fmla="*/ 1803400 w 4284060"/>
                      <a:gd name="connsiteY5" fmla="*/ 1016000 h 1061947"/>
                      <a:gd name="connsiteX6" fmla="*/ 0 w 4284060"/>
                      <a:gd name="connsiteY6" fmla="*/ 1061947 h 1061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284060" h="1061947">
                        <a:moveTo>
                          <a:pt x="0" y="0"/>
                        </a:moveTo>
                        <a:lnTo>
                          <a:pt x="3835210" y="0"/>
                        </a:lnTo>
                        <a:lnTo>
                          <a:pt x="3910473" y="60632"/>
                        </a:lnTo>
                        <a:cubicBezTo>
                          <a:pt x="4112551" y="228120"/>
                          <a:pt x="4254104" y="370417"/>
                          <a:pt x="4279900" y="444500"/>
                        </a:cubicBezTo>
                        <a:cubicBezTo>
                          <a:pt x="4362450" y="681567"/>
                          <a:pt x="3194050" y="374650"/>
                          <a:pt x="2781300" y="469900"/>
                        </a:cubicBezTo>
                        <a:cubicBezTo>
                          <a:pt x="2368550" y="565150"/>
                          <a:pt x="2298700" y="916517"/>
                          <a:pt x="1803400" y="1016000"/>
                        </a:cubicBezTo>
                        <a:lnTo>
                          <a:pt x="0" y="1061947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A56E74F0-6860-DCBD-D55E-6D12AE3E8C70}"/>
              </a:ext>
            </a:extLst>
          </p:cNvPr>
          <p:cNvSpPr txBox="1"/>
          <p:nvPr/>
        </p:nvSpPr>
        <p:spPr>
          <a:xfrm>
            <a:off x="5304823" y="-2862557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CFE0D0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solidFill>
                <a:srgbClr val="CFE0D0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9" name="文本框-6_矢量">
            <a:extLst>
              <a:ext uri="{FF2B5EF4-FFF2-40B4-BE49-F238E27FC236}">
                <a16:creationId xmlns:a16="http://schemas.microsoft.com/office/drawing/2014/main" id="{CAD921AB-B610-0233-C60D-AFC4599ED6AB}"/>
              </a:ext>
            </a:extLst>
          </p:cNvPr>
          <p:cNvGrpSpPr/>
          <p:nvPr/>
        </p:nvGrpSpPr>
        <p:grpSpPr>
          <a:xfrm>
            <a:off x="1147713" y="2221866"/>
            <a:ext cx="3139486" cy="2115216"/>
            <a:chOff x="5502278" y="-2455458"/>
            <a:chExt cx="3139486" cy="211521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10A2AE0-89DD-A1B6-99A0-156FE7F2E513}"/>
                </a:ext>
              </a:extLst>
            </p:cNvPr>
            <p:cNvSpPr txBox="1"/>
            <p:nvPr/>
          </p:nvSpPr>
          <p:spPr>
            <a:xfrm>
              <a:off x="5502278" y="-2455458"/>
              <a:ext cx="1519523" cy="2115216"/>
            </a:xfrm>
            <a:custGeom>
              <a:avLst/>
              <a:gdLst/>
              <a:ahLst/>
              <a:cxnLst/>
              <a:rect l="l" t="t" r="r" b="b"/>
              <a:pathLst>
                <a:path w="1519523" h="2115216">
                  <a:moveTo>
                    <a:pt x="759761" y="439197"/>
                  </a:moveTo>
                  <a:cubicBezTo>
                    <a:pt x="670575" y="439197"/>
                    <a:pt x="601583" y="493045"/>
                    <a:pt x="552783" y="600741"/>
                  </a:cubicBezTo>
                  <a:cubicBezTo>
                    <a:pt x="503983" y="708437"/>
                    <a:pt x="479583" y="861568"/>
                    <a:pt x="479583" y="1060132"/>
                  </a:cubicBezTo>
                  <a:cubicBezTo>
                    <a:pt x="479583" y="1258696"/>
                    <a:pt x="503983" y="1410985"/>
                    <a:pt x="552783" y="1516999"/>
                  </a:cubicBezTo>
                  <a:cubicBezTo>
                    <a:pt x="601583" y="1623012"/>
                    <a:pt x="670575" y="1676019"/>
                    <a:pt x="759761" y="1676019"/>
                  </a:cubicBezTo>
                  <a:cubicBezTo>
                    <a:pt x="848947" y="1676019"/>
                    <a:pt x="917940" y="1623012"/>
                    <a:pt x="966739" y="1516999"/>
                  </a:cubicBezTo>
                  <a:cubicBezTo>
                    <a:pt x="1015539" y="1410985"/>
                    <a:pt x="1039939" y="1258696"/>
                    <a:pt x="1039939" y="1060132"/>
                  </a:cubicBezTo>
                  <a:cubicBezTo>
                    <a:pt x="1039939" y="861568"/>
                    <a:pt x="1015539" y="708437"/>
                    <a:pt x="966739" y="600741"/>
                  </a:cubicBezTo>
                  <a:cubicBezTo>
                    <a:pt x="917940" y="493045"/>
                    <a:pt x="848947" y="439197"/>
                    <a:pt x="759761" y="439197"/>
                  </a:cubicBezTo>
                  <a:close/>
                  <a:moveTo>
                    <a:pt x="759761" y="0"/>
                  </a:moveTo>
                  <a:cubicBezTo>
                    <a:pt x="1003760" y="0"/>
                    <a:pt x="1191387" y="91709"/>
                    <a:pt x="1322641" y="275129"/>
                  </a:cubicBezTo>
                  <a:cubicBezTo>
                    <a:pt x="1453896" y="458549"/>
                    <a:pt x="1519523" y="720217"/>
                    <a:pt x="1519523" y="1060132"/>
                  </a:cubicBezTo>
                  <a:cubicBezTo>
                    <a:pt x="1519523" y="1400048"/>
                    <a:pt x="1453896" y="1660874"/>
                    <a:pt x="1322641" y="1842611"/>
                  </a:cubicBezTo>
                  <a:cubicBezTo>
                    <a:pt x="1191387" y="2024348"/>
                    <a:pt x="1003760" y="2115216"/>
                    <a:pt x="759761" y="2115216"/>
                  </a:cubicBezTo>
                  <a:cubicBezTo>
                    <a:pt x="515762" y="2115216"/>
                    <a:pt x="328136" y="2024348"/>
                    <a:pt x="196881" y="1842611"/>
                  </a:cubicBezTo>
                  <a:cubicBezTo>
                    <a:pt x="65627" y="1660874"/>
                    <a:pt x="0" y="1400048"/>
                    <a:pt x="0" y="1060132"/>
                  </a:cubicBezTo>
                  <a:cubicBezTo>
                    <a:pt x="0" y="720217"/>
                    <a:pt x="65627" y="458549"/>
                    <a:pt x="196881" y="275129"/>
                  </a:cubicBezTo>
                  <a:cubicBezTo>
                    <a:pt x="328136" y="91709"/>
                    <a:pt x="515762" y="0"/>
                    <a:pt x="759761" y="0"/>
                  </a:cubicBezTo>
                  <a:close/>
                </a:path>
              </a:pathLst>
            </a:custGeom>
            <a:grpFill/>
            <a:ln w="381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3537310471"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990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C7D94F6-842A-87A1-1280-A491D98B7637}"/>
                </a:ext>
              </a:extLst>
            </p:cNvPr>
            <p:cNvSpPr txBox="1"/>
            <p:nvPr/>
          </p:nvSpPr>
          <p:spPr>
            <a:xfrm>
              <a:off x="7185344" y="-2455457"/>
              <a:ext cx="1456420" cy="2079879"/>
            </a:xfrm>
            <a:custGeom>
              <a:avLst/>
              <a:gdLst/>
              <a:ahLst/>
              <a:cxnLst/>
              <a:rect l="l" t="t" r="r" b="b"/>
              <a:pathLst>
                <a:path w="1456420" h="2079879">
                  <a:moveTo>
                    <a:pt x="739569" y="0"/>
                  </a:moveTo>
                  <a:cubicBezTo>
                    <a:pt x="870823" y="0"/>
                    <a:pt x="987774" y="26503"/>
                    <a:pt x="1090422" y="79510"/>
                  </a:cubicBezTo>
                  <a:cubicBezTo>
                    <a:pt x="1193070" y="132516"/>
                    <a:pt x="1273000" y="206137"/>
                    <a:pt x="1330214" y="300371"/>
                  </a:cubicBezTo>
                  <a:cubicBezTo>
                    <a:pt x="1387427" y="394604"/>
                    <a:pt x="1416034" y="502301"/>
                    <a:pt x="1416034" y="623459"/>
                  </a:cubicBezTo>
                  <a:cubicBezTo>
                    <a:pt x="1416034" y="741251"/>
                    <a:pt x="1386586" y="856519"/>
                    <a:pt x="1327690" y="969264"/>
                  </a:cubicBezTo>
                  <a:cubicBezTo>
                    <a:pt x="1268793" y="1082008"/>
                    <a:pt x="1172035" y="1208214"/>
                    <a:pt x="1037415" y="1347882"/>
                  </a:cubicBezTo>
                  <a:lnTo>
                    <a:pt x="759762" y="1640681"/>
                  </a:lnTo>
                  <a:lnTo>
                    <a:pt x="1456420" y="1640681"/>
                  </a:lnTo>
                  <a:lnTo>
                    <a:pt x="1456420" y="2079879"/>
                  </a:lnTo>
                  <a:lnTo>
                    <a:pt x="40386" y="2079879"/>
                  </a:lnTo>
                  <a:lnTo>
                    <a:pt x="40386" y="1771935"/>
                  </a:lnTo>
                  <a:lnTo>
                    <a:pt x="668893" y="1105566"/>
                  </a:lnTo>
                  <a:cubicBezTo>
                    <a:pt x="776589" y="991139"/>
                    <a:pt x="848106" y="900271"/>
                    <a:pt x="883444" y="832961"/>
                  </a:cubicBezTo>
                  <a:cubicBezTo>
                    <a:pt x="918782" y="765651"/>
                    <a:pt x="936450" y="697499"/>
                    <a:pt x="936450" y="628507"/>
                  </a:cubicBezTo>
                  <a:cubicBezTo>
                    <a:pt x="936450" y="572976"/>
                    <a:pt x="917098" y="525859"/>
                    <a:pt x="878396" y="487156"/>
                  </a:cubicBezTo>
                  <a:cubicBezTo>
                    <a:pt x="839692" y="448453"/>
                    <a:pt x="788368" y="429101"/>
                    <a:pt x="724424" y="429101"/>
                  </a:cubicBezTo>
                  <a:cubicBezTo>
                    <a:pt x="655431" y="429101"/>
                    <a:pt x="593169" y="454342"/>
                    <a:pt x="537639" y="504825"/>
                  </a:cubicBezTo>
                  <a:cubicBezTo>
                    <a:pt x="482108" y="555307"/>
                    <a:pt x="442563" y="624300"/>
                    <a:pt x="419005" y="711803"/>
                  </a:cubicBezTo>
                  <a:lnTo>
                    <a:pt x="0" y="542686"/>
                  </a:lnTo>
                  <a:cubicBezTo>
                    <a:pt x="45434" y="377777"/>
                    <a:pt x="134620" y="246523"/>
                    <a:pt x="267557" y="148923"/>
                  </a:cubicBezTo>
                  <a:cubicBezTo>
                    <a:pt x="400494" y="51323"/>
                    <a:pt x="557832" y="1682"/>
                    <a:pt x="739569" y="0"/>
                  </a:cubicBezTo>
                  <a:close/>
                </a:path>
              </a:pathLst>
            </a:custGeom>
            <a:grpFill/>
            <a:ln w="38100">
              <a:solidFill>
                <a:srgbClr val="252525"/>
              </a:solidFill>
              <a:extLst>
                <a:ext uri="{C807C97D-BFC1-408E-A445-0C87EB9F89A2}">
                  <ask:lineSketchStyleProps xmlns:ask="http://schemas.microsoft.com/office/drawing/2018/sketchyshapes" sd="1894178214"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9900">
                  <a:ln w="25400">
                    <a:solidFill>
                      <a:srgbClr val="252525"/>
                    </a:solidFill>
                  </a:ln>
                  <a:solidFill>
                    <a:srgbClr val="FF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36682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4DF7B-6653-5D7F-E8F0-B2D665772FC7}"/>
              </a:ext>
            </a:extLst>
          </p:cNvPr>
          <p:cNvSpPr/>
          <p:nvPr/>
        </p:nvSpPr>
        <p:spPr>
          <a:xfrm>
            <a:off x="3139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112510035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304737B-53EB-863C-5FD9-AD96EEDA86E2}"/>
              </a:ext>
            </a:extLst>
          </p:cNvPr>
          <p:cNvSpPr/>
          <p:nvPr/>
        </p:nvSpPr>
        <p:spPr>
          <a:xfrm>
            <a:off x="0" y="1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26595470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AB9BEB-9A70-50BD-2012-F0EA88BCC869}"/>
              </a:ext>
            </a:extLst>
          </p:cNvPr>
          <p:cNvGrpSpPr/>
          <p:nvPr/>
        </p:nvGrpSpPr>
        <p:grpSpPr>
          <a:xfrm>
            <a:off x="4466995" y="230156"/>
            <a:ext cx="3384730" cy="635796"/>
            <a:chOff x="4521957" y="2529943"/>
            <a:chExt cx="3384730" cy="63579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284CA5E-041E-3613-64D1-BAB1A955488F}"/>
                </a:ext>
              </a:extLst>
            </p:cNvPr>
            <p:cNvGrpSpPr/>
            <p:nvPr/>
          </p:nvGrpSpPr>
          <p:grpSpPr>
            <a:xfrm>
              <a:off x="4521957" y="2529943"/>
              <a:ext cx="3384730" cy="635796"/>
              <a:chOff x="2080621" y="2247705"/>
              <a:chExt cx="3384730" cy="635796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354E748-E4C1-3392-F08A-F206727A0430}"/>
                  </a:ext>
                </a:extLst>
              </p:cNvPr>
              <p:cNvSpPr txBox="1"/>
              <p:nvPr/>
            </p:nvSpPr>
            <p:spPr>
              <a:xfrm flipH="1">
                <a:off x="2173505" y="2356504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41790 w 3291846"/>
                  <a:gd name="connsiteY3" fmla="*/ 0 h 526997"/>
                  <a:gd name="connsiteX4" fmla="*/ 1839463 w 3291846"/>
                  <a:gd name="connsiteY4" fmla="*/ 0 h 526997"/>
                  <a:gd name="connsiteX5" fmla="*/ 2337136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424735 w 3291846"/>
                  <a:gd name="connsiteY12" fmla="*/ 526997 h 526997"/>
                  <a:gd name="connsiteX13" fmla="*/ 844117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fill="none" extrusionOk="0">
                    <a:moveTo>
                      <a:pt x="0" y="263499"/>
                    </a:moveTo>
                    <a:cubicBezTo>
                      <a:pt x="-9875" y="111159"/>
                      <a:pt x="109693" y="-588"/>
                      <a:pt x="263499" y="0"/>
                    </a:cubicBezTo>
                    <a:cubicBezTo>
                      <a:pt x="419113" y="-41339"/>
                      <a:pt x="612670" y="47317"/>
                      <a:pt x="871766" y="0"/>
                    </a:cubicBezTo>
                    <a:cubicBezTo>
                      <a:pt x="1130862" y="-47317"/>
                      <a:pt x="1156248" y="26696"/>
                      <a:pt x="1341790" y="0"/>
                    </a:cubicBezTo>
                    <a:cubicBezTo>
                      <a:pt x="1527332" y="-26696"/>
                      <a:pt x="1677217" y="42236"/>
                      <a:pt x="1839463" y="0"/>
                    </a:cubicBezTo>
                    <a:cubicBezTo>
                      <a:pt x="2001709" y="-42236"/>
                      <a:pt x="2234373" y="54258"/>
                      <a:pt x="2337136" y="0"/>
                    </a:cubicBezTo>
                    <a:cubicBezTo>
                      <a:pt x="2439899" y="-54258"/>
                      <a:pt x="2737274" y="13822"/>
                      <a:pt x="3028348" y="0"/>
                    </a:cubicBezTo>
                    <a:cubicBezTo>
                      <a:pt x="3176798" y="27766"/>
                      <a:pt x="3306350" y="113095"/>
                      <a:pt x="3291847" y="263499"/>
                    </a:cubicBezTo>
                    <a:lnTo>
                      <a:pt x="3291846" y="263499"/>
                    </a:lnTo>
                    <a:cubicBezTo>
                      <a:pt x="3290562" y="374393"/>
                      <a:pt x="3190803" y="530528"/>
                      <a:pt x="3028347" y="526998"/>
                    </a:cubicBezTo>
                    <a:cubicBezTo>
                      <a:pt x="2896741" y="548261"/>
                      <a:pt x="2661133" y="464681"/>
                      <a:pt x="2475377" y="526998"/>
                    </a:cubicBezTo>
                    <a:cubicBezTo>
                      <a:pt x="2289621" y="589315"/>
                      <a:pt x="2165658" y="479207"/>
                      <a:pt x="1922408" y="526998"/>
                    </a:cubicBezTo>
                    <a:cubicBezTo>
                      <a:pt x="1679158" y="574789"/>
                      <a:pt x="1667788" y="512322"/>
                      <a:pt x="1424735" y="526997"/>
                    </a:cubicBezTo>
                    <a:cubicBezTo>
                      <a:pt x="1181682" y="541673"/>
                      <a:pt x="1121895" y="524871"/>
                      <a:pt x="844117" y="526997"/>
                    </a:cubicBezTo>
                    <a:cubicBezTo>
                      <a:pt x="566339" y="529123"/>
                      <a:pt x="479769" y="520438"/>
                      <a:pt x="263499" y="526997"/>
                    </a:cubicBezTo>
                    <a:cubicBezTo>
                      <a:pt x="114920" y="536514"/>
                      <a:pt x="-1767" y="403458"/>
                      <a:pt x="0" y="263498"/>
                    </a:cubicBezTo>
                    <a:lnTo>
                      <a:pt x="0" y="263499"/>
                    </a:lnTo>
                    <a:close/>
                  </a:path>
                  <a:path w="3291846" h="526997" stroke="0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solidFill>
                <a:srgbClr val="CFE0D0"/>
              </a:soli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EAC7BB-8F50-02ED-DEEE-E8701FDAAC3A}"/>
                  </a:ext>
                </a:extLst>
              </p:cNvPr>
              <p:cNvSpPr txBox="1"/>
              <p:nvPr/>
            </p:nvSpPr>
            <p:spPr>
              <a:xfrm flipH="1">
                <a:off x="2080621" y="2247705"/>
                <a:ext cx="3291846" cy="526997"/>
              </a:xfrm>
              <a:custGeom>
                <a:avLst/>
                <a:gdLst>
                  <a:gd name="connsiteX0" fmla="*/ 0 w 3291846"/>
                  <a:gd name="connsiteY0" fmla="*/ 263499 h 526997"/>
                  <a:gd name="connsiteX1" fmla="*/ 263499 w 3291846"/>
                  <a:gd name="connsiteY1" fmla="*/ 0 h 526997"/>
                  <a:gd name="connsiteX2" fmla="*/ 871766 w 3291846"/>
                  <a:gd name="connsiteY2" fmla="*/ 0 h 526997"/>
                  <a:gd name="connsiteX3" fmla="*/ 1397087 w 3291846"/>
                  <a:gd name="connsiteY3" fmla="*/ 0 h 526997"/>
                  <a:gd name="connsiteX4" fmla="*/ 1894760 w 3291846"/>
                  <a:gd name="connsiteY4" fmla="*/ 0 h 526997"/>
                  <a:gd name="connsiteX5" fmla="*/ 2475378 w 3291846"/>
                  <a:gd name="connsiteY5" fmla="*/ 0 h 526997"/>
                  <a:gd name="connsiteX6" fmla="*/ 3028348 w 3291846"/>
                  <a:gd name="connsiteY6" fmla="*/ 0 h 526997"/>
                  <a:gd name="connsiteX7" fmla="*/ 3291847 w 3291846"/>
                  <a:gd name="connsiteY7" fmla="*/ 263499 h 526997"/>
                  <a:gd name="connsiteX8" fmla="*/ 3291846 w 3291846"/>
                  <a:gd name="connsiteY8" fmla="*/ 263499 h 526997"/>
                  <a:gd name="connsiteX9" fmla="*/ 3028347 w 3291846"/>
                  <a:gd name="connsiteY9" fmla="*/ 526998 h 526997"/>
                  <a:gd name="connsiteX10" fmla="*/ 2475377 w 3291846"/>
                  <a:gd name="connsiteY10" fmla="*/ 526998 h 526997"/>
                  <a:gd name="connsiteX11" fmla="*/ 1922408 w 3291846"/>
                  <a:gd name="connsiteY11" fmla="*/ 526998 h 526997"/>
                  <a:gd name="connsiteX12" fmla="*/ 1341790 w 3291846"/>
                  <a:gd name="connsiteY12" fmla="*/ 526997 h 526997"/>
                  <a:gd name="connsiteX13" fmla="*/ 871766 w 3291846"/>
                  <a:gd name="connsiteY13" fmla="*/ 526997 h 526997"/>
                  <a:gd name="connsiteX14" fmla="*/ 263499 w 3291846"/>
                  <a:gd name="connsiteY14" fmla="*/ 526997 h 526997"/>
                  <a:gd name="connsiteX15" fmla="*/ 0 w 3291846"/>
                  <a:gd name="connsiteY15" fmla="*/ 263498 h 526997"/>
                  <a:gd name="connsiteX16" fmla="*/ 0 w 3291846"/>
                  <a:gd name="connsiteY16" fmla="*/ 263499 h 52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1846" h="526997" extrusionOk="0">
                    <a:moveTo>
                      <a:pt x="0" y="263499"/>
                    </a:moveTo>
                    <a:cubicBezTo>
                      <a:pt x="-26436" y="101667"/>
                      <a:pt x="79319" y="14507"/>
                      <a:pt x="263499" y="0"/>
                    </a:cubicBezTo>
                    <a:cubicBezTo>
                      <a:pt x="540469" y="-56387"/>
                      <a:pt x="621164" y="9573"/>
                      <a:pt x="871766" y="0"/>
                    </a:cubicBezTo>
                    <a:cubicBezTo>
                      <a:pt x="1122368" y="-9573"/>
                      <a:pt x="1291408" y="58623"/>
                      <a:pt x="1397087" y="0"/>
                    </a:cubicBezTo>
                    <a:cubicBezTo>
                      <a:pt x="1502766" y="-58623"/>
                      <a:pt x="1735231" y="9042"/>
                      <a:pt x="1894760" y="0"/>
                    </a:cubicBezTo>
                    <a:cubicBezTo>
                      <a:pt x="2054289" y="-9042"/>
                      <a:pt x="2330172" y="18863"/>
                      <a:pt x="2475378" y="0"/>
                    </a:cubicBezTo>
                    <a:cubicBezTo>
                      <a:pt x="2620584" y="-18863"/>
                      <a:pt x="2810930" y="20601"/>
                      <a:pt x="3028348" y="0"/>
                    </a:cubicBezTo>
                    <a:cubicBezTo>
                      <a:pt x="3182126" y="-13430"/>
                      <a:pt x="3276015" y="131886"/>
                      <a:pt x="3291847" y="263499"/>
                    </a:cubicBezTo>
                    <a:lnTo>
                      <a:pt x="3291846" y="263499"/>
                    </a:lnTo>
                    <a:cubicBezTo>
                      <a:pt x="3299745" y="410433"/>
                      <a:pt x="3162678" y="545517"/>
                      <a:pt x="3028347" y="526998"/>
                    </a:cubicBezTo>
                    <a:cubicBezTo>
                      <a:pt x="2877573" y="568783"/>
                      <a:pt x="2735011" y="483657"/>
                      <a:pt x="2475377" y="526998"/>
                    </a:cubicBezTo>
                    <a:cubicBezTo>
                      <a:pt x="2215743" y="570339"/>
                      <a:pt x="2091307" y="521899"/>
                      <a:pt x="1922408" y="526998"/>
                    </a:cubicBezTo>
                    <a:cubicBezTo>
                      <a:pt x="1753509" y="532097"/>
                      <a:pt x="1627375" y="510143"/>
                      <a:pt x="1341790" y="526997"/>
                    </a:cubicBezTo>
                    <a:cubicBezTo>
                      <a:pt x="1056205" y="543851"/>
                      <a:pt x="976348" y="526508"/>
                      <a:pt x="871766" y="526997"/>
                    </a:cubicBezTo>
                    <a:cubicBezTo>
                      <a:pt x="767184" y="527486"/>
                      <a:pt x="546173" y="471822"/>
                      <a:pt x="263499" y="526997"/>
                    </a:cubicBezTo>
                    <a:cubicBezTo>
                      <a:pt x="124289" y="497288"/>
                      <a:pt x="-5404" y="409911"/>
                      <a:pt x="0" y="263498"/>
                    </a:cubicBezTo>
                    <a:lnTo>
                      <a:pt x="0" y="263499"/>
                    </a:lnTo>
                    <a:close/>
                  </a:path>
                </a:pathLst>
              </a:custGeom>
              <a:noFill/>
              <a:ln w="63500">
                <a:solidFill>
                  <a:srgbClr val="252525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roundRect">
                        <a:avLst>
                          <a:gd name="adj" fmla="val 50000"/>
                        </a:avLst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 sz="1200">
                    <a:latin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endPara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1698E5-6C2A-C47A-9B99-00433139282F}"/>
                </a:ext>
              </a:extLst>
            </p:cNvPr>
            <p:cNvSpPr txBox="1"/>
            <p:nvPr/>
          </p:nvSpPr>
          <p:spPr>
            <a:xfrm>
              <a:off x="5152424" y="2636189"/>
              <a:ext cx="199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完成情况</a:t>
              </a:r>
            </a:p>
          </p:txBody>
        </p:sp>
      </p:grp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0BB1848F-E392-B40D-AD68-31E40A91B6EF}"/>
              </a:ext>
            </a:extLst>
          </p:cNvPr>
          <p:cNvSpPr txBox="1"/>
          <p:nvPr/>
        </p:nvSpPr>
        <p:spPr>
          <a:xfrm>
            <a:off x="4903385" y="1678881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solidFill>
                    <a:srgbClr val="252525"/>
                  </a:soli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solidFill>
                  <a:srgbClr val="252525"/>
                </a:soli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EA9B97A-D837-CDED-719B-F4D0C772F393}"/>
              </a:ext>
            </a:extLst>
          </p:cNvPr>
          <p:cNvSpPr/>
          <p:nvPr/>
        </p:nvSpPr>
        <p:spPr>
          <a:xfrm>
            <a:off x="-5910" y="0"/>
            <a:ext cx="4284060" cy="1061947"/>
          </a:xfrm>
          <a:custGeom>
            <a:avLst/>
            <a:gdLst>
              <a:gd name="connsiteX0" fmla="*/ 0 w 4284060"/>
              <a:gd name="connsiteY0" fmla="*/ 0 h 1061947"/>
              <a:gd name="connsiteX1" fmla="*/ 3835210 w 4284060"/>
              <a:gd name="connsiteY1" fmla="*/ 0 h 1061947"/>
              <a:gd name="connsiteX2" fmla="*/ 3910473 w 4284060"/>
              <a:gd name="connsiteY2" fmla="*/ 60632 h 1061947"/>
              <a:gd name="connsiteX3" fmla="*/ 4279900 w 4284060"/>
              <a:gd name="connsiteY3" fmla="*/ 444500 h 1061947"/>
              <a:gd name="connsiteX4" fmla="*/ 2781300 w 4284060"/>
              <a:gd name="connsiteY4" fmla="*/ 469900 h 1061947"/>
              <a:gd name="connsiteX5" fmla="*/ 1803400 w 4284060"/>
              <a:gd name="connsiteY5" fmla="*/ 1016000 h 1061947"/>
              <a:gd name="connsiteX6" fmla="*/ 0 w 4284060"/>
              <a:gd name="connsiteY6" fmla="*/ 1061947 h 106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84060" h="1061947">
                <a:moveTo>
                  <a:pt x="0" y="0"/>
                </a:moveTo>
                <a:lnTo>
                  <a:pt x="3835210" y="0"/>
                </a:lnTo>
                <a:lnTo>
                  <a:pt x="3910473" y="60632"/>
                </a:lnTo>
                <a:cubicBezTo>
                  <a:pt x="4112551" y="228120"/>
                  <a:pt x="4254104" y="370417"/>
                  <a:pt x="4279900" y="444500"/>
                </a:cubicBezTo>
                <a:cubicBezTo>
                  <a:pt x="4362450" y="681567"/>
                  <a:pt x="3194050" y="374650"/>
                  <a:pt x="2781300" y="469900"/>
                </a:cubicBezTo>
                <a:cubicBezTo>
                  <a:pt x="2368550" y="565150"/>
                  <a:pt x="2298700" y="916517"/>
                  <a:pt x="1803400" y="1016000"/>
                </a:cubicBezTo>
                <a:lnTo>
                  <a:pt x="0" y="1061947"/>
                </a:lnTo>
                <a:close/>
              </a:path>
            </a:pathLst>
          </a:custGeom>
          <a:solidFill>
            <a:srgbClr val="CFE0D0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2069958836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D902EDC-BE7F-04B0-B91B-839DFA3B3F49}"/>
              </a:ext>
            </a:extLst>
          </p:cNvPr>
          <p:cNvSpPr/>
          <p:nvPr/>
        </p:nvSpPr>
        <p:spPr>
          <a:xfrm>
            <a:off x="1667978" y="1657458"/>
            <a:ext cx="1771542" cy="1771542"/>
          </a:xfrm>
          <a:prstGeom prst="ellipse">
            <a:avLst/>
          </a:prstGeom>
          <a:solidFill>
            <a:schemeClr val="bg1"/>
          </a:solidFill>
          <a:ln w="127000">
            <a:solidFill>
              <a:srgbClr val="25252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04110F3-73DF-514A-1144-986CF59817CB}"/>
              </a:ext>
            </a:extLst>
          </p:cNvPr>
          <p:cNvSpPr/>
          <p:nvPr/>
        </p:nvSpPr>
        <p:spPr>
          <a:xfrm>
            <a:off x="2212148" y="1827090"/>
            <a:ext cx="683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CDE83FE-FA60-BDF0-FBF3-62EA0A7EA7A2}"/>
              </a:ext>
            </a:extLst>
          </p:cNvPr>
          <p:cNvGrpSpPr/>
          <p:nvPr/>
        </p:nvGrpSpPr>
        <p:grpSpPr>
          <a:xfrm>
            <a:off x="953042" y="2543229"/>
            <a:ext cx="3228622" cy="2285450"/>
            <a:chOff x="1167451" y="4444725"/>
            <a:chExt cx="3228622" cy="228545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53F36A0-A33D-66DD-880D-9A3D92CA0052}"/>
                </a:ext>
              </a:extLst>
            </p:cNvPr>
            <p:cNvSpPr/>
            <p:nvPr/>
          </p:nvSpPr>
          <p:spPr>
            <a:xfrm>
              <a:off x="1167451" y="4517553"/>
              <a:ext cx="3228622" cy="2212622"/>
            </a:xfrm>
            <a:prstGeom prst="rect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EA66337B-FAFD-B42D-8C67-988CD01DE9BD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736163" y="3045357"/>
              <a:ext cx="69815" cy="2868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6FD554DF-BF6E-8EE9-EEF7-C4A7910EC6FD}"/>
                </a:ext>
              </a:extLst>
            </p:cNvPr>
            <p:cNvSpPr/>
            <p:nvPr/>
          </p:nvSpPr>
          <p:spPr>
            <a:xfrm rot="10800000">
              <a:off x="2607407" y="4444725"/>
              <a:ext cx="327325" cy="2821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FE3BBCA-FCDA-C56E-2BD3-32B7AFC3E863}"/>
              </a:ext>
            </a:extLst>
          </p:cNvPr>
          <p:cNvGrpSpPr/>
          <p:nvPr/>
        </p:nvGrpSpPr>
        <p:grpSpPr>
          <a:xfrm>
            <a:off x="1876399" y="3014906"/>
            <a:ext cx="313969" cy="358469"/>
            <a:chOff x="6978697" y="5825016"/>
            <a:chExt cx="313969" cy="358469"/>
          </a:xfrm>
        </p:grpSpPr>
        <p:sp>
          <p:nvSpPr>
            <p:cNvPr id="31" name="Freeform 222">
              <a:extLst>
                <a:ext uri="{FF2B5EF4-FFF2-40B4-BE49-F238E27FC236}">
                  <a16:creationId xmlns:a16="http://schemas.microsoft.com/office/drawing/2014/main" id="{C4084452-5239-6903-B930-C7A1F1F269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8697" y="5931320"/>
              <a:ext cx="101360" cy="252164"/>
            </a:xfrm>
            <a:custGeom>
              <a:avLst/>
              <a:gdLst>
                <a:gd name="T0" fmla="*/ 38 w 53"/>
                <a:gd name="T1" fmla="*/ 132 h 132"/>
                <a:gd name="T2" fmla="*/ 15 w 53"/>
                <a:gd name="T3" fmla="*/ 132 h 132"/>
                <a:gd name="T4" fmla="*/ 0 w 53"/>
                <a:gd name="T5" fmla="*/ 116 h 132"/>
                <a:gd name="T6" fmla="*/ 0 w 53"/>
                <a:gd name="T7" fmla="*/ 16 h 132"/>
                <a:gd name="T8" fmla="*/ 15 w 53"/>
                <a:gd name="T9" fmla="*/ 0 h 132"/>
                <a:gd name="T10" fmla="*/ 38 w 53"/>
                <a:gd name="T11" fmla="*/ 0 h 132"/>
                <a:gd name="T12" fmla="*/ 53 w 53"/>
                <a:gd name="T13" fmla="*/ 16 h 132"/>
                <a:gd name="T14" fmla="*/ 53 w 53"/>
                <a:gd name="T15" fmla="*/ 116 h 132"/>
                <a:gd name="T16" fmla="*/ 38 w 53"/>
                <a:gd name="T17" fmla="*/ 132 h 132"/>
                <a:gd name="T18" fmla="*/ 15 w 53"/>
                <a:gd name="T19" fmla="*/ 8 h 132"/>
                <a:gd name="T20" fmla="*/ 8 w 53"/>
                <a:gd name="T21" fmla="*/ 16 h 132"/>
                <a:gd name="T22" fmla="*/ 8 w 53"/>
                <a:gd name="T23" fmla="*/ 116 h 132"/>
                <a:gd name="T24" fmla="*/ 15 w 53"/>
                <a:gd name="T25" fmla="*/ 124 h 132"/>
                <a:gd name="T26" fmla="*/ 38 w 53"/>
                <a:gd name="T27" fmla="*/ 124 h 132"/>
                <a:gd name="T28" fmla="*/ 45 w 53"/>
                <a:gd name="T29" fmla="*/ 116 h 132"/>
                <a:gd name="T30" fmla="*/ 45 w 53"/>
                <a:gd name="T31" fmla="*/ 16 h 132"/>
                <a:gd name="T32" fmla="*/ 38 w 53"/>
                <a:gd name="T33" fmla="*/ 8 h 132"/>
                <a:gd name="T34" fmla="*/ 15 w 53"/>
                <a:gd name="T35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32">
                  <a:moveTo>
                    <a:pt x="38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7" y="132"/>
                    <a:pt x="0" y="125"/>
                    <a:pt x="0" y="1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25"/>
                    <a:pt x="46" y="132"/>
                    <a:pt x="38" y="132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11" y="124"/>
                    <a:pt x="1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42" y="124"/>
                    <a:pt x="45" y="120"/>
                    <a:pt x="45" y="1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223">
              <a:extLst>
                <a:ext uri="{FF2B5EF4-FFF2-40B4-BE49-F238E27FC236}">
                  <a16:creationId xmlns:a16="http://schemas.microsoft.com/office/drawing/2014/main" id="{274481BB-AA61-307C-249B-9F9BB30F3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5001" y="5825016"/>
              <a:ext cx="101360" cy="358468"/>
            </a:xfrm>
            <a:custGeom>
              <a:avLst/>
              <a:gdLst>
                <a:gd name="T0" fmla="*/ 38 w 53"/>
                <a:gd name="T1" fmla="*/ 188 h 188"/>
                <a:gd name="T2" fmla="*/ 15 w 53"/>
                <a:gd name="T3" fmla="*/ 188 h 188"/>
                <a:gd name="T4" fmla="*/ 0 w 53"/>
                <a:gd name="T5" fmla="*/ 172 h 188"/>
                <a:gd name="T6" fmla="*/ 0 w 53"/>
                <a:gd name="T7" fmla="*/ 15 h 188"/>
                <a:gd name="T8" fmla="*/ 15 w 53"/>
                <a:gd name="T9" fmla="*/ 0 h 188"/>
                <a:gd name="T10" fmla="*/ 38 w 53"/>
                <a:gd name="T11" fmla="*/ 0 h 188"/>
                <a:gd name="T12" fmla="*/ 53 w 53"/>
                <a:gd name="T13" fmla="*/ 15 h 188"/>
                <a:gd name="T14" fmla="*/ 53 w 53"/>
                <a:gd name="T15" fmla="*/ 172 h 188"/>
                <a:gd name="T16" fmla="*/ 38 w 53"/>
                <a:gd name="T17" fmla="*/ 188 h 188"/>
                <a:gd name="T18" fmla="*/ 15 w 53"/>
                <a:gd name="T19" fmla="*/ 8 h 188"/>
                <a:gd name="T20" fmla="*/ 8 w 53"/>
                <a:gd name="T21" fmla="*/ 15 h 188"/>
                <a:gd name="T22" fmla="*/ 8 w 53"/>
                <a:gd name="T23" fmla="*/ 172 h 188"/>
                <a:gd name="T24" fmla="*/ 15 w 53"/>
                <a:gd name="T25" fmla="*/ 180 h 188"/>
                <a:gd name="T26" fmla="*/ 38 w 53"/>
                <a:gd name="T27" fmla="*/ 180 h 188"/>
                <a:gd name="T28" fmla="*/ 45 w 53"/>
                <a:gd name="T29" fmla="*/ 172 h 188"/>
                <a:gd name="T30" fmla="*/ 45 w 53"/>
                <a:gd name="T31" fmla="*/ 15 h 188"/>
                <a:gd name="T32" fmla="*/ 38 w 53"/>
                <a:gd name="T33" fmla="*/ 8 h 188"/>
                <a:gd name="T34" fmla="*/ 15 w 53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8">
                  <a:moveTo>
                    <a:pt x="38" y="188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7" y="188"/>
                    <a:pt x="0" y="181"/>
                    <a:pt x="0" y="17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3" y="181"/>
                    <a:pt x="46" y="188"/>
                    <a:pt x="38" y="188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5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6"/>
                    <a:pt x="11" y="180"/>
                    <a:pt x="15" y="180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42" y="180"/>
                    <a:pt x="45" y="176"/>
                    <a:pt x="45" y="1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224">
              <a:extLst>
                <a:ext uri="{FF2B5EF4-FFF2-40B4-BE49-F238E27FC236}">
                  <a16:creationId xmlns:a16="http://schemas.microsoft.com/office/drawing/2014/main" id="{9F86A568-A863-ABAD-87FA-C40C2F9D15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542" y="5996834"/>
              <a:ext cx="100124" cy="186651"/>
            </a:xfrm>
            <a:custGeom>
              <a:avLst/>
              <a:gdLst>
                <a:gd name="T0" fmla="*/ 38 w 53"/>
                <a:gd name="T1" fmla="*/ 98 h 98"/>
                <a:gd name="T2" fmla="*/ 15 w 53"/>
                <a:gd name="T3" fmla="*/ 98 h 98"/>
                <a:gd name="T4" fmla="*/ 0 w 53"/>
                <a:gd name="T5" fmla="*/ 82 h 98"/>
                <a:gd name="T6" fmla="*/ 0 w 53"/>
                <a:gd name="T7" fmla="*/ 15 h 98"/>
                <a:gd name="T8" fmla="*/ 15 w 53"/>
                <a:gd name="T9" fmla="*/ 0 h 98"/>
                <a:gd name="T10" fmla="*/ 38 w 53"/>
                <a:gd name="T11" fmla="*/ 0 h 98"/>
                <a:gd name="T12" fmla="*/ 53 w 53"/>
                <a:gd name="T13" fmla="*/ 15 h 98"/>
                <a:gd name="T14" fmla="*/ 53 w 53"/>
                <a:gd name="T15" fmla="*/ 82 h 98"/>
                <a:gd name="T16" fmla="*/ 38 w 53"/>
                <a:gd name="T17" fmla="*/ 98 h 98"/>
                <a:gd name="T18" fmla="*/ 15 w 53"/>
                <a:gd name="T19" fmla="*/ 8 h 98"/>
                <a:gd name="T20" fmla="*/ 8 w 53"/>
                <a:gd name="T21" fmla="*/ 15 h 98"/>
                <a:gd name="T22" fmla="*/ 8 w 53"/>
                <a:gd name="T23" fmla="*/ 82 h 98"/>
                <a:gd name="T24" fmla="*/ 15 w 53"/>
                <a:gd name="T25" fmla="*/ 90 h 98"/>
                <a:gd name="T26" fmla="*/ 38 w 53"/>
                <a:gd name="T27" fmla="*/ 90 h 98"/>
                <a:gd name="T28" fmla="*/ 45 w 53"/>
                <a:gd name="T29" fmla="*/ 82 h 98"/>
                <a:gd name="T30" fmla="*/ 45 w 53"/>
                <a:gd name="T31" fmla="*/ 15 h 98"/>
                <a:gd name="T32" fmla="*/ 38 w 53"/>
                <a:gd name="T33" fmla="*/ 8 h 98"/>
                <a:gd name="T34" fmla="*/ 15 w 53"/>
                <a:gd name="T35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98">
                  <a:moveTo>
                    <a:pt x="38" y="98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7" y="98"/>
                    <a:pt x="0" y="91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91"/>
                    <a:pt x="46" y="98"/>
                    <a:pt x="38" y="98"/>
                  </a:cubicBezTo>
                  <a:close/>
                  <a:moveTo>
                    <a:pt x="15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2" y="90"/>
                    <a:pt x="45" y="86"/>
                    <a:pt x="45" y="8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1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23E70FAC-38AF-4EEC-841C-17843EB1F876}"/>
              </a:ext>
            </a:extLst>
          </p:cNvPr>
          <p:cNvSpPr/>
          <p:nvPr/>
        </p:nvSpPr>
        <p:spPr>
          <a:xfrm>
            <a:off x="2314674" y="3117666"/>
            <a:ext cx="12013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14DA42A-9F3E-4C6B-956D-8FE542C0AEDB}"/>
              </a:ext>
            </a:extLst>
          </p:cNvPr>
          <p:cNvSpPr/>
          <p:nvPr/>
        </p:nvSpPr>
        <p:spPr>
          <a:xfrm>
            <a:off x="1370295" y="3531053"/>
            <a:ext cx="2557832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AC9DD65F-31E1-FF03-2875-2DA84D845343}"/>
              </a:ext>
            </a:extLst>
          </p:cNvPr>
          <p:cNvSpPr/>
          <p:nvPr/>
        </p:nvSpPr>
        <p:spPr>
          <a:xfrm>
            <a:off x="5208682" y="1657458"/>
            <a:ext cx="1771542" cy="1771542"/>
          </a:xfrm>
          <a:prstGeom prst="ellipse">
            <a:avLst/>
          </a:prstGeom>
          <a:solidFill>
            <a:schemeClr val="bg1"/>
          </a:solidFill>
          <a:ln w="127000">
            <a:solidFill>
              <a:srgbClr val="25252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1262438-BE78-48F3-CEEA-165E60D723FB}"/>
              </a:ext>
            </a:extLst>
          </p:cNvPr>
          <p:cNvSpPr/>
          <p:nvPr/>
        </p:nvSpPr>
        <p:spPr>
          <a:xfrm>
            <a:off x="5729608" y="1827090"/>
            <a:ext cx="7296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0F00270-EE3F-2104-E269-CDA7C04F6B6E}"/>
              </a:ext>
            </a:extLst>
          </p:cNvPr>
          <p:cNvGrpSpPr/>
          <p:nvPr/>
        </p:nvGrpSpPr>
        <p:grpSpPr>
          <a:xfrm>
            <a:off x="4493746" y="2543229"/>
            <a:ext cx="3228622" cy="2285450"/>
            <a:chOff x="1167451" y="4444725"/>
            <a:chExt cx="3228622" cy="2285450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9599F77A-DE57-8E86-CDF5-7B8440AB3C97}"/>
                </a:ext>
              </a:extLst>
            </p:cNvPr>
            <p:cNvSpPr/>
            <p:nvPr/>
          </p:nvSpPr>
          <p:spPr>
            <a:xfrm>
              <a:off x="1167451" y="4517553"/>
              <a:ext cx="3228622" cy="2212622"/>
            </a:xfrm>
            <a:prstGeom prst="rect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7" name="Picture 3">
              <a:extLst>
                <a:ext uri="{FF2B5EF4-FFF2-40B4-BE49-F238E27FC236}">
                  <a16:creationId xmlns:a16="http://schemas.microsoft.com/office/drawing/2014/main" id="{D273EDBE-414B-E9E7-DFE6-C3A8459E7E09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736163" y="3045357"/>
              <a:ext cx="69815" cy="2868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6D89FABB-7DE0-B57A-C436-E4F12D051245}"/>
                </a:ext>
              </a:extLst>
            </p:cNvPr>
            <p:cNvSpPr/>
            <p:nvPr/>
          </p:nvSpPr>
          <p:spPr>
            <a:xfrm rot="10800000">
              <a:off x="2607407" y="4444725"/>
              <a:ext cx="327325" cy="2821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8F60965E-1753-180E-FD1A-2E3AD50E51C6}"/>
              </a:ext>
            </a:extLst>
          </p:cNvPr>
          <p:cNvSpPr/>
          <p:nvPr/>
        </p:nvSpPr>
        <p:spPr>
          <a:xfrm>
            <a:off x="5855378" y="3117666"/>
            <a:ext cx="12013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6436BFB2-762F-B48F-2F8F-72BA8A20096C}"/>
              </a:ext>
            </a:extLst>
          </p:cNvPr>
          <p:cNvSpPr/>
          <p:nvPr/>
        </p:nvSpPr>
        <p:spPr>
          <a:xfrm>
            <a:off x="4910999" y="3531053"/>
            <a:ext cx="2557832" cy="89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130D7F00-CAD5-8A9A-15C1-58FB6CA43CBE}"/>
              </a:ext>
            </a:extLst>
          </p:cNvPr>
          <p:cNvSpPr/>
          <p:nvPr/>
        </p:nvSpPr>
        <p:spPr>
          <a:xfrm>
            <a:off x="8749386" y="1657458"/>
            <a:ext cx="1771542" cy="1771542"/>
          </a:xfrm>
          <a:prstGeom prst="ellipse">
            <a:avLst/>
          </a:prstGeom>
          <a:solidFill>
            <a:schemeClr val="bg1"/>
          </a:solidFill>
          <a:ln w="127000">
            <a:solidFill>
              <a:srgbClr val="25252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A36A612-293B-D6A8-E985-08F50AF45B39}"/>
              </a:ext>
            </a:extLst>
          </p:cNvPr>
          <p:cNvSpPr/>
          <p:nvPr/>
        </p:nvSpPr>
        <p:spPr>
          <a:xfrm>
            <a:off x="9269511" y="1827090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EC9BF41-D529-FB4A-F936-ACF86CEEF498}"/>
              </a:ext>
            </a:extLst>
          </p:cNvPr>
          <p:cNvGrpSpPr/>
          <p:nvPr/>
        </p:nvGrpSpPr>
        <p:grpSpPr>
          <a:xfrm>
            <a:off x="8034450" y="2543229"/>
            <a:ext cx="3228622" cy="2285450"/>
            <a:chOff x="1167451" y="4444725"/>
            <a:chExt cx="3228622" cy="2285450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0AF1600-D509-993F-FE4F-28ECBCEE019C}"/>
                </a:ext>
              </a:extLst>
            </p:cNvPr>
            <p:cNvSpPr/>
            <p:nvPr/>
          </p:nvSpPr>
          <p:spPr>
            <a:xfrm>
              <a:off x="1167451" y="4517553"/>
              <a:ext cx="3228622" cy="2212622"/>
            </a:xfrm>
            <a:prstGeom prst="rect">
              <a:avLst/>
            </a:prstGeom>
            <a:solidFill>
              <a:srgbClr val="CFE0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70" name="Picture 3">
              <a:extLst>
                <a:ext uri="{FF2B5EF4-FFF2-40B4-BE49-F238E27FC236}">
                  <a16:creationId xmlns:a16="http://schemas.microsoft.com/office/drawing/2014/main" id="{97C50901-948E-7AA1-8DC7-61F302E58953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736163" y="3045357"/>
              <a:ext cx="69815" cy="2868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等腰三角形 70">
              <a:extLst>
                <a:ext uri="{FF2B5EF4-FFF2-40B4-BE49-F238E27FC236}">
                  <a16:creationId xmlns:a16="http://schemas.microsoft.com/office/drawing/2014/main" id="{47ADD174-3532-3BFC-50A3-4172AC28483B}"/>
                </a:ext>
              </a:extLst>
            </p:cNvPr>
            <p:cNvSpPr/>
            <p:nvPr/>
          </p:nvSpPr>
          <p:spPr>
            <a:xfrm rot="10800000">
              <a:off x="2607407" y="4444725"/>
              <a:ext cx="327325" cy="28217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id="{AAA84697-A5C2-20CC-31FB-A211EDF81409}"/>
              </a:ext>
            </a:extLst>
          </p:cNvPr>
          <p:cNvSpPr/>
          <p:nvPr/>
        </p:nvSpPr>
        <p:spPr>
          <a:xfrm>
            <a:off x="9396082" y="3117666"/>
            <a:ext cx="12013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9A96C1A-EE49-BCA4-DA42-AF354C9E6A40}"/>
              </a:ext>
            </a:extLst>
          </p:cNvPr>
          <p:cNvSpPr/>
          <p:nvPr/>
        </p:nvSpPr>
        <p:spPr>
          <a:xfrm>
            <a:off x="8451703" y="3531053"/>
            <a:ext cx="2557832" cy="89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FC28A64-746B-4B08-B524-F01D60DEA2AE}"/>
              </a:ext>
            </a:extLst>
          </p:cNvPr>
          <p:cNvSpPr txBox="1"/>
          <p:nvPr/>
        </p:nvSpPr>
        <p:spPr>
          <a:xfrm>
            <a:off x="1483564" y="5000497"/>
            <a:ext cx="8690950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A5FAA05-ED94-0F91-1120-93D2B937C523}"/>
              </a:ext>
            </a:extLst>
          </p:cNvPr>
          <p:cNvGrpSpPr/>
          <p:nvPr/>
        </p:nvGrpSpPr>
        <p:grpSpPr>
          <a:xfrm>
            <a:off x="8695474" y="3085953"/>
            <a:ext cx="363962" cy="316251"/>
            <a:chOff x="7799173" y="3725458"/>
            <a:chExt cx="363962" cy="316251"/>
          </a:xfrm>
        </p:grpSpPr>
        <p:sp>
          <p:nvSpPr>
            <p:cNvPr id="74" name="Freeform 35">
              <a:extLst>
                <a:ext uri="{FF2B5EF4-FFF2-40B4-BE49-F238E27FC236}">
                  <a16:creationId xmlns:a16="http://schemas.microsoft.com/office/drawing/2014/main" id="{59D03AD7-DFB4-9CAA-016E-C62FA2388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9173" y="3725458"/>
              <a:ext cx="363962" cy="316251"/>
            </a:xfrm>
            <a:custGeom>
              <a:avLst/>
              <a:gdLst>
                <a:gd name="T0" fmla="*/ 152 w 179"/>
                <a:gd name="T1" fmla="*/ 156 h 156"/>
                <a:gd name="T2" fmla="*/ 27 w 179"/>
                <a:gd name="T3" fmla="*/ 156 h 156"/>
                <a:gd name="T4" fmla="*/ 0 w 179"/>
                <a:gd name="T5" fmla="*/ 129 h 156"/>
                <a:gd name="T6" fmla="*/ 0 w 179"/>
                <a:gd name="T7" fmla="*/ 49 h 156"/>
                <a:gd name="T8" fmla="*/ 27 w 179"/>
                <a:gd name="T9" fmla="*/ 22 h 156"/>
                <a:gd name="T10" fmla="*/ 44 w 179"/>
                <a:gd name="T11" fmla="*/ 22 h 156"/>
                <a:gd name="T12" fmla="*/ 48 w 179"/>
                <a:gd name="T13" fmla="*/ 13 h 156"/>
                <a:gd name="T14" fmla="*/ 67 w 179"/>
                <a:gd name="T15" fmla="*/ 0 h 156"/>
                <a:gd name="T16" fmla="*/ 112 w 179"/>
                <a:gd name="T17" fmla="*/ 0 h 156"/>
                <a:gd name="T18" fmla="*/ 131 w 179"/>
                <a:gd name="T19" fmla="*/ 13 h 156"/>
                <a:gd name="T20" fmla="*/ 135 w 179"/>
                <a:gd name="T21" fmla="*/ 22 h 156"/>
                <a:gd name="T22" fmla="*/ 152 w 179"/>
                <a:gd name="T23" fmla="*/ 22 h 156"/>
                <a:gd name="T24" fmla="*/ 179 w 179"/>
                <a:gd name="T25" fmla="*/ 49 h 156"/>
                <a:gd name="T26" fmla="*/ 179 w 179"/>
                <a:gd name="T27" fmla="*/ 129 h 156"/>
                <a:gd name="T28" fmla="*/ 152 w 179"/>
                <a:gd name="T29" fmla="*/ 156 h 156"/>
                <a:gd name="T30" fmla="*/ 27 w 179"/>
                <a:gd name="T31" fmla="*/ 30 h 156"/>
                <a:gd name="T32" fmla="*/ 8 w 179"/>
                <a:gd name="T33" fmla="*/ 49 h 156"/>
                <a:gd name="T34" fmla="*/ 8 w 179"/>
                <a:gd name="T35" fmla="*/ 129 h 156"/>
                <a:gd name="T36" fmla="*/ 27 w 179"/>
                <a:gd name="T37" fmla="*/ 148 h 156"/>
                <a:gd name="T38" fmla="*/ 152 w 179"/>
                <a:gd name="T39" fmla="*/ 148 h 156"/>
                <a:gd name="T40" fmla="*/ 171 w 179"/>
                <a:gd name="T41" fmla="*/ 129 h 156"/>
                <a:gd name="T42" fmla="*/ 171 w 179"/>
                <a:gd name="T43" fmla="*/ 49 h 156"/>
                <a:gd name="T44" fmla="*/ 152 w 179"/>
                <a:gd name="T45" fmla="*/ 30 h 156"/>
                <a:gd name="T46" fmla="*/ 130 w 179"/>
                <a:gd name="T47" fmla="*/ 30 h 156"/>
                <a:gd name="T48" fmla="*/ 124 w 179"/>
                <a:gd name="T49" fmla="*/ 16 h 156"/>
                <a:gd name="T50" fmla="*/ 112 w 179"/>
                <a:gd name="T51" fmla="*/ 8 h 156"/>
                <a:gd name="T52" fmla="*/ 67 w 179"/>
                <a:gd name="T53" fmla="*/ 8 h 156"/>
                <a:gd name="T54" fmla="*/ 55 w 179"/>
                <a:gd name="T55" fmla="*/ 16 h 156"/>
                <a:gd name="T56" fmla="*/ 50 w 179"/>
                <a:gd name="T57" fmla="*/ 30 h 156"/>
                <a:gd name="T58" fmla="*/ 27 w 179"/>
                <a:gd name="T59" fmla="*/ 3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9" h="156">
                  <a:moveTo>
                    <a:pt x="152" y="156"/>
                  </a:moveTo>
                  <a:cubicBezTo>
                    <a:pt x="27" y="156"/>
                    <a:pt x="27" y="156"/>
                    <a:pt x="27" y="156"/>
                  </a:cubicBezTo>
                  <a:cubicBezTo>
                    <a:pt x="12" y="156"/>
                    <a:pt x="0" y="144"/>
                    <a:pt x="0" y="12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5"/>
                    <a:pt x="12" y="22"/>
                    <a:pt x="27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6"/>
                    <a:pt x="59" y="0"/>
                    <a:pt x="6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0" y="0"/>
                    <a:pt x="129" y="6"/>
                    <a:pt x="131" y="1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67" y="22"/>
                    <a:pt x="179" y="35"/>
                    <a:pt x="179" y="49"/>
                  </a:cubicBezTo>
                  <a:cubicBezTo>
                    <a:pt x="179" y="129"/>
                    <a:pt x="179" y="129"/>
                    <a:pt x="179" y="129"/>
                  </a:cubicBezTo>
                  <a:cubicBezTo>
                    <a:pt x="179" y="144"/>
                    <a:pt x="167" y="156"/>
                    <a:pt x="152" y="156"/>
                  </a:cubicBezTo>
                  <a:close/>
                  <a:moveTo>
                    <a:pt x="27" y="30"/>
                  </a:moveTo>
                  <a:cubicBezTo>
                    <a:pt x="16" y="30"/>
                    <a:pt x="8" y="39"/>
                    <a:pt x="8" y="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40"/>
                    <a:pt x="16" y="148"/>
                    <a:pt x="27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63" y="148"/>
                    <a:pt x="171" y="140"/>
                    <a:pt x="171" y="12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39"/>
                    <a:pt x="163" y="30"/>
                    <a:pt x="152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2" y="11"/>
                    <a:pt x="117" y="8"/>
                    <a:pt x="112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2" y="8"/>
                    <a:pt x="57" y="11"/>
                    <a:pt x="55" y="16"/>
                  </a:cubicBezTo>
                  <a:cubicBezTo>
                    <a:pt x="50" y="30"/>
                    <a:pt x="50" y="30"/>
                    <a:pt x="50" y="30"/>
                  </a:cubicBezTo>
                  <a:lnTo>
                    <a:pt x="27" y="3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Freeform 158">
              <a:extLst>
                <a:ext uri="{FF2B5EF4-FFF2-40B4-BE49-F238E27FC236}">
                  <a16:creationId xmlns:a16="http://schemas.microsoft.com/office/drawing/2014/main" id="{30ACF271-A1D9-1846-86B1-EBEC67636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5946" y="3850868"/>
              <a:ext cx="111779" cy="111778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7 h 55"/>
                <a:gd name="T4" fmla="*/ 28 w 55"/>
                <a:gd name="T5" fmla="*/ 0 h 55"/>
                <a:gd name="T6" fmla="*/ 55 w 55"/>
                <a:gd name="T7" fmla="*/ 27 h 55"/>
                <a:gd name="T8" fmla="*/ 28 w 55"/>
                <a:gd name="T9" fmla="*/ 55 h 55"/>
                <a:gd name="T10" fmla="*/ 28 w 55"/>
                <a:gd name="T11" fmla="*/ 4 h 55"/>
                <a:gd name="T12" fmla="*/ 4 w 55"/>
                <a:gd name="T13" fmla="*/ 27 h 55"/>
                <a:gd name="T14" fmla="*/ 28 w 55"/>
                <a:gd name="T15" fmla="*/ 51 h 55"/>
                <a:gd name="T16" fmla="*/ 51 w 55"/>
                <a:gd name="T17" fmla="*/ 27 h 55"/>
                <a:gd name="T18" fmla="*/ 28 w 55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5"/>
                    <a:pt x="28" y="55"/>
                  </a:cubicBezTo>
                  <a:close/>
                  <a:moveTo>
                    <a:pt x="28" y="4"/>
                  </a:moveTo>
                  <a:cubicBezTo>
                    <a:pt x="14" y="4"/>
                    <a:pt x="4" y="14"/>
                    <a:pt x="4" y="27"/>
                  </a:cubicBezTo>
                  <a:cubicBezTo>
                    <a:pt x="4" y="40"/>
                    <a:pt x="14" y="51"/>
                    <a:pt x="28" y="51"/>
                  </a:cubicBezTo>
                  <a:cubicBezTo>
                    <a:pt x="41" y="51"/>
                    <a:pt x="51" y="40"/>
                    <a:pt x="51" y="27"/>
                  </a:cubicBezTo>
                  <a:cubicBezTo>
                    <a:pt x="51" y="14"/>
                    <a:pt x="41" y="4"/>
                    <a:pt x="28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D172789-C1D0-4C07-6EA5-361095623129}"/>
              </a:ext>
            </a:extLst>
          </p:cNvPr>
          <p:cNvGrpSpPr/>
          <p:nvPr/>
        </p:nvGrpSpPr>
        <p:grpSpPr>
          <a:xfrm>
            <a:off x="5218319" y="3027153"/>
            <a:ext cx="362177" cy="363413"/>
            <a:chOff x="4757429" y="2172347"/>
            <a:chExt cx="362177" cy="363413"/>
          </a:xfrm>
        </p:grpSpPr>
        <p:sp>
          <p:nvSpPr>
            <p:cNvPr id="77" name="Freeform 62">
              <a:extLst>
                <a:ext uri="{FF2B5EF4-FFF2-40B4-BE49-F238E27FC236}">
                  <a16:creationId xmlns:a16="http://schemas.microsoft.com/office/drawing/2014/main" id="{3ABF9A0A-7A45-BA8A-F63B-FBD2BF47A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7429" y="2172347"/>
              <a:ext cx="362177" cy="363413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Freeform 63">
              <a:extLst>
                <a:ext uri="{FF2B5EF4-FFF2-40B4-BE49-F238E27FC236}">
                  <a16:creationId xmlns:a16="http://schemas.microsoft.com/office/drawing/2014/main" id="{081D8A39-ACD8-C216-4F97-EB024F8BEE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4747" y="2300901"/>
              <a:ext cx="107540" cy="106304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95A5A6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4629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6181229"/>
  <p:tag name="MH_LIBRARY" val="GRAPHIC"/>
  <p:tag name="MH_ORDER" val="Picture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6181229"/>
  <p:tag name="MH_LIBRARY" val="GRAPHIC"/>
  <p:tag name="MH_ORDER" val="Picture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6181229"/>
  <p:tag name="MH_LIBRARY" val="GRAPHIC"/>
  <p:tag name="MH_ORDER" val="Picture 3"/>
</p:tagLst>
</file>

<file path=ppt/theme/theme1.xml><?xml version="1.0" encoding="utf-8"?>
<a:theme xmlns:a="http://schemas.openxmlformats.org/drawingml/2006/main" name="51PPT模板网，www.51pptmoban.com">
  <a:themeElements>
    <a:clrScheme name="自定义 21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366D"/>
      </a:accent1>
      <a:accent2>
        <a:srgbClr val="03366D"/>
      </a:accent2>
      <a:accent3>
        <a:srgbClr val="03366D"/>
      </a:accent3>
      <a:accent4>
        <a:srgbClr val="03366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szyydhd">
      <a:majorFont>
        <a:latin typeface="微软雅黑 Light" panose="020F0302020204030204"/>
        <a:ea typeface="微软雅黑 Light"/>
        <a:cs typeface=""/>
      </a:majorFont>
      <a:minorFont>
        <a:latin typeface="微软雅黑 Light" panose="020F0502020204030204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>
          <a:solidFill>
            <a:srgbClr val="25252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1950</Words>
  <Application>Microsoft Office PowerPoint</Application>
  <PresentationFormat>宽屏</PresentationFormat>
  <Paragraphs>247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Heavy</vt:lpstr>
      <vt:lpstr>阿里巴巴普惠体 2.0 55 Regular</vt:lpstr>
      <vt:lpstr>阿里巴巴普惠体 2.0 65 Medium</vt:lpstr>
      <vt:lpstr>欢字卡通手书</vt:lpstr>
      <vt:lpstr>微软雅黑 Light</vt:lpstr>
      <vt:lpstr>优设好身体</vt:lpstr>
      <vt:lpstr>Arial</vt:lpstr>
      <vt:lpstr>等线</vt:lpstr>
      <vt:lpstr>51PPT模板网，www.51pptmoban.com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可爱清新卡通风个人工作汇报ppt模板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</cp:revision>
  <dcterms:created xsi:type="dcterms:W3CDTF">2022-07-03T05:52:38Z</dcterms:created>
  <dcterms:modified xsi:type="dcterms:W3CDTF">2023-04-16T13:19:15Z</dcterms:modified>
</cp:coreProperties>
</file>