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94" r:id="rId2"/>
    <p:sldId id="295" r:id="rId3"/>
    <p:sldId id="296" r:id="rId4"/>
    <p:sldId id="297" r:id="rId5"/>
    <p:sldId id="298" r:id="rId6"/>
    <p:sldId id="299" r:id="rId7"/>
    <p:sldId id="300" r:id="rId8"/>
    <p:sldId id="306" r:id="rId9"/>
    <p:sldId id="301" r:id="rId10"/>
    <p:sldId id="307" r:id="rId11"/>
    <p:sldId id="308" r:id="rId12"/>
    <p:sldId id="309" r:id="rId13"/>
    <p:sldId id="311" r:id="rId14"/>
    <p:sldId id="310" r:id="rId15"/>
    <p:sldId id="312" r:id="rId16"/>
    <p:sldId id="313" r:id="rId17"/>
    <p:sldId id="314" r:id="rId18"/>
    <p:sldId id="316" r:id="rId19"/>
    <p:sldId id="315" r:id="rId20"/>
    <p:sldId id="317" r:id="rId21"/>
    <p:sldId id="318" r:id="rId22"/>
    <p:sldId id="319" r:id="rId23"/>
    <p:sldId id="335" r:id="rId24"/>
    <p:sldId id="320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14">
          <p15:clr>
            <a:srgbClr val="A4A3A4"/>
          </p15:clr>
        </p15:guide>
        <p15:guide id="4" pos="476" userDrawn="1">
          <p15:clr>
            <a:srgbClr val="A4A3A4"/>
          </p15:clr>
        </p15:guide>
        <p15:guide id="5" pos="52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4CC599"/>
    <a:srgbClr val="77D3B2"/>
    <a:srgbClr val="76D3B1"/>
    <a:srgbClr val="739350"/>
    <a:srgbClr val="FDAB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04" autoAdjust="0"/>
    <p:restoredTop sz="95338" autoAdjust="0"/>
  </p:normalViewPr>
  <p:slideViewPr>
    <p:cSldViewPr snapToGrid="0">
      <p:cViewPr varScale="1">
        <p:scale>
          <a:sx n="117" d="100"/>
          <a:sy n="117" d="100"/>
        </p:scale>
        <p:origin x="312" y="108"/>
      </p:cViewPr>
      <p:guideLst>
        <p:guide orient="horz" pos="1597"/>
        <p:guide pos="2880"/>
        <p:guide orient="horz" pos="1614"/>
        <p:guide pos="476"/>
        <p:guide pos="528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555BC-A709-4E2C-8439-88F51C9AB188}" type="datetimeFigureOut">
              <a:rPr lang="zh-CN" altLang="en-US" smtClean="0"/>
              <a:t>2023/4/16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C0A4D-5EDD-4CFC-A2C1-41ADF746E6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712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8005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353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8841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9902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21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7297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326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0845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278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8562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40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848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9628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6718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8249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56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71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71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316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787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40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 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 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287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40F44-9F27-4A28-8D45-D2051A7A5F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499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2023/4/16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09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2023/4/16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61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A16ED07-CDC7-46FF-8C85-17627DBD8373}" type="datetimeFigureOut">
              <a:rPr lang="zh-CN" altLang="en-US" smtClean="0"/>
              <a:pPr/>
              <a:t>2023/4/16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5D3022-2CAF-4BED-82C3-2FA6281781F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5AE1D5F-E1EA-60BF-1F08-1853784B4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8915" y="0"/>
            <a:ext cx="4265085" cy="606834"/>
          </a:xfrm>
          <a:custGeom>
            <a:avLst/>
            <a:gdLst>
              <a:gd name="connsiteX0" fmla="*/ 0 w 4265085"/>
              <a:gd name="connsiteY0" fmla="*/ 0 h 606834"/>
              <a:gd name="connsiteX1" fmla="*/ 4265085 w 4265085"/>
              <a:gd name="connsiteY1" fmla="*/ 0 h 606834"/>
              <a:gd name="connsiteX2" fmla="*/ 4265085 w 4265085"/>
              <a:gd name="connsiteY2" fmla="*/ 606834 h 606834"/>
              <a:gd name="connsiteX3" fmla="*/ 0 w 4265085"/>
              <a:gd name="connsiteY3" fmla="*/ 606834 h 60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5085" h="606834">
                <a:moveTo>
                  <a:pt x="0" y="0"/>
                </a:moveTo>
                <a:lnTo>
                  <a:pt x="4265085" y="0"/>
                </a:lnTo>
                <a:lnTo>
                  <a:pt x="4265085" y="606834"/>
                </a:lnTo>
                <a:lnTo>
                  <a:pt x="0" y="606834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CE63486-5396-014F-97A0-7332EDA007A8}"/>
              </a:ext>
            </a:extLst>
          </p:cNvPr>
          <p:cNvGrpSpPr/>
          <p:nvPr userDrawn="1"/>
        </p:nvGrpSpPr>
        <p:grpSpPr>
          <a:xfrm>
            <a:off x="-1" y="3997540"/>
            <a:ext cx="4537566" cy="1145960"/>
            <a:chOff x="-1" y="3997540"/>
            <a:chExt cx="4537566" cy="114596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9AEF1F6-CB15-EA52-77D6-9C05C981D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3997540"/>
              <a:ext cx="4537565" cy="1145960"/>
            </a:xfrm>
            <a:custGeom>
              <a:avLst/>
              <a:gdLst>
                <a:gd name="connsiteX0" fmla="*/ 0 w 4537565"/>
                <a:gd name="connsiteY0" fmla="*/ 0 h 1145960"/>
                <a:gd name="connsiteX1" fmla="*/ 4537565 w 4537565"/>
                <a:gd name="connsiteY1" fmla="*/ 0 h 1145960"/>
                <a:gd name="connsiteX2" fmla="*/ 4537565 w 4537565"/>
                <a:gd name="connsiteY2" fmla="*/ 1145960 h 1145960"/>
                <a:gd name="connsiteX3" fmla="*/ 0 w 4537565"/>
                <a:gd name="connsiteY3" fmla="*/ 1145960 h 114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7565" h="1145960">
                  <a:moveTo>
                    <a:pt x="0" y="0"/>
                  </a:moveTo>
                  <a:lnTo>
                    <a:pt x="4537565" y="0"/>
                  </a:lnTo>
                  <a:lnTo>
                    <a:pt x="4537565" y="1145960"/>
                  </a:lnTo>
                  <a:lnTo>
                    <a:pt x="0" y="114596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1D58BE6-3ADC-946F-EDE7-22F2C4818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-1" y="4496796"/>
              <a:ext cx="2286000" cy="646704"/>
            </a:xfrm>
            <a:custGeom>
              <a:avLst/>
              <a:gdLst>
                <a:gd name="connsiteX0" fmla="*/ 2286000 w 2286000"/>
                <a:gd name="connsiteY0" fmla="*/ 646704 h 646704"/>
                <a:gd name="connsiteX1" fmla="*/ 0 w 2286000"/>
                <a:gd name="connsiteY1" fmla="*/ 646704 h 646704"/>
                <a:gd name="connsiteX2" fmla="*/ 0 w 2286000"/>
                <a:gd name="connsiteY2" fmla="*/ 0 h 646704"/>
                <a:gd name="connsiteX3" fmla="*/ 2286000 w 2286000"/>
                <a:gd name="connsiteY3" fmla="*/ 0 h 64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646704">
                  <a:moveTo>
                    <a:pt x="2286000" y="646704"/>
                  </a:moveTo>
                  <a:lnTo>
                    <a:pt x="0" y="646704"/>
                  </a:lnTo>
                  <a:lnTo>
                    <a:pt x="0" y="0"/>
                  </a:lnTo>
                  <a:lnTo>
                    <a:pt x="2286000" y="0"/>
                  </a:lnTo>
                  <a:close/>
                </a:path>
              </a:pathLst>
            </a:cu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A505A243-FF4B-22AB-A7E1-1F55CD4E1A2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5674061" y="0"/>
            <a:ext cx="3469938" cy="974739"/>
          </a:xfrm>
          <a:custGeom>
            <a:avLst/>
            <a:gdLst>
              <a:gd name="connsiteX0" fmla="*/ 3469938 w 3469938"/>
              <a:gd name="connsiteY0" fmla="*/ 974739 h 974739"/>
              <a:gd name="connsiteX1" fmla="*/ 0 w 3469938"/>
              <a:gd name="connsiteY1" fmla="*/ 974739 h 974739"/>
              <a:gd name="connsiteX2" fmla="*/ 0 w 3469938"/>
              <a:gd name="connsiteY2" fmla="*/ 0 h 974739"/>
              <a:gd name="connsiteX3" fmla="*/ 3469938 w 3469938"/>
              <a:gd name="connsiteY3" fmla="*/ 0 h 97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9938" h="974739">
                <a:moveTo>
                  <a:pt x="3469938" y="974739"/>
                </a:moveTo>
                <a:lnTo>
                  <a:pt x="0" y="974739"/>
                </a:lnTo>
                <a:lnTo>
                  <a:pt x="0" y="0"/>
                </a:lnTo>
                <a:lnTo>
                  <a:pt x="3469938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04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0937"/>
            <a:ext cx="9144000" cy="262256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65707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8BF79FC-5888-FA29-7D05-7A053AF69D9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7580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8" r:id="rId4"/>
  </p:sldLayoutIdLst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8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8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9F6D4DC1-4C6B-8F93-33B4-CB15699AD3D9}"/>
              </a:ext>
            </a:extLst>
          </p:cNvPr>
          <p:cNvSpPr/>
          <p:nvPr/>
        </p:nvSpPr>
        <p:spPr>
          <a:xfrm>
            <a:off x="1909451" y="2565704"/>
            <a:ext cx="5419725" cy="334004"/>
          </a:xfrm>
          <a:prstGeom prst="roundRect">
            <a:avLst>
              <a:gd name="adj" fmla="val 50000"/>
            </a:avLst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63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2D97916D-51ED-D5C8-CF26-90C584130B81}"/>
              </a:ext>
            </a:extLst>
          </p:cNvPr>
          <p:cNvSpPr/>
          <p:nvPr/>
        </p:nvSpPr>
        <p:spPr>
          <a:xfrm>
            <a:off x="1862037" y="2508711"/>
            <a:ext cx="5419725" cy="3340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76D3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D3F6201-615C-D3E8-7990-5E1EA4E512E6}"/>
              </a:ext>
            </a:extLst>
          </p:cNvPr>
          <p:cNvGrpSpPr/>
          <p:nvPr/>
        </p:nvGrpSpPr>
        <p:grpSpPr>
          <a:xfrm>
            <a:off x="2555538" y="1181263"/>
            <a:ext cx="4032924" cy="914400"/>
            <a:chOff x="2576961" y="1307523"/>
            <a:chExt cx="4032924" cy="9144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688CEC6-6277-3F70-A9D9-EE341D4061B4}"/>
                </a:ext>
              </a:extLst>
            </p:cNvPr>
            <p:cNvSpPr/>
            <p:nvPr/>
          </p:nvSpPr>
          <p:spPr>
            <a:xfrm>
              <a:off x="2576961" y="1307523"/>
              <a:ext cx="914400" cy="914400"/>
            </a:xfrm>
            <a:prstGeom prst="ellipse">
              <a:avLst/>
            </a:prstGeom>
            <a:blipFill dpi="0" rotWithShape="1">
              <a:blip r:embed="rId5">
                <a:alphaModFix/>
              </a:blip>
              <a:srcRect/>
              <a:tile tx="0" ty="0" sx="100000" sy="100000" flip="none" algn="tl"/>
            </a:blip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914400"/>
                        <a:gd name="connsiteY0" fmla="*/ 457200 h 914400"/>
                        <a:gd name="connsiteX1" fmla="*/ 457200 w 914400"/>
                        <a:gd name="connsiteY1" fmla="*/ 0 h 914400"/>
                        <a:gd name="connsiteX2" fmla="*/ 914400 w 914400"/>
                        <a:gd name="connsiteY2" fmla="*/ 457200 h 914400"/>
                        <a:gd name="connsiteX3" fmla="*/ 457200 w 914400"/>
                        <a:gd name="connsiteY3" fmla="*/ 914400 h 914400"/>
                        <a:gd name="connsiteX4" fmla="*/ 0 w 914400"/>
                        <a:gd name="connsiteY4" fmla="*/ 457200 h 914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4400" h="914400" extrusionOk="0">
                          <a:moveTo>
                            <a:pt x="0" y="457200"/>
                          </a:moveTo>
                          <a:cubicBezTo>
                            <a:pt x="-4550" y="201889"/>
                            <a:pt x="178283" y="9913"/>
                            <a:pt x="457200" y="0"/>
                          </a:cubicBezTo>
                          <a:cubicBezTo>
                            <a:pt x="757394" y="10040"/>
                            <a:pt x="886822" y="205572"/>
                            <a:pt x="914400" y="457200"/>
                          </a:cubicBezTo>
                          <a:cubicBezTo>
                            <a:pt x="909345" y="714641"/>
                            <a:pt x="707577" y="926162"/>
                            <a:pt x="457200" y="914400"/>
                          </a:cubicBezTo>
                          <a:cubicBezTo>
                            <a:pt x="168344" y="894511"/>
                            <a:pt x="22609" y="720508"/>
                            <a:pt x="0" y="4572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4FF1938-3B2E-6FBA-649A-10DA1967EAE1}"/>
                </a:ext>
              </a:extLst>
            </p:cNvPr>
            <p:cNvSpPr/>
            <p:nvPr/>
          </p:nvSpPr>
          <p:spPr>
            <a:xfrm>
              <a:off x="3616469" y="1307523"/>
              <a:ext cx="914400" cy="914400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914400"/>
                        <a:gd name="connsiteY0" fmla="*/ 457200 h 914400"/>
                        <a:gd name="connsiteX1" fmla="*/ 457200 w 914400"/>
                        <a:gd name="connsiteY1" fmla="*/ 0 h 914400"/>
                        <a:gd name="connsiteX2" fmla="*/ 914400 w 914400"/>
                        <a:gd name="connsiteY2" fmla="*/ 457200 h 914400"/>
                        <a:gd name="connsiteX3" fmla="*/ 457200 w 914400"/>
                        <a:gd name="connsiteY3" fmla="*/ 914400 h 914400"/>
                        <a:gd name="connsiteX4" fmla="*/ 0 w 914400"/>
                        <a:gd name="connsiteY4" fmla="*/ 457200 h 914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4400" h="914400" extrusionOk="0">
                          <a:moveTo>
                            <a:pt x="0" y="457200"/>
                          </a:moveTo>
                          <a:cubicBezTo>
                            <a:pt x="-4550" y="201889"/>
                            <a:pt x="178283" y="9913"/>
                            <a:pt x="457200" y="0"/>
                          </a:cubicBezTo>
                          <a:cubicBezTo>
                            <a:pt x="757394" y="10040"/>
                            <a:pt x="886822" y="205572"/>
                            <a:pt x="914400" y="457200"/>
                          </a:cubicBezTo>
                          <a:cubicBezTo>
                            <a:pt x="909345" y="714641"/>
                            <a:pt x="707577" y="926162"/>
                            <a:pt x="457200" y="914400"/>
                          </a:cubicBezTo>
                          <a:cubicBezTo>
                            <a:pt x="168344" y="894511"/>
                            <a:pt x="22609" y="720508"/>
                            <a:pt x="0" y="4572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D42D99-E9AB-E291-1473-529948CAA281}"/>
                </a:ext>
              </a:extLst>
            </p:cNvPr>
            <p:cNvSpPr/>
            <p:nvPr/>
          </p:nvSpPr>
          <p:spPr>
            <a:xfrm>
              <a:off x="4655977" y="1307523"/>
              <a:ext cx="914400" cy="914400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914400"/>
                        <a:gd name="connsiteY0" fmla="*/ 457200 h 914400"/>
                        <a:gd name="connsiteX1" fmla="*/ 457200 w 914400"/>
                        <a:gd name="connsiteY1" fmla="*/ 0 h 914400"/>
                        <a:gd name="connsiteX2" fmla="*/ 914400 w 914400"/>
                        <a:gd name="connsiteY2" fmla="*/ 457200 h 914400"/>
                        <a:gd name="connsiteX3" fmla="*/ 457200 w 914400"/>
                        <a:gd name="connsiteY3" fmla="*/ 914400 h 914400"/>
                        <a:gd name="connsiteX4" fmla="*/ 0 w 914400"/>
                        <a:gd name="connsiteY4" fmla="*/ 457200 h 914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4400" h="914400" extrusionOk="0">
                          <a:moveTo>
                            <a:pt x="0" y="457200"/>
                          </a:moveTo>
                          <a:cubicBezTo>
                            <a:pt x="-4550" y="201889"/>
                            <a:pt x="178283" y="9913"/>
                            <a:pt x="457200" y="0"/>
                          </a:cubicBezTo>
                          <a:cubicBezTo>
                            <a:pt x="757394" y="10040"/>
                            <a:pt x="886822" y="205572"/>
                            <a:pt x="914400" y="457200"/>
                          </a:cubicBezTo>
                          <a:cubicBezTo>
                            <a:pt x="909345" y="714641"/>
                            <a:pt x="707577" y="926162"/>
                            <a:pt x="457200" y="914400"/>
                          </a:cubicBezTo>
                          <a:cubicBezTo>
                            <a:pt x="168344" y="894511"/>
                            <a:pt x="22609" y="720508"/>
                            <a:pt x="0" y="4572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A6A919B-0761-8B32-7435-9BDE4888417F}"/>
                </a:ext>
              </a:extLst>
            </p:cNvPr>
            <p:cNvSpPr/>
            <p:nvPr/>
          </p:nvSpPr>
          <p:spPr>
            <a:xfrm>
              <a:off x="5695485" y="1307523"/>
              <a:ext cx="914400" cy="914400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914400"/>
                        <a:gd name="connsiteY0" fmla="*/ 457200 h 914400"/>
                        <a:gd name="connsiteX1" fmla="*/ 457200 w 914400"/>
                        <a:gd name="connsiteY1" fmla="*/ 0 h 914400"/>
                        <a:gd name="connsiteX2" fmla="*/ 914400 w 914400"/>
                        <a:gd name="connsiteY2" fmla="*/ 457200 h 914400"/>
                        <a:gd name="connsiteX3" fmla="*/ 457200 w 914400"/>
                        <a:gd name="connsiteY3" fmla="*/ 914400 h 914400"/>
                        <a:gd name="connsiteX4" fmla="*/ 0 w 914400"/>
                        <a:gd name="connsiteY4" fmla="*/ 457200 h 914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4400" h="914400" extrusionOk="0">
                          <a:moveTo>
                            <a:pt x="0" y="457200"/>
                          </a:moveTo>
                          <a:cubicBezTo>
                            <a:pt x="-4550" y="201889"/>
                            <a:pt x="178283" y="9913"/>
                            <a:pt x="457200" y="0"/>
                          </a:cubicBezTo>
                          <a:cubicBezTo>
                            <a:pt x="757394" y="10040"/>
                            <a:pt x="886822" y="205572"/>
                            <a:pt x="914400" y="457200"/>
                          </a:cubicBezTo>
                          <a:cubicBezTo>
                            <a:pt x="909345" y="714641"/>
                            <a:pt x="707577" y="926162"/>
                            <a:pt x="457200" y="914400"/>
                          </a:cubicBezTo>
                          <a:cubicBezTo>
                            <a:pt x="168344" y="894511"/>
                            <a:pt x="22609" y="720508"/>
                            <a:pt x="0" y="4572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021B6394-824E-9183-98C5-A2C9AEFFAB94}"/>
              </a:ext>
            </a:extLst>
          </p:cNvPr>
          <p:cNvSpPr txBox="1"/>
          <p:nvPr/>
        </p:nvSpPr>
        <p:spPr>
          <a:xfrm>
            <a:off x="2723951" y="1352461"/>
            <a:ext cx="3695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工作汇报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96B94B6-5244-F825-3D0C-28F3BFA680C5}"/>
              </a:ext>
            </a:extLst>
          </p:cNvPr>
          <p:cNvSpPr txBox="1"/>
          <p:nvPr/>
        </p:nvSpPr>
        <p:spPr>
          <a:xfrm>
            <a:off x="2286000" y="2959474"/>
            <a:ext cx="4572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4B2638-9CA6-D7B8-5FAC-8DEA241C8666}"/>
              </a:ext>
            </a:extLst>
          </p:cNvPr>
          <p:cNvGrpSpPr/>
          <p:nvPr/>
        </p:nvGrpSpPr>
        <p:grpSpPr>
          <a:xfrm>
            <a:off x="3112814" y="3640190"/>
            <a:ext cx="2918169" cy="250211"/>
            <a:chOff x="4289813" y="5868701"/>
            <a:chExt cx="1575320" cy="25021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5CCAE1E-110E-91E2-6D81-7AB5FFC4540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00D796-F630-47F3-D684-2D571BFBE7E7}"/>
                </a:ext>
              </a:extLst>
            </p:cNvPr>
            <p:cNvSpPr txBox="1"/>
            <p:nvPr/>
          </p:nvSpPr>
          <p:spPr>
            <a:xfrm>
              <a:off x="5123967" y="5872691"/>
              <a:ext cx="7411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2023.04.20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2DF100B-497F-6FB8-7439-09BD7EF4D948}"/>
              </a:ext>
            </a:extLst>
          </p:cNvPr>
          <p:cNvSpPr txBox="1"/>
          <p:nvPr/>
        </p:nvSpPr>
        <p:spPr>
          <a:xfrm>
            <a:off x="2927859" y="2563958"/>
            <a:ext cx="3288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商务汇报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竞聘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述职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工作计划</a:t>
            </a:r>
          </a:p>
        </p:txBody>
      </p:sp>
      <p:pic>
        <p:nvPicPr>
          <p:cNvPr id="56" name="图片 5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8AC57B4-C88E-E263-53FF-B0A7E4B1A86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97540"/>
            <a:ext cx="4537565" cy="1145960"/>
          </a:xfrm>
          <a:custGeom>
            <a:avLst/>
            <a:gdLst>
              <a:gd name="connsiteX0" fmla="*/ 0 w 4537565"/>
              <a:gd name="connsiteY0" fmla="*/ 0 h 1145960"/>
              <a:gd name="connsiteX1" fmla="*/ 4537565 w 4537565"/>
              <a:gd name="connsiteY1" fmla="*/ 0 h 1145960"/>
              <a:gd name="connsiteX2" fmla="*/ 4537565 w 4537565"/>
              <a:gd name="connsiteY2" fmla="*/ 1145960 h 1145960"/>
              <a:gd name="connsiteX3" fmla="*/ 0 w 4537565"/>
              <a:gd name="connsiteY3" fmla="*/ 1145960 h 1145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7565" h="1145960">
                <a:moveTo>
                  <a:pt x="0" y="0"/>
                </a:moveTo>
                <a:lnTo>
                  <a:pt x="4537565" y="0"/>
                </a:lnTo>
                <a:lnTo>
                  <a:pt x="4537565" y="1145960"/>
                </a:lnTo>
                <a:lnTo>
                  <a:pt x="0" y="1145960"/>
                </a:lnTo>
                <a:close/>
              </a:path>
            </a:pathLst>
          </a:cu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5F181CD0-576A-9F67-4D1F-ED90738618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8915" y="0"/>
            <a:ext cx="4265085" cy="606834"/>
          </a:xfrm>
          <a:custGeom>
            <a:avLst/>
            <a:gdLst>
              <a:gd name="connsiteX0" fmla="*/ 0 w 4265085"/>
              <a:gd name="connsiteY0" fmla="*/ 0 h 606834"/>
              <a:gd name="connsiteX1" fmla="*/ 4265085 w 4265085"/>
              <a:gd name="connsiteY1" fmla="*/ 0 h 606834"/>
              <a:gd name="connsiteX2" fmla="*/ 4265085 w 4265085"/>
              <a:gd name="connsiteY2" fmla="*/ 606834 h 606834"/>
              <a:gd name="connsiteX3" fmla="*/ 0 w 4265085"/>
              <a:gd name="connsiteY3" fmla="*/ 606834 h 60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5085" h="606834">
                <a:moveTo>
                  <a:pt x="0" y="0"/>
                </a:moveTo>
                <a:lnTo>
                  <a:pt x="4265085" y="0"/>
                </a:lnTo>
                <a:lnTo>
                  <a:pt x="4265085" y="606834"/>
                </a:lnTo>
                <a:lnTo>
                  <a:pt x="0" y="606834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131BC19-4487-5484-F504-AB1D0953991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1" y="4496796"/>
            <a:ext cx="2286000" cy="646704"/>
          </a:xfrm>
          <a:custGeom>
            <a:avLst/>
            <a:gdLst>
              <a:gd name="connsiteX0" fmla="*/ 2286000 w 2286000"/>
              <a:gd name="connsiteY0" fmla="*/ 646704 h 646704"/>
              <a:gd name="connsiteX1" fmla="*/ 0 w 2286000"/>
              <a:gd name="connsiteY1" fmla="*/ 646704 h 646704"/>
              <a:gd name="connsiteX2" fmla="*/ 0 w 2286000"/>
              <a:gd name="connsiteY2" fmla="*/ 0 h 646704"/>
              <a:gd name="connsiteX3" fmla="*/ 2286000 w 2286000"/>
              <a:gd name="connsiteY3" fmla="*/ 0 h 646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646704">
                <a:moveTo>
                  <a:pt x="2286000" y="646704"/>
                </a:moveTo>
                <a:lnTo>
                  <a:pt x="0" y="646704"/>
                </a:lnTo>
                <a:lnTo>
                  <a:pt x="0" y="0"/>
                </a:lnTo>
                <a:lnTo>
                  <a:pt x="228600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451FF423-62D2-7691-02B8-3E6C85AAFD4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5674061" y="0"/>
            <a:ext cx="3469938" cy="974739"/>
          </a:xfrm>
          <a:custGeom>
            <a:avLst/>
            <a:gdLst>
              <a:gd name="connsiteX0" fmla="*/ 3469938 w 3469938"/>
              <a:gd name="connsiteY0" fmla="*/ 974739 h 974739"/>
              <a:gd name="connsiteX1" fmla="*/ 0 w 3469938"/>
              <a:gd name="connsiteY1" fmla="*/ 974739 h 974739"/>
              <a:gd name="connsiteX2" fmla="*/ 0 w 3469938"/>
              <a:gd name="connsiteY2" fmla="*/ 0 h 974739"/>
              <a:gd name="connsiteX3" fmla="*/ 3469938 w 3469938"/>
              <a:gd name="connsiteY3" fmla="*/ 0 h 97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9938" h="974739">
                <a:moveTo>
                  <a:pt x="3469938" y="974739"/>
                </a:moveTo>
                <a:lnTo>
                  <a:pt x="0" y="974739"/>
                </a:lnTo>
                <a:lnTo>
                  <a:pt x="0" y="0"/>
                </a:lnTo>
                <a:lnTo>
                  <a:pt x="3469938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58396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74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02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76F60AF0-7BA3-EA5B-2E1F-19DA5594EACE}"/>
              </a:ext>
            </a:extLst>
          </p:cNvPr>
          <p:cNvSpPr/>
          <p:nvPr/>
        </p:nvSpPr>
        <p:spPr>
          <a:xfrm>
            <a:off x="1431925" y="1362075"/>
            <a:ext cx="1397000" cy="2419350"/>
          </a:xfrm>
          <a:prstGeom prst="round2DiagRect">
            <a:avLst/>
          </a:pr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B8CEE9C-001E-C714-3FED-18196F757E84}"/>
              </a:ext>
            </a:extLst>
          </p:cNvPr>
          <p:cNvSpPr/>
          <p:nvPr/>
        </p:nvSpPr>
        <p:spPr>
          <a:xfrm>
            <a:off x="1431925" y="1914525"/>
            <a:ext cx="1397000" cy="390525"/>
          </a:xfrm>
          <a:prstGeom prst="roundRect">
            <a:avLst>
              <a:gd name="adj" fmla="val 0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4CC599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A860F68-C39C-1400-635D-9A18B725803C}"/>
              </a:ext>
            </a:extLst>
          </p:cNvPr>
          <p:cNvSpPr/>
          <p:nvPr/>
        </p:nvSpPr>
        <p:spPr>
          <a:xfrm>
            <a:off x="1567855" y="2448967"/>
            <a:ext cx="1125140" cy="111164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0404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E6ABF2-97A8-BE34-08A6-44E05B8AB260}"/>
              </a:ext>
            </a:extLst>
          </p:cNvPr>
          <p:cNvSpPr txBox="1"/>
          <p:nvPr/>
        </p:nvSpPr>
        <p:spPr>
          <a:xfrm>
            <a:off x="1523601" y="1955898"/>
            <a:ext cx="12533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id="{FD13CEAE-5D4C-42E9-EE7B-CB5B372A8AD5}"/>
              </a:ext>
            </a:extLst>
          </p:cNvPr>
          <p:cNvSpPr/>
          <p:nvPr/>
        </p:nvSpPr>
        <p:spPr>
          <a:xfrm>
            <a:off x="3051175" y="1362075"/>
            <a:ext cx="1397000" cy="2419350"/>
          </a:xfrm>
          <a:prstGeom prst="round2DiagRect">
            <a:avLst/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BCAF3A8-C0D8-E516-9808-11C7765A4B52}"/>
              </a:ext>
            </a:extLst>
          </p:cNvPr>
          <p:cNvSpPr/>
          <p:nvPr/>
        </p:nvSpPr>
        <p:spPr>
          <a:xfrm>
            <a:off x="3051175" y="1914525"/>
            <a:ext cx="1397000" cy="390525"/>
          </a:xfrm>
          <a:prstGeom prst="roundRect">
            <a:avLst>
              <a:gd name="adj" fmla="val 0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4CC599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2DC5B66-7426-A082-7BC8-30C8E4E2529C}"/>
              </a:ext>
            </a:extLst>
          </p:cNvPr>
          <p:cNvSpPr/>
          <p:nvPr/>
        </p:nvSpPr>
        <p:spPr>
          <a:xfrm>
            <a:off x="3187105" y="2448967"/>
            <a:ext cx="1125140" cy="111164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0404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C06C20-5B79-2D47-37BE-F6CEFBEA7C85}"/>
              </a:ext>
            </a:extLst>
          </p:cNvPr>
          <p:cNvSpPr txBox="1"/>
          <p:nvPr/>
        </p:nvSpPr>
        <p:spPr>
          <a:xfrm>
            <a:off x="3142851" y="1955898"/>
            <a:ext cx="12533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F1256013-35DF-7518-1F75-5D6F45AA24C0}"/>
              </a:ext>
            </a:extLst>
          </p:cNvPr>
          <p:cNvSpPr/>
          <p:nvPr/>
        </p:nvSpPr>
        <p:spPr>
          <a:xfrm>
            <a:off x="4670425" y="1362075"/>
            <a:ext cx="1397000" cy="2419350"/>
          </a:xfrm>
          <a:prstGeom prst="round2DiagRect">
            <a:avLst/>
          </a:pr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FEDDDF1-9A04-2721-BDD9-5485EB14E964}"/>
              </a:ext>
            </a:extLst>
          </p:cNvPr>
          <p:cNvSpPr/>
          <p:nvPr/>
        </p:nvSpPr>
        <p:spPr>
          <a:xfrm>
            <a:off x="4670425" y="1914525"/>
            <a:ext cx="1397000" cy="390525"/>
          </a:xfrm>
          <a:prstGeom prst="roundRect">
            <a:avLst>
              <a:gd name="adj" fmla="val 0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4CC599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7BA96CE-E882-5785-80BD-2F990BDC3317}"/>
              </a:ext>
            </a:extLst>
          </p:cNvPr>
          <p:cNvSpPr/>
          <p:nvPr/>
        </p:nvSpPr>
        <p:spPr>
          <a:xfrm>
            <a:off x="4806355" y="2448967"/>
            <a:ext cx="1125140" cy="111164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0404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7275C75-36BF-867B-64B2-9DA5C2995D6E}"/>
              </a:ext>
            </a:extLst>
          </p:cNvPr>
          <p:cNvSpPr txBox="1"/>
          <p:nvPr/>
        </p:nvSpPr>
        <p:spPr>
          <a:xfrm>
            <a:off x="4762101" y="1955898"/>
            <a:ext cx="12533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sp>
        <p:nvSpPr>
          <p:cNvPr id="23" name="矩形: 对角圆角 22">
            <a:extLst>
              <a:ext uri="{FF2B5EF4-FFF2-40B4-BE49-F238E27FC236}">
                <a16:creationId xmlns:a16="http://schemas.microsoft.com/office/drawing/2014/main" id="{DE2C3917-8F1A-2927-7DCE-20D077E6750A}"/>
              </a:ext>
            </a:extLst>
          </p:cNvPr>
          <p:cNvSpPr/>
          <p:nvPr/>
        </p:nvSpPr>
        <p:spPr>
          <a:xfrm>
            <a:off x="6289675" y="1362075"/>
            <a:ext cx="1397000" cy="2419350"/>
          </a:xfrm>
          <a:prstGeom prst="round2DiagRect">
            <a:avLst/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0D2EC09-AE7B-1271-9E17-3749AFC311EC}"/>
              </a:ext>
            </a:extLst>
          </p:cNvPr>
          <p:cNvSpPr/>
          <p:nvPr/>
        </p:nvSpPr>
        <p:spPr>
          <a:xfrm>
            <a:off x="6289675" y="1914525"/>
            <a:ext cx="1397000" cy="390525"/>
          </a:xfrm>
          <a:prstGeom prst="roundRect">
            <a:avLst>
              <a:gd name="adj" fmla="val 0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4CC599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FBD9419-7321-33D1-3645-D52DAA592F29}"/>
              </a:ext>
            </a:extLst>
          </p:cNvPr>
          <p:cNvSpPr/>
          <p:nvPr/>
        </p:nvSpPr>
        <p:spPr>
          <a:xfrm>
            <a:off x="6425605" y="2448967"/>
            <a:ext cx="1125140" cy="111164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rgbClr val="40404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40404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8854AEF-4F18-98AB-7CC7-D480D0A71CD2}"/>
              </a:ext>
            </a:extLst>
          </p:cNvPr>
          <p:cNvSpPr txBox="1"/>
          <p:nvPr/>
        </p:nvSpPr>
        <p:spPr>
          <a:xfrm>
            <a:off x="6381351" y="1955898"/>
            <a:ext cx="12533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添加标题文本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415D430-F335-F3E3-388A-FB299BF579C6}"/>
              </a:ext>
            </a:extLst>
          </p:cNvPr>
          <p:cNvGrpSpPr/>
          <p:nvPr/>
        </p:nvGrpSpPr>
        <p:grpSpPr>
          <a:xfrm>
            <a:off x="6876471" y="1538353"/>
            <a:ext cx="223407" cy="223405"/>
            <a:chOff x="6876471" y="1538353"/>
            <a:chExt cx="223407" cy="223405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9C181DA-E752-4189-2414-7D0E2E23ADA4}"/>
                </a:ext>
              </a:extLst>
            </p:cNvPr>
            <p:cNvSpPr/>
            <p:nvPr/>
          </p:nvSpPr>
          <p:spPr>
            <a:xfrm>
              <a:off x="6876471" y="1742046"/>
              <a:ext cx="223406" cy="19712"/>
            </a:xfrm>
            <a:custGeom>
              <a:avLst/>
              <a:gdLst>
                <a:gd name="connsiteX0" fmla="*/ 0 w 223406"/>
                <a:gd name="connsiteY0" fmla="*/ 0 h 19712"/>
                <a:gd name="connsiteX1" fmla="*/ 223407 w 223406"/>
                <a:gd name="connsiteY1" fmla="*/ 0 h 19712"/>
                <a:gd name="connsiteX2" fmla="*/ 223407 w 223406"/>
                <a:gd name="connsiteY2" fmla="*/ 19712 h 19712"/>
                <a:gd name="connsiteX3" fmla="*/ 0 w 223406"/>
                <a:gd name="connsiteY3" fmla="*/ 19712 h 19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406" h="19712">
                  <a:moveTo>
                    <a:pt x="0" y="0"/>
                  </a:moveTo>
                  <a:lnTo>
                    <a:pt x="223407" y="0"/>
                  </a:lnTo>
                  <a:lnTo>
                    <a:pt x="223407" y="19712"/>
                  </a:lnTo>
                  <a:lnTo>
                    <a:pt x="0" y="1971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71B2B81-62D1-AD3F-255C-62DEC254C628}"/>
                </a:ext>
              </a:extLst>
            </p:cNvPr>
            <p:cNvSpPr/>
            <p:nvPr/>
          </p:nvSpPr>
          <p:spPr>
            <a:xfrm>
              <a:off x="6876471" y="1538353"/>
              <a:ext cx="26283" cy="190551"/>
            </a:xfrm>
            <a:custGeom>
              <a:avLst/>
              <a:gdLst>
                <a:gd name="connsiteX0" fmla="*/ 0 w 26283"/>
                <a:gd name="connsiteY0" fmla="*/ 0 h 190551"/>
                <a:gd name="connsiteX1" fmla="*/ 26283 w 26283"/>
                <a:gd name="connsiteY1" fmla="*/ 0 h 190551"/>
                <a:gd name="connsiteX2" fmla="*/ 26283 w 26283"/>
                <a:gd name="connsiteY2" fmla="*/ 190552 h 190551"/>
                <a:gd name="connsiteX3" fmla="*/ 0 w 26283"/>
                <a:gd name="connsiteY3" fmla="*/ 190552 h 19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83" h="190551">
                  <a:moveTo>
                    <a:pt x="0" y="0"/>
                  </a:moveTo>
                  <a:lnTo>
                    <a:pt x="26283" y="0"/>
                  </a:lnTo>
                  <a:lnTo>
                    <a:pt x="26283" y="190552"/>
                  </a:lnTo>
                  <a:lnTo>
                    <a:pt x="0" y="19055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48AC35F-6830-6CFD-549B-4376D21C07F6}"/>
                </a:ext>
              </a:extLst>
            </p:cNvPr>
            <p:cNvSpPr/>
            <p:nvPr/>
          </p:nvSpPr>
          <p:spPr>
            <a:xfrm>
              <a:off x="7040741" y="1702622"/>
              <a:ext cx="59137" cy="26283"/>
            </a:xfrm>
            <a:custGeom>
              <a:avLst/>
              <a:gdLst>
                <a:gd name="connsiteX0" fmla="*/ 0 w 59137"/>
                <a:gd name="connsiteY0" fmla="*/ 0 h 26283"/>
                <a:gd name="connsiteX1" fmla="*/ 59137 w 59137"/>
                <a:gd name="connsiteY1" fmla="*/ 0 h 26283"/>
                <a:gd name="connsiteX2" fmla="*/ 59137 w 59137"/>
                <a:gd name="connsiteY2" fmla="*/ 26283 h 26283"/>
                <a:gd name="connsiteX3" fmla="*/ 0 w 59137"/>
                <a:gd name="connsiteY3" fmla="*/ 26283 h 2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37" h="26283">
                  <a:moveTo>
                    <a:pt x="0" y="0"/>
                  </a:moveTo>
                  <a:lnTo>
                    <a:pt x="59137" y="0"/>
                  </a:lnTo>
                  <a:lnTo>
                    <a:pt x="59137" y="26283"/>
                  </a:lnTo>
                  <a:lnTo>
                    <a:pt x="0" y="2628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0D5F0EE-6CD3-919F-3D49-4475D4908DA3}"/>
                </a:ext>
              </a:extLst>
            </p:cNvPr>
            <p:cNvSpPr/>
            <p:nvPr/>
          </p:nvSpPr>
          <p:spPr>
            <a:xfrm>
              <a:off x="7040741" y="1590919"/>
              <a:ext cx="59137" cy="98561"/>
            </a:xfrm>
            <a:custGeom>
              <a:avLst/>
              <a:gdLst>
                <a:gd name="connsiteX0" fmla="*/ 0 w 59137"/>
                <a:gd name="connsiteY0" fmla="*/ 0 h 98561"/>
                <a:gd name="connsiteX1" fmla="*/ 59137 w 59137"/>
                <a:gd name="connsiteY1" fmla="*/ 0 h 98561"/>
                <a:gd name="connsiteX2" fmla="*/ 59137 w 59137"/>
                <a:gd name="connsiteY2" fmla="*/ 98561 h 98561"/>
                <a:gd name="connsiteX3" fmla="*/ 0 w 59137"/>
                <a:gd name="connsiteY3" fmla="*/ 98561 h 98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37" h="98561">
                  <a:moveTo>
                    <a:pt x="0" y="0"/>
                  </a:moveTo>
                  <a:lnTo>
                    <a:pt x="59137" y="0"/>
                  </a:lnTo>
                  <a:lnTo>
                    <a:pt x="59137" y="98561"/>
                  </a:lnTo>
                  <a:lnTo>
                    <a:pt x="0" y="98561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8B12464-19D5-0A6C-69A1-B024A9B8E719}"/>
                </a:ext>
              </a:extLst>
            </p:cNvPr>
            <p:cNvSpPr/>
            <p:nvPr/>
          </p:nvSpPr>
          <p:spPr>
            <a:xfrm>
              <a:off x="7040741" y="1551494"/>
              <a:ext cx="59137" cy="26283"/>
            </a:xfrm>
            <a:custGeom>
              <a:avLst/>
              <a:gdLst>
                <a:gd name="connsiteX0" fmla="*/ 0 w 59137"/>
                <a:gd name="connsiteY0" fmla="*/ 0 h 26283"/>
                <a:gd name="connsiteX1" fmla="*/ 59137 w 59137"/>
                <a:gd name="connsiteY1" fmla="*/ 0 h 26283"/>
                <a:gd name="connsiteX2" fmla="*/ 59137 w 59137"/>
                <a:gd name="connsiteY2" fmla="*/ 26283 h 26283"/>
                <a:gd name="connsiteX3" fmla="*/ 0 w 59137"/>
                <a:gd name="connsiteY3" fmla="*/ 26283 h 2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37" h="26283">
                  <a:moveTo>
                    <a:pt x="0" y="0"/>
                  </a:moveTo>
                  <a:lnTo>
                    <a:pt x="59137" y="0"/>
                  </a:lnTo>
                  <a:lnTo>
                    <a:pt x="59137" y="26283"/>
                  </a:lnTo>
                  <a:lnTo>
                    <a:pt x="0" y="2628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0DD135E-9CAF-59EC-749A-6ADE3C4F047A}"/>
                </a:ext>
              </a:extLst>
            </p:cNvPr>
            <p:cNvSpPr/>
            <p:nvPr/>
          </p:nvSpPr>
          <p:spPr>
            <a:xfrm>
              <a:off x="6975033" y="1584348"/>
              <a:ext cx="52566" cy="144556"/>
            </a:xfrm>
            <a:custGeom>
              <a:avLst/>
              <a:gdLst>
                <a:gd name="connsiteX0" fmla="*/ 26283 w 52566"/>
                <a:gd name="connsiteY0" fmla="*/ 26283 h 144556"/>
                <a:gd name="connsiteX1" fmla="*/ 19712 w 52566"/>
                <a:gd name="connsiteY1" fmla="*/ 19712 h 144556"/>
                <a:gd name="connsiteX2" fmla="*/ 26283 w 52566"/>
                <a:gd name="connsiteY2" fmla="*/ 13142 h 144556"/>
                <a:gd name="connsiteX3" fmla="*/ 32854 w 52566"/>
                <a:gd name="connsiteY3" fmla="*/ 19712 h 144556"/>
                <a:gd name="connsiteX4" fmla="*/ 26283 w 52566"/>
                <a:gd name="connsiteY4" fmla="*/ 26283 h 144556"/>
                <a:gd name="connsiteX5" fmla="*/ 26283 w 52566"/>
                <a:gd name="connsiteY5" fmla="*/ 131415 h 144556"/>
                <a:gd name="connsiteX6" fmla="*/ 19712 w 52566"/>
                <a:gd name="connsiteY6" fmla="*/ 124844 h 144556"/>
                <a:gd name="connsiteX7" fmla="*/ 26283 w 52566"/>
                <a:gd name="connsiteY7" fmla="*/ 118274 h 144556"/>
                <a:gd name="connsiteX8" fmla="*/ 32854 w 52566"/>
                <a:gd name="connsiteY8" fmla="*/ 124844 h 144556"/>
                <a:gd name="connsiteX9" fmla="*/ 26283 w 52566"/>
                <a:gd name="connsiteY9" fmla="*/ 131415 h 144556"/>
                <a:gd name="connsiteX10" fmla="*/ 52566 w 52566"/>
                <a:gd name="connsiteY10" fmla="*/ 0 h 144556"/>
                <a:gd name="connsiteX11" fmla="*/ 0 w 52566"/>
                <a:gd name="connsiteY11" fmla="*/ 0 h 144556"/>
                <a:gd name="connsiteX12" fmla="*/ 0 w 52566"/>
                <a:gd name="connsiteY12" fmla="*/ 144557 h 144556"/>
                <a:gd name="connsiteX13" fmla="*/ 52566 w 52566"/>
                <a:gd name="connsiteY13" fmla="*/ 144557 h 144556"/>
                <a:gd name="connsiteX14" fmla="*/ 52566 w 52566"/>
                <a:gd name="connsiteY14" fmla="*/ 0 h 14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66" h="144556">
                  <a:moveTo>
                    <a:pt x="26283" y="26283"/>
                  </a:moveTo>
                  <a:cubicBezTo>
                    <a:pt x="22669" y="26283"/>
                    <a:pt x="19712" y="23326"/>
                    <a:pt x="19712" y="19712"/>
                  </a:cubicBezTo>
                  <a:cubicBezTo>
                    <a:pt x="19712" y="16098"/>
                    <a:pt x="22669" y="13142"/>
                    <a:pt x="26283" y="13142"/>
                  </a:cubicBezTo>
                  <a:cubicBezTo>
                    <a:pt x="29897" y="13142"/>
                    <a:pt x="32854" y="16098"/>
                    <a:pt x="32854" y="19712"/>
                  </a:cubicBezTo>
                  <a:cubicBezTo>
                    <a:pt x="32854" y="23326"/>
                    <a:pt x="29897" y="26283"/>
                    <a:pt x="26283" y="26283"/>
                  </a:cubicBezTo>
                  <a:close/>
                  <a:moveTo>
                    <a:pt x="26283" y="131415"/>
                  </a:moveTo>
                  <a:cubicBezTo>
                    <a:pt x="22669" y="131415"/>
                    <a:pt x="19712" y="128458"/>
                    <a:pt x="19712" y="124844"/>
                  </a:cubicBezTo>
                  <a:cubicBezTo>
                    <a:pt x="19712" y="121230"/>
                    <a:pt x="22669" y="118274"/>
                    <a:pt x="26283" y="118274"/>
                  </a:cubicBezTo>
                  <a:cubicBezTo>
                    <a:pt x="29897" y="118274"/>
                    <a:pt x="32854" y="121230"/>
                    <a:pt x="32854" y="124844"/>
                  </a:cubicBezTo>
                  <a:cubicBezTo>
                    <a:pt x="32854" y="128458"/>
                    <a:pt x="29897" y="131415"/>
                    <a:pt x="26283" y="131415"/>
                  </a:cubicBezTo>
                  <a:close/>
                  <a:moveTo>
                    <a:pt x="52566" y="0"/>
                  </a:moveTo>
                  <a:lnTo>
                    <a:pt x="0" y="0"/>
                  </a:lnTo>
                  <a:lnTo>
                    <a:pt x="0" y="144557"/>
                  </a:lnTo>
                  <a:lnTo>
                    <a:pt x="52566" y="144557"/>
                  </a:lnTo>
                  <a:lnTo>
                    <a:pt x="52566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057C96E-6023-3171-B43A-986058DA9911}"/>
                </a:ext>
              </a:extLst>
            </p:cNvPr>
            <p:cNvSpPr/>
            <p:nvPr/>
          </p:nvSpPr>
          <p:spPr>
            <a:xfrm>
              <a:off x="6915896" y="1558065"/>
              <a:ext cx="45995" cy="170839"/>
            </a:xfrm>
            <a:custGeom>
              <a:avLst/>
              <a:gdLst>
                <a:gd name="connsiteX0" fmla="*/ 32854 w 45995"/>
                <a:gd name="connsiteY0" fmla="*/ 32854 h 170839"/>
                <a:gd name="connsiteX1" fmla="*/ 13142 w 45995"/>
                <a:gd name="connsiteY1" fmla="*/ 32854 h 170839"/>
                <a:gd name="connsiteX2" fmla="*/ 13142 w 45995"/>
                <a:gd name="connsiteY2" fmla="*/ 13142 h 170839"/>
                <a:gd name="connsiteX3" fmla="*/ 32854 w 45995"/>
                <a:gd name="connsiteY3" fmla="*/ 13142 h 170839"/>
                <a:gd name="connsiteX4" fmla="*/ 32854 w 45995"/>
                <a:gd name="connsiteY4" fmla="*/ 32854 h 170839"/>
                <a:gd name="connsiteX5" fmla="*/ 45996 w 45995"/>
                <a:gd name="connsiteY5" fmla="*/ 0 h 170839"/>
                <a:gd name="connsiteX6" fmla="*/ 0 w 45995"/>
                <a:gd name="connsiteY6" fmla="*/ 0 h 170839"/>
                <a:gd name="connsiteX7" fmla="*/ 0 w 45995"/>
                <a:gd name="connsiteY7" fmla="*/ 170840 h 170839"/>
                <a:gd name="connsiteX8" fmla="*/ 45996 w 45995"/>
                <a:gd name="connsiteY8" fmla="*/ 170840 h 170839"/>
                <a:gd name="connsiteX9" fmla="*/ 45996 w 45995"/>
                <a:gd name="connsiteY9" fmla="*/ 0 h 17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995" h="170839">
                  <a:moveTo>
                    <a:pt x="32854" y="32854"/>
                  </a:moveTo>
                  <a:lnTo>
                    <a:pt x="13142" y="32854"/>
                  </a:lnTo>
                  <a:lnTo>
                    <a:pt x="13142" y="13142"/>
                  </a:lnTo>
                  <a:lnTo>
                    <a:pt x="32854" y="13142"/>
                  </a:lnTo>
                  <a:lnTo>
                    <a:pt x="32854" y="32854"/>
                  </a:lnTo>
                  <a:close/>
                  <a:moveTo>
                    <a:pt x="45996" y="0"/>
                  </a:moveTo>
                  <a:lnTo>
                    <a:pt x="0" y="0"/>
                  </a:lnTo>
                  <a:lnTo>
                    <a:pt x="0" y="170840"/>
                  </a:lnTo>
                  <a:lnTo>
                    <a:pt x="45996" y="170840"/>
                  </a:lnTo>
                  <a:lnTo>
                    <a:pt x="45996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90639AE-6E21-F594-A026-9F0058EF6D26}"/>
              </a:ext>
            </a:extLst>
          </p:cNvPr>
          <p:cNvGrpSpPr/>
          <p:nvPr/>
        </p:nvGrpSpPr>
        <p:grpSpPr>
          <a:xfrm>
            <a:off x="1995110" y="1563472"/>
            <a:ext cx="267944" cy="243154"/>
            <a:chOff x="1995110" y="1563472"/>
            <a:chExt cx="267944" cy="243154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E5AB98B-38DC-199D-A05A-FFB1419C33F9}"/>
                </a:ext>
              </a:extLst>
            </p:cNvPr>
            <p:cNvSpPr/>
            <p:nvPr/>
          </p:nvSpPr>
          <p:spPr>
            <a:xfrm>
              <a:off x="2094204" y="1732733"/>
              <a:ext cx="28673" cy="28673"/>
            </a:xfrm>
            <a:custGeom>
              <a:avLst/>
              <a:gdLst>
                <a:gd name="connsiteX0" fmla="*/ 28673 w 28673"/>
                <a:gd name="connsiteY0" fmla="*/ 14337 h 28673"/>
                <a:gd name="connsiteX1" fmla="*/ 14337 w 28673"/>
                <a:gd name="connsiteY1" fmla="*/ 28673 h 28673"/>
                <a:gd name="connsiteX2" fmla="*/ 0 w 28673"/>
                <a:gd name="connsiteY2" fmla="*/ 14337 h 28673"/>
                <a:gd name="connsiteX3" fmla="*/ 14337 w 28673"/>
                <a:gd name="connsiteY3" fmla="*/ 0 h 28673"/>
                <a:gd name="connsiteX4" fmla="*/ 28673 w 28673"/>
                <a:gd name="connsiteY4" fmla="*/ 14337 h 2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73" h="28673">
                  <a:moveTo>
                    <a:pt x="28673" y="14337"/>
                  </a:moveTo>
                  <a:cubicBezTo>
                    <a:pt x="28673" y="22255"/>
                    <a:pt x="22255" y="28673"/>
                    <a:pt x="14337" y="28673"/>
                  </a:cubicBezTo>
                  <a:cubicBezTo>
                    <a:pt x="6419" y="28673"/>
                    <a:pt x="0" y="22255"/>
                    <a:pt x="0" y="14337"/>
                  </a:cubicBezTo>
                  <a:cubicBezTo>
                    <a:pt x="0" y="6419"/>
                    <a:pt x="6419" y="0"/>
                    <a:pt x="14337" y="0"/>
                  </a:cubicBezTo>
                  <a:cubicBezTo>
                    <a:pt x="22255" y="0"/>
                    <a:pt x="28673" y="6419"/>
                    <a:pt x="28673" y="14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A47F2F0-20B7-96D5-C6E8-8473C7A0FEF9}"/>
                </a:ext>
              </a:extLst>
            </p:cNvPr>
            <p:cNvSpPr/>
            <p:nvPr/>
          </p:nvSpPr>
          <p:spPr>
            <a:xfrm>
              <a:off x="2079899" y="1765354"/>
              <a:ext cx="56841" cy="28641"/>
            </a:xfrm>
            <a:custGeom>
              <a:avLst/>
              <a:gdLst>
                <a:gd name="connsiteX0" fmla="*/ 56841 w 56841"/>
                <a:gd name="connsiteY0" fmla="*/ 28642 h 28641"/>
                <a:gd name="connsiteX1" fmla="*/ 56841 w 56841"/>
                <a:gd name="connsiteY1" fmla="*/ 14305 h 28641"/>
                <a:gd name="connsiteX2" fmla="*/ 53999 w 56841"/>
                <a:gd name="connsiteY2" fmla="*/ 8589 h 28641"/>
                <a:gd name="connsiteX3" fmla="*/ 40136 w 56841"/>
                <a:gd name="connsiteY3" fmla="*/ 1768 h 28641"/>
                <a:gd name="connsiteX4" fmla="*/ 28421 w 56841"/>
                <a:gd name="connsiteY4" fmla="*/ 0 h 28641"/>
                <a:gd name="connsiteX5" fmla="*/ 16705 w 56841"/>
                <a:gd name="connsiteY5" fmla="*/ 1768 h 28641"/>
                <a:gd name="connsiteX6" fmla="*/ 2842 w 56841"/>
                <a:gd name="connsiteY6" fmla="*/ 8589 h 28641"/>
                <a:gd name="connsiteX7" fmla="*/ 0 w 56841"/>
                <a:gd name="connsiteY7" fmla="*/ 14305 h 28641"/>
                <a:gd name="connsiteX8" fmla="*/ 0 w 56841"/>
                <a:gd name="connsiteY8" fmla="*/ 28642 h 28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41" h="28641">
                  <a:moveTo>
                    <a:pt x="56841" y="28642"/>
                  </a:moveTo>
                  <a:lnTo>
                    <a:pt x="56841" y="14305"/>
                  </a:lnTo>
                  <a:cubicBezTo>
                    <a:pt x="56795" y="12071"/>
                    <a:pt x="55753" y="9975"/>
                    <a:pt x="53999" y="8589"/>
                  </a:cubicBezTo>
                  <a:cubicBezTo>
                    <a:pt x="49880" y="5414"/>
                    <a:pt x="45166" y="3095"/>
                    <a:pt x="40136" y="1768"/>
                  </a:cubicBezTo>
                  <a:cubicBezTo>
                    <a:pt x="36340" y="603"/>
                    <a:pt x="32392" y="7"/>
                    <a:pt x="28421" y="0"/>
                  </a:cubicBezTo>
                  <a:cubicBezTo>
                    <a:pt x="24454" y="61"/>
                    <a:pt x="20513" y="656"/>
                    <a:pt x="16705" y="1768"/>
                  </a:cubicBezTo>
                  <a:cubicBezTo>
                    <a:pt x="11731" y="3241"/>
                    <a:pt x="7044" y="5547"/>
                    <a:pt x="2842" y="8589"/>
                  </a:cubicBezTo>
                  <a:cubicBezTo>
                    <a:pt x="1089" y="9975"/>
                    <a:pt x="47" y="12071"/>
                    <a:pt x="0" y="14305"/>
                  </a:cubicBezTo>
                  <a:lnTo>
                    <a:pt x="0" y="286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5F2B277-FFDD-A2FD-C641-3250057C6C59}"/>
                </a:ext>
              </a:extLst>
            </p:cNvPr>
            <p:cNvSpPr/>
            <p:nvPr/>
          </p:nvSpPr>
          <p:spPr>
            <a:xfrm>
              <a:off x="2156919" y="1732733"/>
              <a:ext cx="28673" cy="28673"/>
            </a:xfrm>
            <a:custGeom>
              <a:avLst/>
              <a:gdLst>
                <a:gd name="connsiteX0" fmla="*/ 28673 w 28673"/>
                <a:gd name="connsiteY0" fmla="*/ 14337 h 28673"/>
                <a:gd name="connsiteX1" fmla="*/ 14337 w 28673"/>
                <a:gd name="connsiteY1" fmla="*/ 28673 h 28673"/>
                <a:gd name="connsiteX2" fmla="*/ 0 w 28673"/>
                <a:gd name="connsiteY2" fmla="*/ 14337 h 28673"/>
                <a:gd name="connsiteX3" fmla="*/ 14337 w 28673"/>
                <a:gd name="connsiteY3" fmla="*/ 0 h 28673"/>
                <a:gd name="connsiteX4" fmla="*/ 28673 w 28673"/>
                <a:gd name="connsiteY4" fmla="*/ 14337 h 2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73" h="28673">
                  <a:moveTo>
                    <a:pt x="28673" y="14337"/>
                  </a:moveTo>
                  <a:cubicBezTo>
                    <a:pt x="28673" y="22255"/>
                    <a:pt x="22255" y="28673"/>
                    <a:pt x="14337" y="28673"/>
                  </a:cubicBezTo>
                  <a:cubicBezTo>
                    <a:pt x="6419" y="28673"/>
                    <a:pt x="0" y="22255"/>
                    <a:pt x="0" y="14337"/>
                  </a:cubicBezTo>
                  <a:cubicBezTo>
                    <a:pt x="0" y="6419"/>
                    <a:pt x="6419" y="0"/>
                    <a:pt x="14337" y="0"/>
                  </a:cubicBezTo>
                  <a:cubicBezTo>
                    <a:pt x="22255" y="0"/>
                    <a:pt x="28673" y="6419"/>
                    <a:pt x="28673" y="14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ACF2FDE-117E-ADDB-0DF0-8A9A9FA237AC}"/>
                </a:ext>
              </a:extLst>
            </p:cNvPr>
            <p:cNvSpPr/>
            <p:nvPr/>
          </p:nvSpPr>
          <p:spPr>
            <a:xfrm>
              <a:off x="2143056" y="1765354"/>
              <a:ext cx="56841" cy="28641"/>
            </a:xfrm>
            <a:custGeom>
              <a:avLst/>
              <a:gdLst>
                <a:gd name="connsiteX0" fmla="*/ 56841 w 56841"/>
                <a:gd name="connsiteY0" fmla="*/ 28642 h 28641"/>
                <a:gd name="connsiteX1" fmla="*/ 56841 w 56841"/>
                <a:gd name="connsiteY1" fmla="*/ 14305 h 28641"/>
                <a:gd name="connsiteX2" fmla="*/ 53999 w 56841"/>
                <a:gd name="connsiteY2" fmla="*/ 8589 h 28641"/>
                <a:gd name="connsiteX3" fmla="*/ 40136 w 56841"/>
                <a:gd name="connsiteY3" fmla="*/ 1768 h 28641"/>
                <a:gd name="connsiteX4" fmla="*/ 28421 w 56841"/>
                <a:gd name="connsiteY4" fmla="*/ 0 h 28641"/>
                <a:gd name="connsiteX5" fmla="*/ 16705 w 56841"/>
                <a:gd name="connsiteY5" fmla="*/ 1768 h 28641"/>
                <a:gd name="connsiteX6" fmla="*/ 2842 w 56841"/>
                <a:gd name="connsiteY6" fmla="*/ 8589 h 28641"/>
                <a:gd name="connsiteX7" fmla="*/ 0 w 56841"/>
                <a:gd name="connsiteY7" fmla="*/ 14305 h 28641"/>
                <a:gd name="connsiteX8" fmla="*/ 0 w 56841"/>
                <a:gd name="connsiteY8" fmla="*/ 28642 h 28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41" h="28641">
                  <a:moveTo>
                    <a:pt x="56841" y="28642"/>
                  </a:moveTo>
                  <a:lnTo>
                    <a:pt x="56841" y="14305"/>
                  </a:lnTo>
                  <a:cubicBezTo>
                    <a:pt x="56795" y="12071"/>
                    <a:pt x="55753" y="9975"/>
                    <a:pt x="53999" y="8589"/>
                  </a:cubicBezTo>
                  <a:cubicBezTo>
                    <a:pt x="49880" y="5414"/>
                    <a:pt x="45166" y="3095"/>
                    <a:pt x="40136" y="1768"/>
                  </a:cubicBezTo>
                  <a:cubicBezTo>
                    <a:pt x="36340" y="603"/>
                    <a:pt x="32392" y="7"/>
                    <a:pt x="28421" y="0"/>
                  </a:cubicBezTo>
                  <a:cubicBezTo>
                    <a:pt x="24454" y="61"/>
                    <a:pt x="20513" y="656"/>
                    <a:pt x="16705" y="1768"/>
                  </a:cubicBezTo>
                  <a:cubicBezTo>
                    <a:pt x="11731" y="3241"/>
                    <a:pt x="7044" y="5547"/>
                    <a:pt x="2842" y="8589"/>
                  </a:cubicBezTo>
                  <a:cubicBezTo>
                    <a:pt x="1089" y="9975"/>
                    <a:pt x="47" y="12071"/>
                    <a:pt x="0" y="14305"/>
                  </a:cubicBezTo>
                  <a:lnTo>
                    <a:pt x="0" y="286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DADC65A-C44D-C5CC-8620-5C8811856523}"/>
                </a:ext>
              </a:extLst>
            </p:cNvPr>
            <p:cNvSpPr/>
            <p:nvPr/>
          </p:nvSpPr>
          <p:spPr>
            <a:xfrm>
              <a:off x="2220076" y="1732733"/>
              <a:ext cx="28673" cy="28673"/>
            </a:xfrm>
            <a:custGeom>
              <a:avLst/>
              <a:gdLst>
                <a:gd name="connsiteX0" fmla="*/ 28673 w 28673"/>
                <a:gd name="connsiteY0" fmla="*/ 14337 h 28673"/>
                <a:gd name="connsiteX1" fmla="*/ 14337 w 28673"/>
                <a:gd name="connsiteY1" fmla="*/ 28673 h 28673"/>
                <a:gd name="connsiteX2" fmla="*/ 0 w 28673"/>
                <a:gd name="connsiteY2" fmla="*/ 14337 h 28673"/>
                <a:gd name="connsiteX3" fmla="*/ 14337 w 28673"/>
                <a:gd name="connsiteY3" fmla="*/ 0 h 28673"/>
                <a:gd name="connsiteX4" fmla="*/ 28673 w 28673"/>
                <a:gd name="connsiteY4" fmla="*/ 14337 h 2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73" h="28673">
                  <a:moveTo>
                    <a:pt x="28673" y="14337"/>
                  </a:moveTo>
                  <a:cubicBezTo>
                    <a:pt x="28673" y="22255"/>
                    <a:pt x="22255" y="28673"/>
                    <a:pt x="14337" y="28673"/>
                  </a:cubicBezTo>
                  <a:cubicBezTo>
                    <a:pt x="6419" y="28673"/>
                    <a:pt x="0" y="22255"/>
                    <a:pt x="0" y="14337"/>
                  </a:cubicBezTo>
                  <a:cubicBezTo>
                    <a:pt x="0" y="6419"/>
                    <a:pt x="6419" y="0"/>
                    <a:pt x="14337" y="0"/>
                  </a:cubicBezTo>
                  <a:cubicBezTo>
                    <a:pt x="22255" y="0"/>
                    <a:pt x="28673" y="6419"/>
                    <a:pt x="28673" y="14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6686433-14A0-8E20-36B0-C095A8DBC842}"/>
                </a:ext>
              </a:extLst>
            </p:cNvPr>
            <p:cNvSpPr/>
            <p:nvPr/>
          </p:nvSpPr>
          <p:spPr>
            <a:xfrm>
              <a:off x="2206213" y="1765354"/>
              <a:ext cx="56841" cy="28641"/>
            </a:xfrm>
            <a:custGeom>
              <a:avLst/>
              <a:gdLst>
                <a:gd name="connsiteX0" fmla="*/ 56841 w 56841"/>
                <a:gd name="connsiteY0" fmla="*/ 28642 h 28641"/>
                <a:gd name="connsiteX1" fmla="*/ 56841 w 56841"/>
                <a:gd name="connsiteY1" fmla="*/ 14305 h 28641"/>
                <a:gd name="connsiteX2" fmla="*/ 53999 w 56841"/>
                <a:gd name="connsiteY2" fmla="*/ 8589 h 28641"/>
                <a:gd name="connsiteX3" fmla="*/ 40136 w 56841"/>
                <a:gd name="connsiteY3" fmla="*/ 1768 h 28641"/>
                <a:gd name="connsiteX4" fmla="*/ 28421 w 56841"/>
                <a:gd name="connsiteY4" fmla="*/ 0 h 28641"/>
                <a:gd name="connsiteX5" fmla="*/ 16705 w 56841"/>
                <a:gd name="connsiteY5" fmla="*/ 1768 h 28641"/>
                <a:gd name="connsiteX6" fmla="*/ 2842 w 56841"/>
                <a:gd name="connsiteY6" fmla="*/ 8589 h 28641"/>
                <a:gd name="connsiteX7" fmla="*/ 0 w 56841"/>
                <a:gd name="connsiteY7" fmla="*/ 14305 h 28641"/>
                <a:gd name="connsiteX8" fmla="*/ 0 w 56841"/>
                <a:gd name="connsiteY8" fmla="*/ 28642 h 28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41" h="28641">
                  <a:moveTo>
                    <a:pt x="56841" y="28642"/>
                  </a:moveTo>
                  <a:lnTo>
                    <a:pt x="56841" y="14305"/>
                  </a:lnTo>
                  <a:cubicBezTo>
                    <a:pt x="56795" y="12071"/>
                    <a:pt x="55753" y="9975"/>
                    <a:pt x="53999" y="8589"/>
                  </a:cubicBezTo>
                  <a:cubicBezTo>
                    <a:pt x="49880" y="5414"/>
                    <a:pt x="45166" y="3095"/>
                    <a:pt x="40136" y="1768"/>
                  </a:cubicBezTo>
                  <a:cubicBezTo>
                    <a:pt x="36340" y="603"/>
                    <a:pt x="32392" y="7"/>
                    <a:pt x="28421" y="0"/>
                  </a:cubicBezTo>
                  <a:cubicBezTo>
                    <a:pt x="24454" y="61"/>
                    <a:pt x="20513" y="656"/>
                    <a:pt x="16705" y="1768"/>
                  </a:cubicBezTo>
                  <a:cubicBezTo>
                    <a:pt x="11731" y="3241"/>
                    <a:pt x="7044" y="5547"/>
                    <a:pt x="2842" y="8589"/>
                  </a:cubicBezTo>
                  <a:cubicBezTo>
                    <a:pt x="1089" y="9975"/>
                    <a:pt x="47" y="12071"/>
                    <a:pt x="0" y="14305"/>
                  </a:cubicBezTo>
                  <a:lnTo>
                    <a:pt x="0" y="286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C245AC8-9C4B-C705-2D6F-C24FBB5E14B5}"/>
                </a:ext>
              </a:extLst>
            </p:cNvPr>
            <p:cNvSpPr/>
            <p:nvPr/>
          </p:nvSpPr>
          <p:spPr>
            <a:xfrm>
              <a:off x="2027921" y="1595745"/>
              <a:ext cx="37515" cy="37515"/>
            </a:xfrm>
            <a:custGeom>
              <a:avLst/>
              <a:gdLst>
                <a:gd name="connsiteX0" fmla="*/ 37515 w 37515"/>
                <a:gd name="connsiteY0" fmla="*/ 18758 h 37515"/>
                <a:gd name="connsiteX1" fmla="*/ 18758 w 37515"/>
                <a:gd name="connsiteY1" fmla="*/ 37515 h 37515"/>
                <a:gd name="connsiteX2" fmla="*/ 0 w 37515"/>
                <a:gd name="connsiteY2" fmla="*/ 18758 h 37515"/>
                <a:gd name="connsiteX3" fmla="*/ 18758 w 37515"/>
                <a:gd name="connsiteY3" fmla="*/ 0 h 37515"/>
                <a:gd name="connsiteX4" fmla="*/ 37515 w 37515"/>
                <a:gd name="connsiteY4" fmla="*/ 18758 h 3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15" h="37515">
                  <a:moveTo>
                    <a:pt x="37515" y="18758"/>
                  </a:moveTo>
                  <a:cubicBezTo>
                    <a:pt x="37515" y="29117"/>
                    <a:pt x="29117" y="37515"/>
                    <a:pt x="18758" y="37515"/>
                  </a:cubicBezTo>
                  <a:cubicBezTo>
                    <a:pt x="8398" y="37515"/>
                    <a:pt x="0" y="29117"/>
                    <a:pt x="0" y="18758"/>
                  </a:cubicBezTo>
                  <a:cubicBezTo>
                    <a:pt x="0" y="8398"/>
                    <a:pt x="8398" y="0"/>
                    <a:pt x="18758" y="0"/>
                  </a:cubicBezTo>
                  <a:cubicBezTo>
                    <a:pt x="29117" y="0"/>
                    <a:pt x="37515" y="8398"/>
                    <a:pt x="37515" y="187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7988050-51FE-6572-C1E1-38F568E00A40}"/>
                </a:ext>
              </a:extLst>
            </p:cNvPr>
            <p:cNvSpPr/>
            <p:nvPr/>
          </p:nvSpPr>
          <p:spPr>
            <a:xfrm>
              <a:off x="1995110" y="1605899"/>
              <a:ext cx="163559" cy="200727"/>
            </a:xfrm>
            <a:custGeom>
              <a:avLst/>
              <a:gdLst>
                <a:gd name="connsiteX0" fmla="*/ 162187 w 163559"/>
                <a:gd name="connsiteY0" fmla="*/ 1372 h 200727"/>
                <a:gd name="connsiteX1" fmla="*/ 155493 w 163559"/>
                <a:gd name="connsiteY1" fmla="*/ 1372 h 200727"/>
                <a:gd name="connsiteX2" fmla="*/ 114693 w 163559"/>
                <a:gd name="connsiteY2" fmla="*/ 42172 h 200727"/>
                <a:gd name="connsiteX3" fmla="*/ 105504 w 163559"/>
                <a:gd name="connsiteY3" fmla="*/ 44509 h 200727"/>
                <a:gd name="connsiteX4" fmla="*/ 93062 w 163559"/>
                <a:gd name="connsiteY4" fmla="*/ 64435 h 200727"/>
                <a:gd name="connsiteX5" fmla="*/ 89525 w 163559"/>
                <a:gd name="connsiteY5" fmla="*/ 49372 h 200727"/>
                <a:gd name="connsiteX6" fmla="*/ 86715 w 163559"/>
                <a:gd name="connsiteY6" fmla="*/ 44193 h 200727"/>
                <a:gd name="connsiteX7" fmla="*/ 67010 w 163559"/>
                <a:gd name="connsiteY7" fmla="*/ 33898 h 200727"/>
                <a:gd name="connsiteX8" fmla="*/ 51568 w 163559"/>
                <a:gd name="connsiteY8" fmla="*/ 32035 h 200727"/>
                <a:gd name="connsiteX9" fmla="*/ 36094 w 163559"/>
                <a:gd name="connsiteY9" fmla="*/ 34372 h 200727"/>
                <a:gd name="connsiteX10" fmla="*/ 16421 w 163559"/>
                <a:gd name="connsiteY10" fmla="*/ 44667 h 200727"/>
                <a:gd name="connsiteX11" fmla="*/ 13610 w 163559"/>
                <a:gd name="connsiteY11" fmla="*/ 49846 h 200727"/>
                <a:gd name="connsiteX12" fmla="*/ 0 w 163559"/>
                <a:gd name="connsiteY12" fmla="*/ 107950 h 200727"/>
                <a:gd name="connsiteX13" fmla="*/ 9474 w 163559"/>
                <a:gd name="connsiteY13" fmla="*/ 117424 h 200727"/>
                <a:gd name="connsiteX14" fmla="*/ 18379 w 163559"/>
                <a:gd name="connsiteY14" fmla="*/ 110413 h 200727"/>
                <a:gd name="connsiteX15" fmla="*/ 28231 w 163559"/>
                <a:gd name="connsiteY15" fmla="*/ 69645 h 200727"/>
                <a:gd name="connsiteX16" fmla="*/ 28231 w 163559"/>
                <a:gd name="connsiteY16" fmla="*/ 200728 h 200727"/>
                <a:gd name="connsiteX17" fmla="*/ 46894 w 163559"/>
                <a:gd name="connsiteY17" fmla="*/ 200728 h 200727"/>
                <a:gd name="connsiteX18" fmla="*/ 46894 w 163559"/>
                <a:gd name="connsiteY18" fmla="*/ 116382 h 200727"/>
                <a:gd name="connsiteX19" fmla="*/ 56368 w 163559"/>
                <a:gd name="connsiteY19" fmla="*/ 116382 h 200727"/>
                <a:gd name="connsiteX20" fmla="*/ 56368 w 163559"/>
                <a:gd name="connsiteY20" fmla="*/ 200728 h 200727"/>
                <a:gd name="connsiteX21" fmla="*/ 74999 w 163559"/>
                <a:gd name="connsiteY21" fmla="*/ 200728 h 200727"/>
                <a:gd name="connsiteX22" fmla="*/ 74999 w 163559"/>
                <a:gd name="connsiteY22" fmla="*/ 69045 h 200727"/>
                <a:gd name="connsiteX23" fmla="*/ 78473 w 163559"/>
                <a:gd name="connsiteY23" fmla="*/ 83887 h 200727"/>
                <a:gd name="connsiteX24" fmla="*/ 80336 w 163559"/>
                <a:gd name="connsiteY24" fmla="*/ 86256 h 200727"/>
                <a:gd name="connsiteX25" fmla="*/ 92967 w 163559"/>
                <a:gd name="connsiteY25" fmla="*/ 90708 h 200727"/>
                <a:gd name="connsiteX26" fmla="*/ 100546 w 163559"/>
                <a:gd name="connsiteY26" fmla="*/ 87266 h 200727"/>
                <a:gd name="connsiteX27" fmla="*/ 119809 w 163559"/>
                <a:gd name="connsiteY27" fmla="*/ 55688 h 200727"/>
                <a:gd name="connsiteX28" fmla="*/ 121104 w 163559"/>
                <a:gd name="connsiteY28" fmla="*/ 49151 h 200727"/>
                <a:gd name="connsiteX29" fmla="*/ 162156 w 163559"/>
                <a:gd name="connsiteY29" fmla="*/ 8099 h 200727"/>
                <a:gd name="connsiteX30" fmla="*/ 162187 w 163559"/>
                <a:gd name="connsiteY30" fmla="*/ 1372 h 20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63559" h="200727">
                  <a:moveTo>
                    <a:pt x="162187" y="1372"/>
                  </a:moveTo>
                  <a:cubicBezTo>
                    <a:pt x="160331" y="-457"/>
                    <a:pt x="157349" y="-457"/>
                    <a:pt x="155493" y="1372"/>
                  </a:cubicBezTo>
                  <a:lnTo>
                    <a:pt x="114693" y="42172"/>
                  </a:lnTo>
                  <a:cubicBezTo>
                    <a:pt x="111433" y="41252"/>
                    <a:pt x="107929" y="42143"/>
                    <a:pt x="105504" y="44509"/>
                  </a:cubicBezTo>
                  <a:cubicBezTo>
                    <a:pt x="104841" y="45172"/>
                    <a:pt x="93062" y="64435"/>
                    <a:pt x="93062" y="64435"/>
                  </a:cubicBezTo>
                  <a:lnTo>
                    <a:pt x="89525" y="49372"/>
                  </a:lnTo>
                  <a:cubicBezTo>
                    <a:pt x="89057" y="47430"/>
                    <a:pt x="88088" y="45644"/>
                    <a:pt x="86715" y="44193"/>
                  </a:cubicBezTo>
                  <a:cubicBezTo>
                    <a:pt x="80894" y="39488"/>
                    <a:pt x="74196" y="35989"/>
                    <a:pt x="67010" y="33898"/>
                  </a:cubicBezTo>
                  <a:cubicBezTo>
                    <a:pt x="61929" y="32812"/>
                    <a:pt x="56761" y="32188"/>
                    <a:pt x="51568" y="32035"/>
                  </a:cubicBezTo>
                  <a:cubicBezTo>
                    <a:pt x="46329" y="32116"/>
                    <a:pt x="41124" y="32902"/>
                    <a:pt x="36094" y="34372"/>
                  </a:cubicBezTo>
                  <a:cubicBezTo>
                    <a:pt x="28843" y="36273"/>
                    <a:pt x="22117" y="39793"/>
                    <a:pt x="16421" y="44667"/>
                  </a:cubicBezTo>
                  <a:cubicBezTo>
                    <a:pt x="15035" y="46109"/>
                    <a:pt x="14064" y="47898"/>
                    <a:pt x="13610" y="49846"/>
                  </a:cubicBezTo>
                  <a:cubicBezTo>
                    <a:pt x="13610" y="49846"/>
                    <a:pt x="0" y="107003"/>
                    <a:pt x="0" y="107950"/>
                  </a:cubicBezTo>
                  <a:cubicBezTo>
                    <a:pt x="0" y="113182"/>
                    <a:pt x="4241" y="117424"/>
                    <a:pt x="9474" y="117424"/>
                  </a:cubicBezTo>
                  <a:cubicBezTo>
                    <a:pt x="13667" y="117316"/>
                    <a:pt x="17290" y="114464"/>
                    <a:pt x="18379" y="110413"/>
                  </a:cubicBezTo>
                  <a:lnTo>
                    <a:pt x="28231" y="69645"/>
                  </a:lnTo>
                  <a:lnTo>
                    <a:pt x="28231" y="200728"/>
                  </a:lnTo>
                  <a:lnTo>
                    <a:pt x="46894" y="200728"/>
                  </a:lnTo>
                  <a:lnTo>
                    <a:pt x="46894" y="116382"/>
                  </a:lnTo>
                  <a:lnTo>
                    <a:pt x="56368" y="116382"/>
                  </a:lnTo>
                  <a:lnTo>
                    <a:pt x="56368" y="200728"/>
                  </a:lnTo>
                  <a:lnTo>
                    <a:pt x="74999" y="200728"/>
                  </a:lnTo>
                  <a:lnTo>
                    <a:pt x="74999" y="69045"/>
                  </a:lnTo>
                  <a:lnTo>
                    <a:pt x="78473" y="83887"/>
                  </a:lnTo>
                  <a:cubicBezTo>
                    <a:pt x="78714" y="84913"/>
                    <a:pt x="79395" y="85780"/>
                    <a:pt x="80336" y="86256"/>
                  </a:cubicBezTo>
                  <a:cubicBezTo>
                    <a:pt x="83967" y="89043"/>
                    <a:pt x="88391" y="90602"/>
                    <a:pt x="92967" y="90708"/>
                  </a:cubicBezTo>
                  <a:cubicBezTo>
                    <a:pt x="95947" y="91125"/>
                    <a:pt x="98900" y="89784"/>
                    <a:pt x="100546" y="87266"/>
                  </a:cubicBezTo>
                  <a:lnTo>
                    <a:pt x="119809" y="55688"/>
                  </a:lnTo>
                  <a:cubicBezTo>
                    <a:pt x="121040" y="53746"/>
                    <a:pt x="121502" y="51415"/>
                    <a:pt x="121104" y="49151"/>
                  </a:cubicBezTo>
                  <a:lnTo>
                    <a:pt x="162156" y="8099"/>
                  </a:lnTo>
                  <a:cubicBezTo>
                    <a:pt x="164015" y="6247"/>
                    <a:pt x="164029" y="3241"/>
                    <a:pt x="162187" y="13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469721F-B1E4-C22D-BC0D-C85E26DF2A3A}"/>
                </a:ext>
              </a:extLst>
            </p:cNvPr>
            <p:cNvSpPr/>
            <p:nvPr/>
          </p:nvSpPr>
          <p:spPr>
            <a:xfrm>
              <a:off x="2054636" y="1563472"/>
              <a:ext cx="179997" cy="129472"/>
            </a:xfrm>
            <a:custGeom>
              <a:avLst/>
              <a:gdLst>
                <a:gd name="connsiteX0" fmla="*/ 167366 w 179997"/>
                <a:gd name="connsiteY0" fmla="*/ 0 h 129472"/>
                <a:gd name="connsiteX1" fmla="*/ 12631 w 179997"/>
                <a:gd name="connsiteY1" fmla="*/ 0 h 129472"/>
                <a:gd name="connsiteX2" fmla="*/ 0 w 179997"/>
                <a:gd name="connsiteY2" fmla="*/ 12631 h 129472"/>
                <a:gd name="connsiteX3" fmla="*/ 0 w 179997"/>
                <a:gd name="connsiteY3" fmla="*/ 24000 h 129472"/>
                <a:gd name="connsiteX4" fmla="*/ 12631 w 179997"/>
                <a:gd name="connsiteY4" fmla="*/ 31579 h 129472"/>
                <a:gd name="connsiteX5" fmla="*/ 12631 w 179997"/>
                <a:gd name="connsiteY5" fmla="*/ 12631 h 129472"/>
                <a:gd name="connsiteX6" fmla="*/ 167366 w 179997"/>
                <a:gd name="connsiteY6" fmla="*/ 12631 h 129472"/>
                <a:gd name="connsiteX7" fmla="*/ 167366 w 179997"/>
                <a:gd name="connsiteY7" fmla="*/ 116841 h 129472"/>
                <a:gd name="connsiteX8" fmla="*/ 59589 w 179997"/>
                <a:gd name="connsiteY8" fmla="*/ 116841 h 129472"/>
                <a:gd name="connsiteX9" fmla="*/ 51884 w 179997"/>
                <a:gd name="connsiteY9" fmla="*/ 129472 h 129472"/>
                <a:gd name="connsiteX10" fmla="*/ 167366 w 179997"/>
                <a:gd name="connsiteY10" fmla="*/ 129472 h 129472"/>
                <a:gd name="connsiteX11" fmla="*/ 179998 w 179997"/>
                <a:gd name="connsiteY11" fmla="*/ 116841 h 129472"/>
                <a:gd name="connsiteX12" fmla="*/ 179998 w 179997"/>
                <a:gd name="connsiteY12" fmla="*/ 12631 h 129472"/>
                <a:gd name="connsiteX13" fmla="*/ 167366 w 179997"/>
                <a:gd name="connsiteY13" fmla="*/ 0 h 12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997" h="129472">
                  <a:moveTo>
                    <a:pt x="167366" y="0"/>
                  </a:moveTo>
                  <a:lnTo>
                    <a:pt x="12631" y="0"/>
                  </a:lnTo>
                  <a:cubicBezTo>
                    <a:pt x="5655" y="0"/>
                    <a:pt x="0" y="5655"/>
                    <a:pt x="0" y="12631"/>
                  </a:cubicBezTo>
                  <a:lnTo>
                    <a:pt x="0" y="24000"/>
                  </a:lnTo>
                  <a:cubicBezTo>
                    <a:pt x="4828" y="25314"/>
                    <a:pt x="9199" y="27937"/>
                    <a:pt x="12631" y="31579"/>
                  </a:cubicBezTo>
                  <a:lnTo>
                    <a:pt x="12631" y="12631"/>
                  </a:lnTo>
                  <a:lnTo>
                    <a:pt x="167366" y="12631"/>
                  </a:lnTo>
                  <a:lnTo>
                    <a:pt x="167366" y="116841"/>
                  </a:lnTo>
                  <a:lnTo>
                    <a:pt x="59589" y="116841"/>
                  </a:lnTo>
                  <a:lnTo>
                    <a:pt x="51884" y="129472"/>
                  </a:lnTo>
                  <a:lnTo>
                    <a:pt x="167366" y="129472"/>
                  </a:lnTo>
                  <a:cubicBezTo>
                    <a:pt x="174342" y="129472"/>
                    <a:pt x="179998" y="123817"/>
                    <a:pt x="179998" y="116841"/>
                  </a:cubicBezTo>
                  <a:lnTo>
                    <a:pt x="179998" y="12631"/>
                  </a:lnTo>
                  <a:cubicBezTo>
                    <a:pt x="179998" y="5655"/>
                    <a:pt x="174342" y="0"/>
                    <a:pt x="1673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71438A3-6E70-8973-B484-22A590DA729A}"/>
              </a:ext>
            </a:extLst>
          </p:cNvPr>
          <p:cNvGrpSpPr/>
          <p:nvPr/>
        </p:nvGrpSpPr>
        <p:grpSpPr>
          <a:xfrm>
            <a:off x="5276909" y="1477680"/>
            <a:ext cx="228946" cy="293051"/>
            <a:chOff x="5218543" y="992756"/>
            <a:chExt cx="595312" cy="762000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F20E165-F5F5-B6AF-9661-34725914875C}"/>
                </a:ext>
              </a:extLst>
            </p:cNvPr>
            <p:cNvSpPr/>
            <p:nvPr/>
          </p:nvSpPr>
          <p:spPr>
            <a:xfrm>
              <a:off x="5218543" y="1278506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372024B-A41A-EA27-B400-6E17CA9F8054}"/>
                </a:ext>
              </a:extLst>
            </p:cNvPr>
            <p:cNvSpPr/>
            <p:nvPr/>
          </p:nvSpPr>
          <p:spPr>
            <a:xfrm>
              <a:off x="5409995" y="992756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07B45A4-7926-22DD-1042-45FB37398881}"/>
                </a:ext>
              </a:extLst>
            </p:cNvPr>
            <p:cNvSpPr/>
            <p:nvPr/>
          </p:nvSpPr>
          <p:spPr>
            <a:xfrm>
              <a:off x="5513818" y="1048001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5933F98-971D-09AD-358E-12582566BB58}"/>
                </a:ext>
              </a:extLst>
            </p:cNvPr>
            <p:cNvSpPr/>
            <p:nvPr/>
          </p:nvSpPr>
          <p:spPr>
            <a:xfrm>
              <a:off x="5314746" y="1047048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图形 41" descr="书籍 纯色填充">
            <a:extLst>
              <a:ext uri="{FF2B5EF4-FFF2-40B4-BE49-F238E27FC236}">
                <a16:creationId xmlns:a16="http://schemas.microsoft.com/office/drawing/2014/main" id="{D343A8A6-7C00-9A3B-0973-CC250F3B77CD}"/>
              </a:ext>
            </a:extLst>
          </p:cNvPr>
          <p:cNvSpPr/>
          <p:nvPr/>
        </p:nvSpPr>
        <p:spPr>
          <a:xfrm>
            <a:off x="3604150" y="1536581"/>
            <a:ext cx="299906" cy="279842"/>
          </a:xfrm>
          <a:custGeom>
            <a:avLst/>
            <a:gdLst>
              <a:gd name="connsiteX0" fmla="*/ 299907 w 299906"/>
              <a:gd name="connsiteY0" fmla="*/ 98561 h 279842"/>
              <a:gd name="connsiteX1" fmla="*/ 281603 w 299906"/>
              <a:gd name="connsiteY1" fmla="*/ 91873 h 279842"/>
              <a:gd name="connsiteX2" fmla="*/ 281603 w 299906"/>
              <a:gd name="connsiteY2" fmla="*/ 53504 h 279842"/>
              <a:gd name="connsiteX3" fmla="*/ 299907 w 299906"/>
              <a:gd name="connsiteY3" fmla="*/ 45760 h 279842"/>
              <a:gd name="connsiteX4" fmla="*/ 176002 w 299906"/>
              <a:gd name="connsiteY4" fmla="*/ 0 h 279842"/>
              <a:gd name="connsiteX5" fmla="*/ 25344 w 299906"/>
              <a:gd name="connsiteY5" fmla="*/ 52800 h 279842"/>
              <a:gd name="connsiteX6" fmla="*/ 10560 w 299906"/>
              <a:gd name="connsiteY6" fmla="*/ 95041 h 279842"/>
              <a:gd name="connsiteX7" fmla="*/ 12320 w 299906"/>
              <a:gd name="connsiteY7" fmla="*/ 110529 h 279842"/>
              <a:gd name="connsiteX8" fmla="*/ 0 w 299906"/>
              <a:gd name="connsiteY8" fmla="*/ 151361 h 279842"/>
              <a:gd name="connsiteX9" fmla="*/ 10560 w 299906"/>
              <a:gd name="connsiteY9" fmla="*/ 181986 h 279842"/>
              <a:gd name="connsiteX10" fmla="*/ 9856 w 299906"/>
              <a:gd name="connsiteY10" fmla="*/ 204162 h 279842"/>
              <a:gd name="connsiteX11" fmla="*/ 28160 w 299906"/>
              <a:gd name="connsiteY11" fmla="*/ 239362 h 279842"/>
              <a:gd name="connsiteX12" fmla="*/ 126017 w 299906"/>
              <a:gd name="connsiteY12" fmla="*/ 279843 h 279842"/>
              <a:gd name="connsiteX13" fmla="*/ 299203 w 299906"/>
              <a:gd name="connsiteY13" fmla="*/ 208034 h 279842"/>
              <a:gd name="connsiteX14" fmla="*/ 280898 w 299906"/>
              <a:gd name="connsiteY14" fmla="*/ 201346 h 279842"/>
              <a:gd name="connsiteX15" fmla="*/ 280898 w 299906"/>
              <a:gd name="connsiteY15" fmla="*/ 162625 h 279842"/>
              <a:gd name="connsiteX16" fmla="*/ 299203 w 299906"/>
              <a:gd name="connsiteY16" fmla="*/ 154881 h 279842"/>
              <a:gd name="connsiteX17" fmla="*/ 271042 w 299906"/>
              <a:gd name="connsiteY17" fmla="*/ 144321 h 279842"/>
              <a:gd name="connsiteX18" fmla="*/ 271042 w 299906"/>
              <a:gd name="connsiteY18" fmla="*/ 110529 h 279842"/>
              <a:gd name="connsiteX19" fmla="*/ 299907 w 299906"/>
              <a:gd name="connsiteY19" fmla="*/ 98561 h 279842"/>
              <a:gd name="connsiteX20" fmla="*/ 29568 w 299906"/>
              <a:gd name="connsiteY20" fmla="*/ 77441 h 279842"/>
              <a:gd name="connsiteX21" fmla="*/ 127425 w 299906"/>
              <a:gd name="connsiteY21" fmla="*/ 115809 h 279842"/>
              <a:gd name="connsiteX22" fmla="*/ 267874 w 299906"/>
              <a:gd name="connsiteY22" fmla="*/ 59137 h 279842"/>
              <a:gd name="connsiteX23" fmla="*/ 267874 w 299906"/>
              <a:gd name="connsiteY23" fmla="*/ 89409 h 279842"/>
              <a:gd name="connsiteX24" fmla="*/ 127425 w 299906"/>
              <a:gd name="connsiteY24" fmla="*/ 147841 h 279842"/>
              <a:gd name="connsiteX25" fmla="*/ 29568 w 299906"/>
              <a:gd name="connsiteY25" fmla="*/ 109121 h 279842"/>
              <a:gd name="connsiteX26" fmla="*/ 29568 w 299906"/>
              <a:gd name="connsiteY26" fmla="*/ 77441 h 279842"/>
              <a:gd name="connsiteX27" fmla="*/ 267170 w 299906"/>
              <a:gd name="connsiteY27" fmla="*/ 198882 h 279842"/>
              <a:gd name="connsiteX28" fmla="*/ 126721 w 299906"/>
              <a:gd name="connsiteY28" fmla="*/ 256962 h 279842"/>
              <a:gd name="connsiteX29" fmla="*/ 28512 w 299906"/>
              <a:gd name="connsiteY29" fmla="*/ 218242 h 279842"/>
              <a:gd name="connsiteX30" fmla="*/ 28512 w 299906"/>
              <a:gd name="connsiteY30" fmla="*/ 190786 h 279842"/>
              <a:gd name="connsiteX31" fmla="*/ 116161 w 299906"/>
              <a:gd name="connsiteY31" fmla="*/ 226690 h 279842"/>
              <a:gd name="connsiteX32" fmla="*/ 267522 w 299906"/>
              <a:gd name="connsiteY32" fmla="*/ 166849 h 279842"/>
              <a:gd name="connsiteX33" fmla="*/ 267170 w 299906"/>
              <a:gd name="connsiteY33" fmla="*/ 198882 h 279842"/>
              <a:gd name="connsiteX34" fmla="*/ 257314 w 299906"/>
              <a:gd name="connsiteY34" fmla="*/ 146081 h 279842"/>
              <a:gd name="connsiteX35" fmla="*/ 116865 w 299906"/>
              <a:gd name="connsiteY35" fmla="*/ 204162 h 279842"/>
              <a:gd name="connsiteX36" fmla="*/ 19008 w 299906"/>
              <a:gd name="connsiteY36" fmla="*/ 165441 h 279842"/>
              <a:gd name="connsiteX37" fmla="*/ 19008 w 299906"/>
              <a:gd name="connsiteY37" fmla="*/ 133761 h 279842"/>
              <a:gd name="connsiteX38" fmla="*/ 119681 w 299906"/>
              <a:gd name="connsiteY38" fmla="*/ 173890 h 279842"/>
              <a:gd name="connsiteX39" fmla="*/ 257666 w 299906"/>
              <a:gd name="connsiteY39" fmla="*/ 116161 h 279842"/>
              <a:gd name="connsiteX40" fmla="*/ 257666 w 299906"/>
              <a:gd name="connsiteY40" fmla="*/ 146081 h 27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9906" h="279842">
                <a:moveTo>
                  <a:pt x="299907" y="98561"/>
                </a:moveTo>
                <a:lnTo>
                  <a:pt x="281603" y="91873"/>
                </a:lnTo>
                <a:lnTo>
                  <a:pt x="281603" y="53504"/>
                </a:lnTo>
                <a:lnTo>
                  <a:pt x="299907" y="45760"/>
                </a:lnTo>
                <a:lnTo>
                  <a:pt x="176002" y="0"/>
                </a:lnTo>
                <a:lnTo>
                  <a:pt x="25344" y="52800"/>
                </a:lnTo>
                <a:cubicBezTo>
                  <a:pt x="10912" y="59841"/>
                  <a:pt x="10560" y="79201"/>
                  <a:pt x="10560" y="95041"/>
                </a:cubicBezTo>
                <a:cubicBezTo>
                  <a:pt x="10560" y="100321"/>
                  <a:pt x="11264" y="105601"/>
                  <a:pt x="12320" y="110529"/>
                </a:cubicBezTo>
                <a:cubicBezTo>
                  <a:pt x="352" y="118273"/>
                  <a:pt x="0" y="136225"/>
                  <a:pt x="0" y="151361"/>
                </a:cubicBezTo>
                <a:cubicBezTo>
                  <a:pt x="0" y="163681"/>
                  <a:pt x="2816" y="174946"/>
                  <a:pt x="10560" y="181986"/>
                </a:cubicBezTo>
                <a:cubicBezTo>
                  <a:pt x="8800" y="187970"/>
                  <a:pt x="9856" y="195362"/>
                  <a:pt x="9856" y="204162"/>
                </a:cubicBezTo>
                <a:cubicBezTo>
                  <a:pt x="9856" y="220002"/>
                  <a:pt x="14080" y="234434"/>
                  <a:pt x="28160" y="239362"/>
                </a:cubicBezTo>
                <a:lnTo>
                  <a:pt x="126017" y="279843"/>
                </a:lnTo>
                <a:lnTo>
                  <a:pt x="299203" y="208034"/>
                </a:lnTo>
                <a:lnTo>
                  <a:pt x="280898" y="201346"/>
                </a:lnTo>
                <a:lnTo>
                  <a:pt x="280898" y="162625"/>
                </a:lnTo>
                <a:lnTo>
                  <a:pt x="299203" y="154881"/>
                </a:lnTo>
                <a:lnTo>
                  <a:pt x="271042" y="144321"/>
                </a:lnTo>
                <a:lnTo>
                  <a:pt x="271042" y="110529"/>
                </a:lnTo>
                <a:lnTo>
                  <a:pt x="299907" y="98561"/>
                </a:lnTo>
                <a:close/>
                <a:moveTo>
                  <a:pt x="29568" y="77441"/>
                </a:moveTo>
                <a:lnTo>
                  <a:pt x="127425" y="115809"/>
                </a:lnTo>
                <a:lnTo>
                  <a:pt x="267874" y="59137"/>
                </a:lnTo>
                <a:lnTo>
                  <a:pt x="267874" y="89409"/>
                </a:lnTo>
                <a:lnTo>
                  <a:pt x="127425" y="147841"/>
                </a:lnTo>
                <a:lnTo>
                  <a:pt x="29568" y="109121"/>
                </a:lnTo>
                <a:lnTo>
                  <a:pt x="29568" y="77441"/>
                </a:lnTo>
                <a:close/>
                <a:moveTo>
                  <a:pt x="267170" y="198882"/>
                </a:moveTo>
                <a:lnTo>
                  <a:pt x="126721" y="256962"/>
                </a:lnTo>
                <a:lnTo>
                  <a:pt x="28512" y="218242"/>
                </a:lnTo>
                <a:lnTo>
                  <a:pt x="28512" y="190786"/>
                </a:lnTo>
                <a:lnTo>
                  <a:pt x="116161" y="226690"/>
                </a:lnTo>
                <a:lnTo>
                  <a:pt x="267522" y="166849"/>
                </a:lnTo>
                <a:lnTo>
                  <a:pt x="267170" y="198882"/>
                </a:lnTo>
                <a:close/>
                <a:moveTo>
                  <a:pt x="257314" y="146081"/>
                </a:moveTo>
                <a:lnTo>
                  <a:pt x="116865" y="204162"/>
                </a:lnTo>
                <a:lnTo>
                  <a:pt x="19008" y="165441"/>
                </a:lnTo>
                <a:lnTo>
                  <a:pt x="19008" y="133761"/>
                </a:lnTo>
                <a:lnTo>
                  <a:pt x="119681" y="173890"/>
                </a:lnTo>
                <a:lnTo>
                  <a:pt x="257666" y="116161"/>
                </a:lnTo>
                <a:lnTo>
                  <a:pt x="257666" y="14608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64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74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02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3" name="íşḻîde">
            <a:extLst>
              <a:ext uri="{FF2B5EF4-FFF2-40B4-BE49-F238E27FC236}">
                <a16:creationId xmlns:a16="http://schemas.microsoft.com/office/drawing/2014/main" id="{2E777133-5499-0DF3-CE76-7A778C1C2F51}"/>
              </a:ext>
            </a:extLst>
          </p:cNvPr>
          <p:cNvSpPr/>
          <p:nvPr/>
        </p:nvSpPr>
        <p:spPr>
          <a:xfrm>
            <a:off x="4002806" y="2166675"/>
            <a:ext cx="1160197" cy="1160197"/>
          </a:xfrm>
          <a:prstGeom prst="ellipse">
            <a:avLst/>
          </a:pr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sz="800">
              <a:solidFill>
                <a:schemeClr val="tx1"/>
              </a:solidFill>
            </a:endParaRPr>
          </a:p>
        </p:txBody>
      </p:sp>
      <p:sp>
        <p:nvSpPr>
          <p:cNvPr id="4" name="íṧľïḋè">
            <a:extLst>
              <a:ext uri="{FF2B5EF4-FFF2-40B4-BE49-F238E27FC236}">
                <a16:creationId xmlns:a16="http://schemas.microsoft.com/office/drawing/2014/main" id="{61936333-D715-0CCB-AF48-99AC975C587A}"/>
              </a:ext>
            </a:extLst>
          </p:cNvPr>
          <p:cNvSpPr/>
          <p:nvPr/>
        </p:nvSpPr>
        <p:spPr>
          <a:xfrm>
            <a:off x="3367092" y="2419649"/>
            <a:ext cx="342699" cy="654249"/>
          </a:xfrm>
          <a:prstGeom prst="chevron">
            <a:avLst>
              <a:gd name="adj" fmla="val 62310"/>
            </a:avLst>
          </a:prstGeom>
          <a:solidFill>
            <a:srgbClr val="4CC599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îsľíḑê">
            <a:extLst>
              <a:ext uri="{FF2B5EF4-FFF2-40B4-BE49-F238E27FC236}">
                <a16:creationId xmlns:a16="http://schemas.microsoft.com/office/drawing/2014/main" id="{709F258A-42C7-066B-3DF3-82698E4F0ED9}"/>
              </a:ext>
            </a:extLst>
          </p:cNvPr>
          <p:cNvSpPr/>
          <p:nvPr/>
        </p:nvSpPr>
        <p:spPr>
          <a:xfrm flipH="1">
            <a:off x="5456017" y="2419649"/>
            <a:ext cx="342699" cy="654249"/>
          </a:xfrm>
          <a:prstGeom prst="chevron">
            <a:avLst>
              <a:gd name="adj" fmla="val 62310"/>
            </a:avLst>
          </a:prstGeom>
          <a:solidFill>
            <a:srgbClr val="4CC599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šļîdé">
            <a:extLst>
              <a:ext uri="{FF2B5EF4-FFF2-40B4-BE49-F238E27FC236}">
                <a16:creationId xmlns:a16="http://schemas.microsoft.com/office/drawing/2014/main" id="{3D34BB3F-2C94-0B4C-1FFC-3120FD3A3AA4}"/>
              </a:ext>
            </a:extLst>
          </p:cNvPr>
          <p:cNvSpPr/>
          <p:nvPr/>
        </p:nvSpPr>
        <p:spPr>
          <a:xfrm>
            <a:off x="2912429" y="2419649"/>
            <a:ext cx="342699" cy="654249"/>
          </a:xfrm>
          <a:prstGeom prst="chevron">
            <a:avLst>
              <a:gd name="adj" fmla="val 62310"/>
            </a:avLst>
          </a:prstGeom>
          <a:solidFill>
            <a:srgbClr val="4CC599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ṡļiḍe">
            <a:extLst>
              <a:ext uri="{FF2B5EF4-FFF2-40B4-BE49-F238E27FC236}">
                <a16:creationId xmlns:a16="http://schemas.microsoft.com/office/drawing/2014/main" id="{757D0103-1EB5-4BFB-55AD-19A994123286}"/>
              </a:ext>
            </a:extLst>
          </p:cNvPr>
          <p:cNvSpPr/>
          <p:nvPr/>
        </p:nvSpPr>
        <p:spPr>
          <a:xfrm flipH="1">
            <a:off x="5888872" y="2419649"/>
            <a:ext cx="342699" cy="654249"/>
          </a:xfrm>
          <a:prstGeom prst="chevron">
            <a:avLst>
              <a:gd name="adj" fmla="val 62310"/>
            </a:avLst>
          </a:prstGeom>
          <a:solidFill>
            <a:srgbClr val="4CC599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ṥḷîḑê">
            <a:extLst>
              <a:ext uri="{FF2B5EF4-FFF2-40B4-BE49-F238E27FC236}">
                <a16:creationId xmlns:a16="http://schemas.microsoft.com/office/drawing/2014/main" id="{13E52A49-B4B6-3CC4-29BA-FCE5E0AEA262}"/>
              </a:ext>
            </a:extLst>
          </p:cNvPr>
          <p:cNvSpPr/>
          <p:nvPr/>
        </p:nvSpPr>
        <p:spPr>
          <a:xfrm>
            <a:off x="4364822" y="2528690"/>
            <a:ext cx="436165" cy="436166"/>
          </a:xfrm>
          <a:prstGeom prst="ellipse">
            <a:avLst/>
          </a:prstGeom>
          <a:blipFill dpi="0" rotWithShape="0">
            <a:blip r:embed="rId6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sz="800">
              <a:solidFill>
                <a:schemeClr val="tx1"/>
              </a:solidFill>
            </a:endParaRPr>
          </a:p>
        </p:txBody>
      </p:sp>
      <p:sp>
        <p:nvSpPr>
          <p:cNvPr id="16" name="ïŝľíḓè">
            <a:extLst>
              <a:ext uri="{FF2B5EF4-FFF2-40B4-BE49-F238E27FC236}">
                <a16:creationId xmlns:a16="http://schemas.microsoft.com/office/drawing/2014/main" id="{6C97B182-668B-A2FD-93C0-65FB50CB0764}"/>
              </a:ext>
            </a:extLst>
          </p:cNvPr>
          <p:cNvSpPr>
            <a:spLocks/>
          </p:cNvSpPr>
          <p:nvPr/>
        </p:nvSpPr>
        <p:spPr bwMode="auto">
          <a:xfrm>
            <a:off x="4473863" y="2658837"/>
            <a:ext cx="218083" cy="175873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tx1"/>
              </a:solidFill>
            </a:endParaRPr>
          </a:p>
        </p:txBody>
      </p:sp>
      <p:sp>
        <p:nvSpPr>
          <p:cNvPr id="13" name="ïṩľide">
            <a:extLst>
              <a:ext uri="{FF2B5EF4-FFF2-40B4-BE49-F238E27FC236}">
                <a16:creationId xmlns:a16="http://schemas.microsoft.com/office/drawing/2014/main" id="{F40E70BD-6283-2090-F001-13B74C3C8D73}"/>
              </a:ext>
            </a:extLst>
          </p:cNvPr>
          <p:cNvSpPr/>
          <p:nvPr/>
        </p:nvSpPr>
        <p:spPr>
          <a:xfrm>
            <a:off x="3274407" y="1438275"/>
            <a:ext cx="2616994" cy="2616995"/>
          </a:xfrm>
          <a:prstGeom prst="ellipse">
            <a:avLst/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iṣlíḋé">
            <a:extLst>
              <a:ext uri="{FF2B5EF4-FFF2-40B4-BE49-F238E27FC236}">
                <a16:creationId xmlns:a16="http://schemas.microsoft.com/office/drawing/2014/main" id="{FC45ACC5-5DCF-0854-B931-F0F99BDEF1D7}"/>
              </a:ext>
            </a:extLst>
          </p:cNvPr>
          <p:cNvSpPr/>
          <p:nvPr/>
        </p:nvSpPr>
        <p:spPr>
          <a:xfrm>
            <a:off x="3732381" y="1896249"/>
            <a:ext cx="1701046" cy="1701047"/>
          </a:xfrm>
          <a:prstGeom prst="ellipse">
            <a:avLst/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2900492-E10E-9D35-F41F-237E3FB237B9}"/>
              </a:ext>
            </a:extLst>
          </p:cNvPr>
          <p:cNvGrpSpPr/>
          <p:nvPr/>
        </p:nvGrpSpPr>
        <p:grpSpPr>
          <a:xfrm>
            <a:off x="6253417" y="2372576"/>
            <a:ext cx="2763224" cy="1365255"/>
            <a:chOff x="8154515" y="1231884"/>
            <a:chExt cx="2763224" cy="136525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DF59952-891C-D598-163B-09DADFC7197D}"/>
                </a:ext>
              </a:extLst>
            </p:cNvPr>
            <p:cNvSpPr/>
            <p:nvPr/>
          </p:nvSpPr>
          <p:spPr>
            <a:xfrm>
              <a:off x="8154515" y="1489147"/>
              <a:ext cx="2763224" cy="110799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  <a:endParaRPr lang="en-US" altLang="zh-CN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08FBC03-33A5-7F3B-DE43-7F11648BF0EA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CBF326-A38A-8D93-392F-BC30A53D0AF6}"/>
              </a:ext>
            </a:extLst>
          </p:cNvPr>
          <p:cNvGrpSpPr/>
          <p:nvPr/>
        </p:nvGrpSpPr>
        <p:grpSpPr>
          <a:xfrm>
            <a:off x="137910" y="2347286"/>
            <a:ext cx="2763224" cy="726612"/>
            <a:chOff x="8154515" y="1250934"/>
            <a:chExt cx="2763224" cy="72661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AA550C3-72EA-CF12-43AC-9BCEE6B6AC45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862B91B-13ED-9098-E0F8-C1A3CF09CDFB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52590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74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02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2" name="任意多边形 8">
            <a:extLst>
              <a:ext uri="{FF2B5EF4-FFF2-40B4-BE49-F238E27FC236}">
                <a16:creationId xmlns:a16="http://schemas.microsoft.com/office/drawing/2014/main" id="{F604BB5B-6CCB-A3F7-5F46-10D71A297FD4}"/>
              </a:ext>
            </a:extLst>
          </p:cNvPr>
          <p:cNvSpPr/>
          <p:nvPr/>
        </p:nvSpPr>
        <p:spPr>
          <a:xfrm>
            <a:off x="784606" y="1110380"/>
            <a:ext cx="7603744" cy="1107026"/>
          </a:xfrm>
          <a:custGeom>
            <a:avLst/>
            <a:gdLst>
              <a:gd name="connsiteX0" fmla="*/ 0 w 9889099"/>
              <a:gd name="connsiteY0" fmla="*/ 359937 h 1439749"/>
              <a:gd name="connsiteX1" fmla="*/ 9169225 w 9889099"/>
              <a:gd name="connsiteY1" fmla="*/ 359937 h 1439749"/>
              <a:gd name="connsiteX2" fmla="*/ 9169225 w 9889099"/>
              <a:gd name="connsiteY2" fmla="*/ 0 h 1439749"/>
              <a:gd name="connsiteX3" fmla="*/ 9889099 w 9889099"/>
              <a:gd name="connsiteY3" fmla="*/ 719875 h 1439749"/>
              <a:gd name="connsiteX4" fmla="*/ 9169225 w 9889099"/>
              <a:gd name="connsiteY4" fmla="*/ 1439749 h 1439749"/>
              <a:gd name="connsiteX5" fmla="*/ 9169225 w 9889099"/>
              <a:gd name="connsiteY5" fmla="*/ 1079812 h 1439749"/>
              <a:gd name="connsiteX6" fmla="*/ 0 w 9889099"/>
              <a:gd name="connsiteY6" fmla="*/ 1079812 h 1439749"/>
              <a:gd name="connsiteX7" fmla="*/ 0 w 9889099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89099" h="1439749">
                <a:moveTo>
                  <a:pt x="0" y="359937"/>
                </a:moveTo>
                <a:lnTo>
                  <a:pt x="9169225" y="359937"/>
                </a:lnTo>
                <a:lnTo>
                  <a:pt x="9169225" y="0"/>
                </a:lnTo>
                <a:lnTo>
                  <a:pt x="9889099" y="719875"/>
                </a:lnTo>
                <a:lnTo>
                  <a:pt x="9169225" y="1439749"/>
                </a:lnTo>
                <a:lnTo>
                  <a:pt x="9169225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12700">
            <a:solidFill>
              <a:schemeClr val="lt1">
                <a:hueOff val="0"/>
                <a:satOff val="0"/>
                <a:lumOff val="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r>
              <a:rPr lang="en-US" sz="800"/>
              <a:t>   </a:t>
            </a:r>
            <a:endParaRPr lang="en-US" sz="800" dirty="0"/>
          </a:p>
        </p:txBody>
      </p:sp>
      <p:sp>
        <p:nvSpPr>
          <p:cNvPr id="3" name="任意多边形 9">
            <a:extLst>
              <a:ext uri="{FF2B5EF4-FFF2-40B4-BE49-F238E27FC236}">
                <a16:creationId xmlns:a16="http://schemas.microsoft.com/office/drawing/2014/main" id="{FCA398CD-CB3D-1DBC-E2C4-B3F875F411FC}"/>
              </a:ext>
            </a:extLst>
          </p:cNvPr>
          <p:cNvSpPr/>
          <p:nvPr/>
        </p:nvSpPr>
        <p:spPr>
          <a:xfrm>
            <a:off x="2508312" y="1479389"/>
            <a:ext cx="5851081" cy="1107026"/>
          </a:xfrm>
          <a:custGeom>
            <a:avLst/>
            <a:gdLst>
              <a:gd name="connsiteX0" fmla="*/ 0 w 7609661"/>
              <a:gd name="connsiteY0" fmla="*/ 359937 h 1439749"/>
              <a:gd name="connsiteX1" fmla="*/ 6889787 w 7609661"/>
              <a:gd name="connsiteY1" fmla="*/ 359937 h 1439749"/>
              <a:gd name="connsiteX2" fmla="*/ 6889787 w 7609661"/>
              <a:gd name="connsiteY2" fmla="*/ 0 h 1439749"/>
              <a:gd name="connsiteX3" fmla="*/ 7609661 w 7609661"/>
              <a:gd name="connsiteY3" fmla="*/ 719875 h 1439749"/>
              <a:gd name="connsiteX4" fmla="*/ 6889787 w 7609661"/>
              <a:gd name="connsiteY4" fmla="*/ 1439749 h 1439749"/>
              <a:gd name="connsiteX5" fmla="*/ 6889787 w 7609661"/>
              <a:gd name="connsiteY5" fmla="*/ 1079812 h 1439749"/>
              <a:gd name="connsiteX6" fmla="*/ 0 w 7609661"/>
              <a:gd name="connsiteY6" fmla="*/ 1079812 h 1439749"/>
              <a:gd name="connsiteX7" fmla="*/ 0 w 7609661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9661" h="1439749">
                <a:moveTo>
                  <a:pt x="0" y="359937"/>
                </a:moveTo>
                <a:lnTo>
                  <a:pt x="6889787" y="359937"/>
                </a:lnTo>
                <a:lnTo>
                  <a:pt x="6889787" y="0"/>
                </a:lnTo>
                <a:lnTo>
                  <a:pt x="7609661" y="719875"/>
                </a:lnTo>
                <a:lnTo>
                  <a:pt x="6889787" y="1439749"/>
                </a:lnTo>
                <a:lnTo>
                  <a:pt x="6889787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4CC599"/>
            </a:solidFill>
          </a:ln>
        </p:spPr>
        <p:txBody>
          <a:bodyPr/>
          <a:lstStyle/>
          <a:p>
            <a:r>
              <a: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10">
            <a:extLst>
              <a:ext uri="{FF2B5EF4-FFF2-40B4-BE49-F238E27FC236}">
                <a16:creationId xmlns:a16="http://schemas.microsoft.com/office/drawing/2014/main" id="{C277E247-C942-8BFD-A71F-51CF5B8B3CAC}"/>
              </a:ext>
            </a:extLst>
          </p:cNvPr>
          <p:cNvSpPr/>
          <p:nvPr/>
        </p:nvSpPr>
        <p:spPr>
          <a:xfrm>
            <a:off x="4260975" y="1848398"/>
            <a:ext cx="4098418" cy="1107026"/>
          </a:xfrm>
          <a:custGeom>
            <a:avLst/>
            <a:gdLst>
              <a:gd name="connsiteX0" fmla="*/ 0 w 5330224"/>
              <a:gd name="connsiteY0" fmla="*/ 359937 h 1439749"/>
              <a:gd name="connsiteX1" fmla="*/ 4610350 w 5330224"/>
              <a:gd name="connsiteY1" fmla="*/ 359937 h 1439749"/>
              <a:gd name="connsiteX2" fmla="*/ 4610350 w 5330224"/>
              <a:gd name="connsiteY2" fmla="*/ 0 h 1439749"/>
              <a:gd name="connsiteX3" fmla="*/ 5330224 w 5330224"/>
              <a:gd name="connsiteY3" fmla="*/ 719875 h 1439749"/>
              <a:gd name="connsiteX4" fmla="*/ 4610350 w 5330224"/>
              <a:gd name="connsiteY4" fmla="*/ 1439749 h 1439749"/>
              <a:gd name="connsiteX5" fmla="*/ 4610350 w 5330224"/>
              <a:gd name="connsiteY5" fmla="*/ 1079812 h 1439749"/>
              <a:gd name="connsiteX6" fmla="*/ 0 w 5330224"/>
              <a:gd name="connsiteY6" fmla="*/ 1079812 h 1439749"/>
              <a:gd name="connsiteX7" fmla="*/ 0 w 5330224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0224" h="1439749">
                <a:moveTo>
                  <a:pt x="0" y="359937"/>
                </a:moveTo>
                <a:lnTo>
                  <a:pt x="4610350" y="359937"/>
                </a:lnTo>
                <a:lnTo>
                  <a:pt x="4610350" y="0"/>
                </a:lnTo>
                <a:lnTo>
                  <a:pt x="5330224" y="719875"/>
                </a:lnTo>
                <a:lnTo>
                  <a:pt x="4610350" y="1439749"/>
                </a:lnTo>
                <a:lnTo>
                  <a:pt x="4610350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 w="12700">
            <a:solidFill>
              <a:schemeClr val="lt1">
                <a:hueOff val="0"/>
                <a:satOff val="0"/>
                <a:lumOff val="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r>
              <a:rPr lang="en-US" sz="800" dirty="0"/>
              <a:t>   </a:t>
            </a:r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B24F39D4-C95E-BB21-D3DD-982A009611D6}"/>
              </a:ext>
            </a:extLst>
          </p:cNvPr>
          <p:cNvSpPr/>
          <p:nvPr/>
        </p:nvSpPr>
        <p:spPr>
          <a:xfrm>
            <a:off x="6013638" y="2217185"/>
            <a:ext cx="2345755" cy="1107026"/>
          </a:xfrm>
          <a:custGeom>
            <a:avLst/>
            <a:gdLst>
              <a:gd name="connsiteX0" fmla="*/ 0 w 3050787"/>
              <a:gd name="connsiteY0" fmla="*/ 359937 h 1439749"/>
              <a:gd name="connsiteX1" fmla="*/ 2330913 w 3050787"/>
              <a:gd name="connsiteY1" fmla="*/ 359937 h 1439749"/>
              <a:gd name="connsiteX2" fmla="*/ 2330913 w 3050787"/>
              <a:gd name="connsiteY2" fmla="*/ 0 h 1439749"/>
              <a:gd name="connsiteX3" fmla="*/ 3050787 w 3050787"/>
              <a:gd name="connsiteY3" fmla="*/ 719875 h 1439749"/>
              <a:gd name="connsiteX4" fmla="*/ 2330913 w 3050787"/>
              <a:gd name="connsiteY4" fmla="*/ 1439749 h 1439749"/>
              <a:gd name="connsiteX5" fmla="*/ 2330913 w 3050787"/>
              <a:gd name="connsiteY5" fmla="*/ 1079812 h 1439749"/>
              <a:gd name="connsiteX6" fmla="*/ 0 w 3050787"/>
              <a:gd name="connsiteY6" fmla="*/ 1079812 h 1439749"/>
              <a:gd name="connsiteX7" fmla="*/ 0 w 3050787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0787" h="1439749">
                <a:moveTo>
                  <a:pt x="0" y="359937"/>
                </a:moveTo>
                <a:lnTo>
                  <a:pt x="2330913" y="359937"/>
                </a:lnTo>
                <a:lnTo>
                  <a:pt x="2330913" y="0"/>
                </a:lnTo>
                <a:lnTo>
                  <a:pt x="3050787" y="719875"/>
                </a:lnTo>
                <a:lnTo>
                  <a:pt x="2330913" y="1439749"/>
                </a:lnTo>
                <a:lnTo>
                  <a:pt x="2330913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4CC599"/>
            </a:solidFill>
          </a:ln>
        </p:spPr>
        <p:txBody>
          <a:bodyPr/>
          <a:lstStyle/>
          <a:p>
            <a:r>
              <a: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244">
            <a:extLst>
              <a:ext uri="{FF2B5EF4-FFF2-40B4-BE49-F238E27FC236}">
                <a16:creationId xmlns:a16="http://schemas.microsoft.com/office/drawing/2014/main" id="{3C0D40D2-EC5C-92D9-ED68-9C56029DC572}"/>
              </a:ext>
            </a:extLst>
          </p:cNvPr>
          <p:cNvSpPr>
            <a:spLocks noEditPoints="1"/>
          </p:cNvSpPr>
          <p:nvPr/>
        </p:nvSpPr>
        <p:spPr bwMode="auto">
          <a:xfrm>
            <a:off x="889722" y="1519995"/>
            <a:ext cx="285798" cy="288240"/>
          </a:xfrm>
          <a:custGeom>
            <a:avLst/>
            <a:gdLst>
              <a:gd name="T0" fmla="*/ 232 w 240"/>
              <a:gd name="T1" fmla="*/ 203 h 240"/>
              <a:gd name="T2" fmla="*/ 240 w 240"/>
              <a:gd name="T3" fmla="*/ 228 h 240"/>
              <a:gd name="T4" fmla="*/ 217 w 240"/>
              <a:gd name="T5" fmla="*/ 232 h 240"/>
              <a:gd name="T6" fmla="*/ 192 w 240"/>
              <a:gd name="T7" fmla="*/ 240 h 240"/>
              <a:gd name="T8" fmla="*/ 167 w 240"/>
              <a:gd name="T9" fmla="*/ 232 h 240"/>
              <a:gd name="T10" fmla="*/ 145 w 240"/>
              <a:gd name="T11" fmla="*/ 232 h 240"/>
              <a:gd name="T12" fmla="*/ 120 w 240"/>
              <a:gd name="T13" fmla="*/ 240 h 240"/>
              <a:gd name="T14" fmla="*/ 95 w 240"/>
              <a:gd name="T15" fmla="*/ 232 h 240"/>
              <a:gd name="T16" fmla="*/ 73 w 240"/>
              <a:gd name="T17" fmla="*/ 232 h 240"/>
              <a:gd name="T18" fmla="*/ 48 w 240"/>
              <a:gd name="T19" fmla="*/ 240 h 240"/>
              <a:gd name="T20" fmla="*/ 23 w 240"/>
              <a:gd name="T21" fmla="*/ 232 h 240"/>
              <a:gd name="T22" fmla="*/ 0 w 240"/>
              <a:gd name="T23" fmla="*/ 228 h 240"/>
              <a:gd name="T24" fmla="*/ 8 w 240"/>
              <a:gd name="T25" fmla="*/ 203 h 240"/>
              <a:gd name="T26" fmla="*/ 8 w 240"/>
              <a:gd name="T27" fmla="*/ 181 h 240"/>
              <a:gd name="T28" fmla="*/ 0 w 240"/>
              <a:gd name="T29" fmla="*/ 156 h 240"/>
              <a:gd name="T30" fmla="*/ 8 w 240"/>
              <a:gd name="T31" fmla="*/ 131 h 240"/>
              <a:gd name="T32" fmla="*/ 8 w 240"/>
              <a:gd name="T33" fmla="*/ 109 h 240"/>
              <a:gd name="T34" fmla="*/ 0 w 240"/>
              <a:gd name="T35" fmla="*/ 84 h 240"/>
              <a:gd name="T36" fmla="*/ 8 w 240"/>
              <a:gd name="T37" fmla="*/ 59 h 240"/>
              <a:gd name="T38" fmla="*/ 8 w 240"/>
              <a:gd name="T39" fmla="*/ 37 h 240"/>
              <a:gd name="T40" fmla="*/ 0 w 240"/>
              <a:gd name="T41" fmla="*/ 12 h 240"/>
              <a:gd name="T42" fmla="*/ 23 w 240"/>
              <a:gd name="T43" fmla="*/ 8 h 240"/>
              <a:gd name="T44" fmla="*/ 48 w 240"/>
              <a:gd name="T45" fmla="*/ 0 h 240"/>
              <a:gd name="T46" fmla="*/ 73 w 240"/>
              <a:gd name="T47" fmla="*/ 8 h 240"/>
              <a:gd name="T48" fmla="*/ 95 w 240"/>
              <a:gd name="T49" fmla="*/ 8 h 240"/>
              <a:gd name="T50" fmla="*/ 120 w 240"/>
              <a:gd name="T51" fmla="*/ 0 h 240"/>
              <a:gd name="T52" fmla="*/ 145 w 240"/>
              <a:gd name="T53" fmla="*/ 8 h 240"/>
              <a:gd name="T54" fmla="*/ 167 w 240"/>
              <a:gd name="T55" fmla="*/ 8 h 240"/>
              <a:gd name="T56" fmla="*/ 192 w 240"/>
              <a:gd name="T57" fmla="*/ 0 h 240"/>
              <a:gd name="T58" fmla="*/ 217 w 240"/>
              <a:gd name="T59" fmla="*/ 8 h 240"/>
              <a:gd name="T60" fmla="*/ 240 w 240"/>
              <a:gd name="T61" fmla="*/ 12 h 240"/>
              <a:gd name="T62" fmla="*/ 232 w 240"/>
              <a:gd name="T63" fmla="*/ 37 h 240"/>
              <a:gd name="T64" fmla="*/ 232 w 240"/>
              <a:gd name="T65" fmla="*/ 59 h 240"/>
              <a:gd name="T66" fmla="*/ 240 w 240"/>
              <a:gd name="T67" fmla="*/ 84 h 240"/>
              <a:gd name="T68" fmla="*/ 232 w 240"/>
              <a:gd name="T69" fmla="*/ 109 h 240"/>
              <a:gd name="T70" fmla="*/ 232 w 240"/>
              <a:gd name="T71" fmla="*/ 131 h 240"/>
              <a:gd name="T72" fmla="*/ 240 w 240"/>
              <a:gd name="T73" fmla="*/ 156 h 240"/>
              <a:gd name="T74" fmla="*/ 232 w 240"/>
              <a:gd name="T75" fmla="*/ 181 h 240"/>
              <a:gd name="T76" fmla="*/ 208 w 240"/>
              <a:gd name="T77" fmla="*/ 32 h 240"/>
              <a:gd name="T78" fmla="*/ 32 w 240"/>
              <a:gd name="T79" fmla="*/ 208 h 240"/>
              <a:gd name="T80" fmla="*/ 208 w 240"/>
              <a:gd name="T81" fmla="*/ 32 h 240"/>
              <a:gd name="T82" fmla="*/ 160 w 240"/>
              <a:gd name="T83" fmla="*/ 92 h 240"/>
              <a:gd name="T84" fmla="*/ 196 w 240"/>
              <a:gd name="T85" fmla="*/ 196 h 240"/>
              <a:gd name="T86" fmla="*/ 92 w 240"/>
              <a:gd name="T87" fmla="*/ 148 h 240"/>
              <a:gd name="T88" fmla="*/ 80 w 240"/>
              <a:gd name="T89" fmla="*/ 104 h 240"/>
              <a:gd name="T90" fmla="*/ 80 w 240"/>
              <a:gd name="T91" fmla="*/ 56 h 240"/>
              <a:gd name="T92" fmla="*/ 80 w 240"/>
              <a:gd name="T93" fmla="*/ 10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  <a:moveTo>
                  <a:pt x="104" y="160"/>
                </a:moveTo>
                <a:cubicBezTo>
                  <a:pt x="160" y="92"/>
                  <a:pt x="160" y="92"/>
                  <a:pt x="160" y="92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92" y="148"/>
                  <a:pt x="92" y="148"/>
                  <a:pt x="92" y="148"/>
                </a:cubicBezTo>
                <a:lnTo>
                  <a:pt x="104" y="160"/>
                </a:ln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11" name="Freeform 182">
            <a:extLst>
              <a:ext uri="{FF2B5EF4-FFF2-40B4-BE49-F238E27FC236}">
                <a16:creationId xmlns:a16="http://schemas.microsoft.com/office/drawing/2014/main" id="{391A2159-3F02-5C07-B346-C7FEACC5B3C2}"/>
              </a:ext>
            </a:extLst>
          </p:cNvPr>
          <p:cNvSpPr>
            <a:spLocks noEditPoints="1"/>
          </p:cNvSpPr>
          <p:nvPr/>
        </p:nvSpPr>
        <p:spPr bwMode="auto">
          <a:xfrm>
            <a:off x="2590322" y="1945233"/>
            <a:ext cx="305339" cy="190532"/>
          </a:xfrm>
          <a:custGeom>
            <a:avLst/>
            <a:gdLst>
              <a:gd name="T0" fmla="*/ 244 w 256"/>
              <a:gd name="T1" fmla="*/ 160 h 160"/>
              <a:gd name="T2" fmla="*/ 232 w 256"/>
              <a:gd name="T3" fmla="*/ 160 h 160"/>
              <a:gd name="T4" fmla="*/ 24 w 256"/>
              <a:gd name="T5" fmla="*/ 160 h 160"/>
              <a:gd name="T6" fmla="*/ 12 w 256"/>
              <a:gd name="T7" fmla="*/ 160 h 160"/>
              <a:gd name="T8" fmla="*/ 0 w 256"/>
              <a:gd name="T9" fmla="*/ 148 h 160"/>
              <a:gd name="T10" fmla="*/ 0 w 256"/>
              <a:gd name="T11" fmla="*/ 128 h 160"/>
              <a:gd name="T12" fmla="*/ 24 w 256"/>
              <a:gd name="T13" fmla="*/ 128 h 160"/>
              <a:gd name="T14" fmla="*/ 24 w 256"/>
              <a:gd name="T15" fmla="*/ 12 h 160"/>
              <a:gd name="T16" fmla="*/ 36 w 256"/>
              <a:gd name="T17" fmla="*/ 0 h 160"/>
              <a:gd name="T18" fmla="*/ 220 w 256"/>
              <a:gd name="T19" fmla="*/ 0 h 160"/>
              <a:gd name="T20" fmla="*/ 232 w 256"/>
              <a:gd name="T21" fmla="*/ 12 h 160"/>
              <a:gd name="T22" fmla="*/ 232 w 256"/>
              <a:gd name="T23" fmla="*/ 128 h 160"/>
              <a:gd name="T24" fmla="*/ 256 w 256"/>
              <a:gd name="T25" fmla="*/ 128 h 160"/>
              <a:gd name="T26" fmla="*/ 256 w 256"/>
              <a:gd name="T27" fmla="*/ 148 h 160"/>
              <a:gd name="T28" fmla="*/ 244 w 256"/>
              <a:gd name="T29" fmla="*/ 160 h 160"/>
              <a:gd name="T30" fmla="*/ 100 w 256"/>
              <a:gd name="T31" fmla="*/ 148 h 160"/>
              <a:gd name="T32" fmla="*/ 156 w 256"/>
              <a:gd name="T33" fmla="*/ 148 h 160"/>
              <a:gd name="T34" fmla="*/ 156 w 256"/>
              <a:gd name="T35" fmla="*/ 140 h 160"/>
              <a:gd name="T36" fmla="*/ 100 w 256"/>
              <a:gd name="T37" fmla="*/ 140 h 160"/>
              <a:gd name="T38" fmla="*/ 100 w 256"/>
              <a:gd name="T39" fmla="*/ 148 h 160"/>
              <a:gd name="T40" fmla="*/ 216 w 256"/>
              <a:gd name="T41" fmla="*/ 16 h 160"/>
              <a:gd name="T42" fmla="*/ 40 w 256"/>
              <a:gd name="T43" fmla="*/ 16 h 160"/>
              <a:gd name="T44" fmla="*/ 40 w 256"/>
              <a:gd name="T45" fmla="*/ 120 h 160"/>
              <a:gd name="T46" fmla="*/ 216 w 256"/>
              <a:gd name="T47" fmla="*/ 120 h 160"/>
              <a:gd name="T48" fmla="*/ 216 w 256"/>
              <a:gd name="T4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Freeform 225">
            <a:extLst>
              <a:ext uri="{FF2B5EF4-FFF2-40B4-BE49-F238E27FC236}">
                <a16:creationId xmlns:a16="http://schemas.microsoft.com/office/drawing/2014/main" id="{1F7207C4-B7B2-F440-9921-73B301A92D0F}"/>
              </a:ext>
            </a:extLst>
          </p:cNvPr>
          <p:cNvSpPr>
            <a:spLocks noEditPoints="1"/>
          </p:cNvSpPr>
          <p:nvPr/>
        </p:nvSpPr>
        <p:spPr bwMode="auto">
          <a:xfrm>
            <a:off x="4389920" y="2247492"/>
            <a:ext cx="305339" cy="305339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</a:endParaRPr>
          </a:p>
        </p:txBody>
      </p:sp>
      <p:sp>
        <p:nvSpPr>
          <p:cNvPr id="13" name="Freeform 259">
            <a:extLst>
              <a:ext uri="{FF2B5EF4-FFF2-40B4-BE49-F238E27FC236}">
                <a16:creationId xmlns:a16="http://schemas.microsoft.com/office/drawing/2014/main" id="{4A516BE5-40F8-D819-778C-07A41DC17991}"/>
              </a:ext>
            </a:extLst>
          </p:cNvPr>
          <p:cNvSpPr>
            <a:spLocks noEditPoints="1"/>
          </p:cNvSpPr>
          <p:nvPr/>
        </p:nvSpPr>
        <p:spPr bwMode="auto">
          <a:xfrm>
            <a:off x="6112351" y="2616501"/>
            <a:ext cx="307781" cy="305339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00 w 256"/>
              <a:gd name="T21" fmla="*/ 152 h 256"/>
              <a:gd name="T22" fmla="*/ 64 w 256"/>
              <a:gd name="T23" fmla="*/ 64 h 256"/>
              <a:gd name="T24" fmla="*/ 156 w 256"/>
              <a:gd name="T25" fmla="*/ 100 h 256"/>
              <a:gd name="T26" fmla="*/ 192 w 256"/>
              <a:gd name="T27" fmla="*/ 192 h 256"/>
              <a:gd name="T28" fmla="*/ 100 w 256"/>
              <a:gd name="T29" fmla="*/ 152 h 256"/>
              <a:gd name="T30" fmla="*/ 128 w 256"/>
              <a:gd name="T31" fmla="*/ 116 h 256"/>
              <a:gd name="T32" fmla="*/ 116 w 256"/>
              <a:gd name="T33" fmla="*/ 128 h 256"/>
              <a:gd name="T34" fmla="*/ 128 w 256"/>
              <a:gd name="T35" fmla="*/ 140 h 256"/>
              <a:gd name="T36" fmla="*/ 140 w 256"/>
              <a:gd name="T37" fmla="*/ 128 h 256"/>
              <a:gd name="T38" fmla="*/ 128 w 256"/>
              <a:gd name="T39" fmla="*/ 11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00" y="152"/>
                </a:moveTo>
                <a:cubicBezTo>
                  <a:pt x="64" y="64"/>
                  <a:pt x="64" y="64"/>
                  <a:pt x="64" y="6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92" y="192"/>
                  <a:pt x="192" y="192"/>
                  <a:pt x="192" y="192"/>
                </a:cubicBezTo>
                <a:lnTo>
                  <a:pt x="100" y="152"/>
                </a:lnTo>
                <a:close/>
                <a:moveTo>
                  <a:pt x="128" y="116"/>
                </a:moveTo>
                <a:cubicBezTo>
                  <a:pt x="121" y="116"/>
                  <a:pt x="116" y="121"/>
                  <a:pt x="116" y="128"/>
                </a:cubicBezTo>
                <a:cubicBezTo>
                  <a:pt x="116" y="135"/>
                  <a:pt x="121" y="140"/>
                  <a:pt x="128" y="140"/>
                </a:cubicBezTo>
                <a:cubicBezTo>
                  <a:pt x="135" y="140"/>
                  <a:pt x="140" y="135"/>
                  <a:pt x="140" y="128"/>
                </a:cubicBezTo>
                <a:cubicBezTo>
                  <a:pt x="140" y="121"/>
                  <a:pt x="135" y="116"/>
                  <a:pt x="128" y="116"/>
                </a:cubicBezTo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F096F58-82EF-6C62-2836-8588E385E12C}"/>
              </a:ext>
            </a:extLst>
          </p:cNvPr>
          <p:cNvGrpSpPr/>
          <p:nvPr/>
        </p:nvGrpSpPr>
        <p:grpSpPr>
          <a:xfrm>
            <a:off x="735573" y="1520880"/>
            <a:ext cx="1708267" cy="1125843"/>
            <a:chOff x="9209472" y="1250934"/>
            <a:chExt cx="1708267" cy="112584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C55EF58-1567-13E0-056D-229EC2E444E3}"/>
                </a:ext>
              </a:extLst>
            </p:cNvPr>
            <p:cNvSpPr/>
            <p:nvPr/>
          </p:nvSpPr>
          <p:spPr>
            <a:xfrm>
              <a:off x="9258505" y="1680628"/>
              <a:ext cx="1659234" cy="69614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6A893B8-4331-E9CA-F5BB-469A59F81E30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B85D196-29EE-A5D8-2596-B1DB25EB471E}"/>
              </a:ext>
            </a:extLst>
          </p:cNvPr>
          <p:cNvGrpSpPr/>
          <p:nvPr/>
        </p:nvGrpSpPr>
        <p:grpSpPr>
          <a:xfrm>
            <a:off x="2536731" y="1903935"/>
            <a:ext cx="1708267" cy="1125843"/>
            <a:chOff x="9209472" y="1250934"/>
            <a:chExt cx="1708267" cy="112584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002F759-C15C-8F0A-AB8A-8FE6934A90FF}"/>
                </a:ext>
              </a:extLst>
            </p:cNvPr>
            <p:cNvSpPr/>
            <p:nvPr/>
          </p:nvSpPr>
          <p:spPr>
            <a:xfrm>
              <a:off x="9258505" y="1680628"/>
              <a:ext cx="1659234" cy="69614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F76AC32-B78A-8833-F881-B92121415673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EB58BDB-C2B9-DCDB-1441-D49857DF6C8C}"/>
              </a:ext>
            </a:extLst>
          </p:cNvPr>
          <p:cNvGrpSpPr/>
          <p:nvPr/>
        </p:nvGrpSpPr>
        <p:grpSpPr>
          <a:xfrm>
            <a:off x="4223323" y="2256874"/>
            <a:ext cx="1708267" cy="1125843"/>
            <a:chOff x="9209472" y="1250934"/>
            <a:chExt cx="1708267" cy="112584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D193C8B-7D24-8430-3DEA-E87BEF09D38A}"/>
                </a:ext>
              </a:extLst>
            </p:cNvPr>
            <p:cNvSpPr/>
            <p:nvPr/>
          </p:nvSpPr>
          <p:spPr>
            <a:xfrm>
              <a:off x="9258505" y="1680628"/>
              <a:ext cx="1659234" cy="69614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59E25BD-2F55-C4F6-8F79-DD9799723C51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DB687BE-CD38-A506-2332-75DCAC5F4F12}"/>
              </a:ext>
            </a:extLst>
          </p:cNvPr>
          <p:cNvGrpSpPr/>
          <p:nvPr/>
        </p:nvGrpSpPr>
        <p:grpSpPr>
          <a:xfrm>
            <a:off x="6055588" y="2656248"/>
            <a:ext cx="1708267" cy="1125843"/>
            <a:chOff x="9209472" y="1250934"/>
            <a:chExt cx="1708267" cy="1125843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414DF44-CEC5-5E5F-F750-1C9876543C91}"/>
                </a:ext>
              </a:extLst>
            </p:cNvPr>
            <p:cNvSpPr/>
            <p:nvPr/>
          </p:nvSpPr>
          <p:spPr>
            <a:xfrm>
              <a:off x="9258505" y="1680628"/>
              <a:ext cx="1659234" cy="69614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C03254D-7787-7F38-A431-721C806228A5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64787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271442"/>
            <a:ext cx="2853242" cy="471529"/>
            <a:chOff x="1223458" y="1877811"/>
            <a:chExt cx="2853242" cy="47152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700319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B5851A7-EDC8-3725-9FCF-EECF034BBAD0}"/>
              </a:ext>
            </a:extLst>
          </p:cNvPr>
          <p:cNvSpPr txBox="1"/>
          <p:nvPr/>
        </p:nvSpPr>
        <p:spPr>
          <a:xfrm>
            <a:off x="3935361" y="1077091"/>
            <a:ext cx="13163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03</a:t>
            </a:r>
            <a:endParaRPr lang="zh-CN" altLang="en-US" sz="8000" dirty="0">
              <a:solidFill>
                <a:srgbClr val="4CC599"/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6B6F4C-3988-6B75-32E1-0FB819E1B2D7}"/>
              </a:ext>
            </a:extLst>
          </p:cNvPr>
          <p:cNvSpPr txBox="1"/>
          <p:nvPr/>
        </p:nvSpPr>
        <p:spPr>
          <a:xfrm>
            <a:off x="1964767" y="2788464"/>
            <a:ext cx="5189720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  <a:r>
              <a:rPr lang="zh-CN" altLang="en-US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模板网，幻灯片演示模板及 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 唯一访问网址：</a:t>
            </a:r>
            <a:r>
              <a:rPr lang="en-US" altLang="zh-CN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789872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03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2" name="Freeform 22">
            <a:extLst>
              <a:ext uri="{FF2B5EF4-FFF2-40B4-BE49-F238E27FC236}">
                <a16:creationId xmlns:a16="http://schemas.microsoft.com/office/drawing/2014/main" id="{6F80EDA0-9881-E65E-9849-D9E47E88EC81}"/>
              </a:ext>
            </a:extLst>
          </p:cNvPr>
          <p:cNvSpPr>
            <a:spLocks/>
          </p:cNvSpPr>
          <p:nvPr/>
        </p:nvSpPr>
        <p:spPr bwMode="auto">
          <a:xfrm>
            <a:off x="4564856" y="1493837"/>
            <a:ext cx="1068388" cy="1281113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23">
            <a:extLst>
              <a:ext uri="{FF2B5EF4-FFF2-40B4-BE49-F238E27FC236}">
                <a16:creationId xmlns:a16="http://schemas.microsoft.com/office/drawing/2014/main" id="{3EAB1C84-1755-057B-D964-085EEA547DD2}"/>
              </a:ext>
            </a:extLst>
          </p:cNvPr>
          <p:cNvSpPr>
            <a:spLocks/>
          </p:cNvSpPr>
          <p:nvPr/>
        </p:nvSpPr>
        <p:spPr bwMode="auto">
          <a:xfrm>
            <a:off x="4352131" y="2667000"/>
            <a:ext cx="1281113" cy="106838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id="{85257058-2E80-DE58-4810-BF9A899B90A5}"/>
              </a:ext>
            </a:extLst>
          </p:cNvPr>
          <p:cNvSpPr>
            <a:spLocks/>
          </p:cNvSpPr>
          <p:nvPr/>
        </p:nvSpPr>
        <p:spPr bwMode="auto">
          <a:xfrm>
            <a:off x="3391694" y="2452687"/>
            <a:ext cx="1068387" cy="1282700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D3EA53C5-7B8D-6D90-8570-1A949A726CCD}"/>
              </a:ext>
            </a:extLst>
          </p:cNvPr>
          <p:cNvSpPr>
            <a:spLocks/>
          </p:cNvSpPr>
          <p:nvPr/>
        </p:nvSpPr>
        <p:spPr bwMode="auto">
          <a:xfrm>
            <a:off x="3391694" y="1493837"/>
            <a:ext cx="1277937" cy="106838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7" name="Freeform 43">
            <a:extLst>
              <a:ext uri="{FF2B5EF4-FFF2-40B4-BE49-F238E27FC236}">
                <a16:creationId xmlns:a16="http://schemas.microsoft.com/office/drawing/2014/main" id="{E82967D0-4736-D452-966E-CDF162B1B590}"/>
              </a:ext>
            </a:extLst>
          </p:cNvPr>
          <p:cNvSpPr>
            <a:spLocks noEditPoints="1"/>
          </p:cNvSpPr>
          <p:nvPr/>
        </p:nvSpPr>
        <p:spPr bwMode="auto">
          <a:xfrm>
            <a:off x="4963177" y="3058402"/>
            <a:ext cx="273456" cy="354826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Freeform 72">
            <a:extLst>
              <a:ext uri="{FF2B5EF4-FFF2-40B4-BE49-F238E27FC236}">
                <a16:creationId xmlns:a16="http://schemas.microsoft.com/office/drawing/2014/main" id="{AF81975E-9E53-D61B-15C0-DA6D31C388E2}"/>
              </a:ext>
            </a:extLst>
          </p:cNvPr>
          <p:cNvSpPr>
            <a:spLocks noEditPoints="1"/>
          </p:cNvSpPr>
          <p:nvPr/>
        </p:nvSpPr>
        <p:spPr bwMode="auto">
          <a:xfrm>
            <a:off x="3752876" y="1818440"/>
            <a:ext cx="346022" cy="347518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Freeform 76">
            <a:extLst>
              <a:ext uri="{FF2B5EF4-FFF2-40B4-BE49-F238E27FC236}">
                <a16:creationId xmlns:a16="http://schemas.microsoft.com/office/drawing/2014/main" id="{E0E4CAAA-C2AD-9245-C52E-E6DF4898DFFD}"/>
              </a:ext>
            </a:extLst>
          </p:cNvPr>
          <p:cNvSpPr>
            <a:spLocks noEditPoints="1"/>
          </p:cNvSpPr>
          <p:nvPr/>
        </p:nvSpPr>
        <p:spPr bwMode="auto">
          <a:xfrm>
            <a:off x="3765863" y="3068240"/>
            <a:ext cx="320048" cy="323858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3" name="Freeform 79">
            <a:extLst>
              <a:ext uri="{FF2B5EF4-FFF2-40B4-BE49-F238E27FC236}">
                <a16:creationId xmlns:a16="http://schemas.microsoft.com/office/drawing/2014/main" id="{304FC456-45A6-ACEA-1A4A-3DC877CDC5DF}"/>
              </a:ext>
            </a:extLst>
          </p:cNvPr>
          <p:cNvSpPr>
            <a:spLocks noEditPoints="1"/>
          </p:cNvSpPr>
          <p:nvPr/>
        </p:nvSpPr>
        <p:spPr bwMode="auto">
          <a:xfrm>
            <a:off x="4947856" y="1846263"/>
            <a:ext cx="302388" cy="353678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C737AE6-65B7-C975-5533-358C4FA5F477}"/>
              </a:ext>
            </a:extLst>
          </p:cNvPr>
          <p:cNvGrpSpPr/>
          <p:nvPr/>
        </p:nvGrpSpPr>
        <p:grpSpPr>
          <a:xfrm>
            <a:off x="5738019" y="1627789"/>
            <a:ext cx="2763224" cy="745662"/>
            <a:chOff x="8154515" y="1231884"/>
            <a:chExt cx="2763224" cy="74566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6FC8C09-CB60-3280-2A55-028A35E1A5CC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FD34085-58F4-B4F2-2E22-3488261927C4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C2E9E79-1DC9-A66B-022C-B76C7ABC0108}"/>
              </a:ext>
            </a:extLst>
          </p:cNvPr>
          <p:cNvGrpSpPr/>
          <p:nvPr/>
        </p:nvGrpSpPr>
        <p:grpSpPr>
          <a:xfrm>
            <a:off x="525991" y="1632355"/>
            <a:ext cx="2763224" cy="726612"/>
            <a:chOff x="8154515" y="1250934"/>
            <a:chExt cx="2763224" cy="726612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A92D39E-9743-A83F-17AB-D359520037D4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C8F8F30-DC62-0383-2CDD-5C181375E7D6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9DF9B0-CDA8-E1A2-1F5E-2E1FC3DD23A9}"/>
              </a:ext>
            </a:extLst>
          </p:cNvPr>
          <p:cNvGrpSpPr/>
          <p:nvPr/>
        </p:nvGrpSpPr>
        <p:grpSpPr>
          <a:xfrm>
            <a:off x="5738019" y="2871748"/>
            <a:ext cx="2763224" cy="745662"/>
            <a:chOff x="8154515" y="1231884"/>
            <a:chExt cx="2763224" cy="74566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7E8D00B-4092-1B6B-890C-42B0D789B796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C1C9C6D-ADC0-EEA0-706B-BFEA4B3E89B4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5F11452-1857-BBC7-ECC1-F85411F53CC2}"/>
              </a:ext>
            </a:extLst>
          </p:cNvPr>
          <p:cNvGrpSpPr/>
          <p:nvPr/>
        </p:nvGrpSpPr>
        <p:grpSpPr>
          <a:xfrm>
            <a:off x="525991" y="2876314"/>
            <a:ext cx="2763224" cy="726612"/>
            <a:chOff x="8154515" y="1250934"/>
            <a:chExt cx="2763224" cy="72661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7307F25-F0A4-64BB-C277-AB53598E88A3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ABEDD82-1F53-286A-C4E1-D4D765D6A6D8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9027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03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2" name="梯形 1">
            <a:extLst>
              <a:ext uri="{FF2B5EF4-FFF2-40B4-BE49-F238E27FC236}">
                <a16:creationId xmlns:a16="http://schemas.microsoft.com/office/drawing/2014/main" id="{08BD1654-1928-B936-D135-9092FAE621D5}"/>
              </a:ext>
            </a:extLst>
          </p:cNvPr>
          <p:cNvSpPr/>
          <p:nvPr/>
        </p:nvSpPr>
        <p:spPr>
          <a:xfrm rot="5400000">
            <a:off x="1475218" y="1418967"/>
            <a:ext cx="1289847" cy="1502145"/>
          </a:xfrm>
          <a:prstGeom prst="trapezoid">
            <a:avLst>
              <a:gd name="adj" fmla="val 17868"/>
            </a:avLst>
          </a:pr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079D8E71-F3EF-A937-FADF-31E94C47F54E}"/>
              </a:ext>
            </a:extLst>
          </p:cNvPr>
          <p:cNvSpPr>
            <a:spLocks noEditPoints="1"/>
          </p:cNvSpPr>
          <p:nvPr/>
        </p:nvSpPr>
        <p:spPr bwMode="auto">
          <a:xfrm>
            <a:off x="1899061" y="1935026"/>
            <a:ext cx="442156" cy="470024"/>
          </a:xfrm>
          <a:custGeom>
            <a:avLst/>
            <a:gdLst>
              <a:gd name="T0" fmla="*/ 30 w 60"/>
              <a:gd name="T1" fmla="*/ 0 h 64"/>
              <a:gd name="T2" fmla="*/ 60 w 60"/>
              <a:gd name="T3" fmla="*/ 29 h 64"/>
              <a:gd name="T4" fmla="*/ 50 w 60"/>
              <a:gd name="T5" fmla="*/ 51 h 64"/>
              <a:gd name="T6" fmla="*/ 56 w 60"/>
              <a:gd name="T7" fmla="*/ 34 h 64"/>
              <a:gd name="T8" fmla="*/ 30 w 60"/>
              <a:gd name="T9" fmla="*/ 7 h 64"/>
              <a:gd name="T10" fmla="*/ 4 w 60"/>
              <a:gd name="T11" fmla="*/ 34 h 64"/>
              <a:gd name="T12" fmla="*/ 10 w 60"/>
              <a:gd name="T13" fmla="*/ 51 h 64"/>
              <a:gd name="T14" fmla="*/ 0 w 60"/>
              <a:gd name="T15" fmla="*/ 29 h 64"/>
              <a:gd name="T16" fmla="*/ 30 w 60"/>
              <a:gd name="T17" fmla="*/ 0 h 64"/>
              <a:gd name="T18" fmla="*/ 36 w 60"/>
              <a:gd name="T19" fmla="*/ 47 h 64"/>
              <a:gd name="T20" fmla="*/ 41 w 60"/>
              <a:gd name="T21" fmla="*/ 37 h 64"/>
              <a:gd name="T22" fmla="*/ 30 w 60"/>
              <a:gd name="T23" fmla="*/ 25 h 64"/>
              <a:gd name="T24" fmla="*/ 18 w 60"/>
              <a:gd name="T25" fmla="*/ 37 h 64"/>
              <a:gd name="T26" fmla="*/ 24 w 60"/>
              <a:gd name="T27" fmla="*/ 47 h 64"/>
              <a:gd name="T28" fmla="*/ 24 w 60"/>
              <a:gd name="T29" fmla="*/ 64 h 64"/>
              <a:gd name="T30" fmla="*/ 36 w 60"/>
              <a:gd name="T31" fmla="*/ 64 h 64"/>
              <a:gd name="T32" fmla="*/ 36 w 60"/>
              <a:gd name="T33" fmla="*/ 47 h 64"/>
              <a:gd name="T34" fmla="*/ 30 w 60"/>
              <a:gd name="T35" fmla="*/ 14 h 64"/>
              <a:gd name="T36" fmla="*/ 10 w 60"/>
              <a:gd name="T37" fmla="*/ 34 h 64"/>
              <a:gd name="T38" fmla="*/ 18 w 60"/>
              <a:gd name="T39" fmla="*/ 51 h 64"/>
              <a:gd name="T40" fmla="*/ 12 w 60"/>
              <a:gd name="T41" fmla="*/ 37 h 64"/>
              <a:gd name="T42" fmla="*/ 30 w 60"/>
              <a:gd name="T43" fmla="*/ 19 h 64"/>
              <a:gd name="T44" fmla="*/ 48 w 60"/>
              <a:gd name="T45" fmla="*/ 37 h 64"/>
              <a:gd name="T46" fmla="*/ 42 w 60"/>
              <a:gd name="T47" fmla="*/ 51 h 64"/>
              <a:gd name="T48" fmla="*/ 50 w 60"/>
              <a:gd name="T49" fmla="*/ 34 h 64"/>
              <a:gd name="T50" fmla="*/ 30 w 60"/>
              <a:gd name="T51" fmla="*/ 1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0" h="64">
                <a:moveTo>
                  <a:pt x="30" y="0"/>
                </a:moveTo>
                <a:cubicBezTo>
                  <a:pt x="46" y="0"/>
                  <a:pt x="60" y="13"/>
                  <a:pt x="60" y="29"/>
                </a:cubicBezTo>
                <a:cubicBezTo>
                  <a:pt x="60" y="38"/>
                  <a:pt x="56" y="45"/>
                  <a:pt x="50" y="51"/>
                </a:cubicBezTo>
                <a:cubicBezTo>
                  <a:pt x="54" y="46"/>
                  <a:pt x="56" y="40"/>
                  <a:pt x="56" y="34"/>
                </a:cubicBezTo>
                <a:cubicBezTo>
                  <a:pt x="56" y="19"/>
                  <a:pt x="45" y="7"/>
                  <a:pt x="30" y="7"/>
                </a:cubicBezTo>
                <a:cubicBezTo>
                  <a:pt x="15" y="7"/>
                  <a:pt x="4" y="19"/>
                  <a:pt x="4" y="34"/>
                </a:cubicBezTo>
                <a:cubicBezTo>
                  <a:pt x="4" y="40"/>
                  <a:pt x="6" y="46"/>
                  <a:pt x="10" y="51"/>
                </a:cubicBezTo>
                <a:cubicBezTo>
                  <a:pt x="4" y="45"/>
                  <a:pt x="0" y="38"/>
                  <a:pt x="0" y="29"/>
                </a:cubicBezTo>
                <a:cubicBezTo>
                  <a:pt x="0" y="13"/>
                  <a:pt x="14" y="0"/>
                  <a:pt x="30" y="0"/>
                </a:cubicBezTo>
                <a:close/>
                <a:moveTo>
                  <a:pt x="36" y="47"/>
                </a:moveTo>
                <a:cubicBezTo>
                  <a:pt x="39" y="45"/>
                  <a:pt x="41" y="41"/>
                  <a:pt x="41" y="37"/>
                </a:cubicBezTo>
                <a:cubicBezTo>
                  <a:pt x="41" y="30"/>
                  <a:pt x="36" y="25"/>
                  <a:pt x="30" y="25"/>
                </a:cubicBezTo>
                <a:cubicBezTo>
                  <a:pt x="23" y="25"/>
                  <a:pt x="18" y="30"/>
                  <a:pt x="18" y="37"/>
                </a:cubicBezTo>
                <a:cubicBezTo>
                  <a:pt x="18" y="41"/>
                  <a:pt x="21" y="45"/>
                  <a:pt x="24" y="47"/>
                </a:cubicBezTo>
                <a:cubicBezTo>
                  <a:pt x="24" y="64"/>
                  <a:pt x="24" y="64"/>
                  <a:pt x="24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47"/>
                  <a:pt x="36" y="47"/>
                  <a:pt x="36" y="47"/>
                </a:cubicBezTo>
                <a:close/>
                <a:moveTo>
                  <a:pt x="30" y="14"/>
                </a:moveTo>
                <a:cubicBezTo>
                  <a:pt x="19" y="14"/>
                  <a:pt x="10" y="23"/>
                  <a:pt x="10" y="34"/>
                </a:cubicBezTo>
                <a:cubicBezTo>
                  <a:pt x="10" y="41"/>
                  <a:pt x="13" y="47"/>
                  <a:pt x="18" y="51"/>
                </a:cubicBezTo>
                <a:cubicBezTo>
                  <a:pt x="15" y="47"/>
                  <a:pt x="12" y="43"/>
                  <a:pt x="12" y="37"/>
                </a:cubicBezTo>
                <a:cubicBezTo>
                  <a:pt x="12" y="27"/>
                  <a:pt x="20" y="19"/>
                  <a:pt x="30" y="19"/>
                </a:cubicBezTo>
                <a:cubicBezTo>
                  <a:pt x="40" y="19"/>
                  <a:pt x="48" y="27"/>
                  <a:pt x="48" y="37"/>
                </a:cubicBezTo>
                <a:cubicBezTo>
                  <a:pt x="48" y="43"/>
                  <a:pt x="45" y="47"/>
                  <a:pt x="42" y="51"/>
                </a:cubicBezTo>
                <a:cubicBezTo>
                  <a:pt x="47" y="47"/>
                  <a:pt x="50" y="41"/>
                  <a:pt x="50" y="34"/>
                </a:cubicBezTo>
                <a:cubicBezTo>
                  <a:pt x="50" y="23"/>
                  <a:pt x="41" y="14"/>
                  <a:pt x="30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CBE8EF95-BF2B-9F8A-62FD-D030E79E2C8B}"/>
              </a:ext>
            </a:extLst>
          </p:cNvPr>
          <p:cNvSpPr/>
          <p:nvPr/>
        </p:nvSpPr>
        <p:spPr>
          <a:xfrm rot="5400000">
            <a:off x="4716196" y="1418967"/>
            <a:ext cx="1289848" cy="1502146"/>
          </a:xfrm>
          <a:prstGeom prst="trapezoid">
            <a:avLst>
              <a:gd name="adj" fmla="val 17868"/>
            </a:avLst>
          </a:pr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5B23E494-4967-E894-68DC-63BD062AE140}"/>
              </a:ext>
            </a:extLst>
          </p:cNvPr>
          <p:cNvSpPr>
            <a:spLocks noEditPoints="1"/>
          </p:cNvSpPr>
          <p:nvPr/>
        </p:nvSpPr>
        <p:spPr bwMode="auto">
          <a:xfrm>
            <a:off x="5135099" y="1982640"/>
            <a:ext cx="452040" cy="374800"/>
          </a:xfrm>
          <a:custGeom>
            <a:avLst/>
            <a:gdLst>
              <a:gd name="T0" fmla="*/ 28 w 74"/>
              <a:gd name="T1" fmla="*/ 0 h 61"/>
              <a:gd name="T2" fmla="*/ 30 w 74"/>
              <a:gd name="T3" fmla="*/ 16 h 61"/>
              <a:gd name="T4" fmla="*/ 33 w 74"/>
              <a:gd name="T5" fmla="*/ 22 h 61"/>
              <a:gd name="T6" fmla="*/ 0 w 74"/>
              <a:gd name="T7" fmla="*/ 24 h 61"/>
              <a:gd name="T8" fmla="*/ 5 w 74"/>
              <a:gd name="T9" fmla="*/ 19 h 61"/>
              <a:gd name="T10" fmla="*/ 3 w 74"/>
              <a:gd name="T11" fmla="*/ 16 h 61"/>
              <a:gd name="T12" fmla="*/ 5 w 74"/>
              <a:gd name="T13" fmla="*/ 0 h 61"/>
              <a:gd name="T14" fmla="*/ 32 w 74"/>
              <a:gd name="T15" fmla="*/ 44 h 61"/>
              <a:gd name="T16" fmla="*/ 38 w 74"/>
              <a:gd name="T17" fmla="*/ 43 h 61"/>
              <a:gd name="T18" fmla="*/ 19 w 74"/>
              <a:gd name="T19" fmla="*/ 26 h 61"/>
              <a:gd name="T20" fmla="*/ 15 w 74"/>
              <a:gd name="T21" fmla="*/ 35 h 61"/>
              <a:gd name="T22" fmla="*/ 19 w 74"/>
              <a:gd name="T23" fmla="*/ 26 h 61"/>
              <a:gd name="T24" fmla="*/ 32 w 74"/>
              <a:gd name="T25" fmla="*/ 8 h 61"/>
              <a:gd name="T26" fmla="*/ 42 w 74"/>
              <a:gd name="T27" fmla="*/ 24 h 61"/>
              <a:gd name="T28" fmla="*/ 32 w 74"/>
              <a:gd name="T29" fmla="*/ 8 h 61"/>
              <a:gd name="T30" fmla="*/ 69 w 74"/>
              <a:gd name="T31" fmla="*/ 14 h 61"/>
              <a:gd name="T32" fmla="*/ 71 w 74"/>
              <a:gd name="T33" fmla="*/ 30 h 61"/>
              <a:gd name="T34" fmla="*/ 74 w 74"/>
              <a:gd name="T35" fmla="*/ 36 h 61"/>
              <a:gd name="T36" fmla="*/ 41 w 74"/>
              <a:gd name="T37" fmla="*/ 38 h 61"/>
              <a:gd name="T38" fmla="*/ 45 w 74"/>
              <a:gd name="T39" fmla="*/ 32 h 61"/>
              <a:gd name="T40" fmla="*/ 44 w 74"/>
              <a:gd name="T41" fmla="*/ 30 h 61"/>
              <a:gd name="T42" fmla="*/ 46 w 74"/>
              <a:gd name="T43" fmla="*/ 14 h 61"/>
              <a:gd name="T44" fmla="*/ 55 w 74"/>
              <a:gd name="T45" fmla="*/ 36 h 61"/>
              <a:gd name="T46" fmla="*/ 59 w 74"/>
              <a:gd name="T47" fmla="*/ 34 h 61"/>
              <a:gd name="T48" fmla="*/ 47 w 74"/>
              <a:gd name="T49" fmla="*/ 18 h 61"/>
              <a:gd name="T50" fmla="*/ 68 w 74"/>
              <a:gd name="T51" fmla="*/ 29 h 61"/>
              <a:gd name="T52" fmla="*/ 47 w 74"/>
              <a:gd name="T53" fmla="*/ 18 h 61"/>
              <a:gd name="T54" fmla="*/ 28 w 74"/>
              <a:gd name="T55" fmla="*/ 37 h 61"/>
              <a:gd name="T56" fmla="*/ 30 w 74"/>
              <a:gd name="T57" fmla="*/ 53 h 61"/>
              <a:gd name="T58" fmla="*/ 33 w 74"/>
              <a:gd name="T59" fmla="*/ 59 h 61"/>
              <a:gd name="T60" fmla="*/ 0 w 74"/>
              <a:gd name="T61" fmla="*/ 61 h 61"/>
              <a:gd name="T62" fmla="*/ 5 w 74"/>
              <a:gd name="T63" fmla="*/ 55 h 61"/>
              <a:gd name="T64" fmla="*/ 3 w 74"/>
              <a:gd name="T65" fmla="*/ 53 h 61"/>
              <a:gd name="T66" fmla="*/ 5 w 74"/>
              <a:gd name="T67" fmla="*/ 37 h 61"/>
              <a:gd name="T68" fmla="*/ 14 w 74"/>
              <a:gd name="T69" fmla="*/ 59 h 61"/>
              <a:gd name="T70" fmla="*/ 18 w 74"/>
              <a:gd name="T71" fmla="*/ 57 h 61"/>
              <a:gd name="T72" fmla="*/ 6 w 74"/>
              <a:gd name="T73" fmla="*/ 40 h 61"/>
              <a:gd name="T74" fmla="*/ 27 w 74"/>
              <a:gd name="T75" fmla="*/ 52 h 61"/>
              <a:gd name="T76" fmla="*/ 6 w 74"/>
              <a:gd name="T77" fmla="*/ 40 h 61"/>
              <a:gd name="T78" fmla="*/ 14 w 74"/>
              <a:gd name="T79" fmla="*/ 22 h 61"/>
              <a:gd name="T80" fmla="*/ 18 w 74"/>
              <a:gd name="T81" fmla="*/ 20 h 61"/>
              <a:gd name="T82" fmla="*/ 6 w 74"/>
              <a:gd name="T83" fmla="*/ 4 h 61"/>
              <a:gd name="T84" fmla="*/ 27 w 74"/>
              <a:gd name="T85" fmla="*/ 15 h 61"/>
              <a:gd name="T86" fmla="*/ 6 w 74"/>
              <a:gd name="T87" fmla="*/ 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4" h="61">
                <a:moveTo>
                  <a:pt x="5" y="0"/>
                </a:move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0" y="1"/>
                  <a:pt x="30" y="3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7"/>
                  <a:pt x="30" y="18"/>
                  <a:pt x="28" y="19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4"/>
                  <a:pt x="33" y="24"/>
                  <a:pt x="33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8"/>
                  <a:pt x="3" y="17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1"/>
                  <a:pt x="4" y="0"/>
                  <a:pt x="5" y="0"/>
                </a:cubicBezTo>
                <a:close/>
                <a:moveTo>
                  <a:pt x="38" y="38"/>
                </a:moveTo>
                <a:cubicBezTo>
                  <a:pt x="32" y="44"/>
                  <a:pt x="32" y="44"/>
                  <a:pt x="32" y="44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38"/>
                  <a:pt x="38" y="38"/>
                  <a:pt x="38" y="38"/>
                </a:cubicBezTo>
                <a:close/>
                <a:moveTo>
                  <a:pt x="19" y="26"/>
                </a:moveTo>
                <a:cubicBezTo>
                  <a:pt x="19" y="35"/>
                  <a:pt x="19" y="35"/>
                  <a:pt x="19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26"/>
                  <a:pt x="15" y="26"/>
                  <a:pt x="15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32" y="8"/>
                </a:moveTo>
                <a:cubicBezTo>
                  <a:pt x="32" y="8"/>
                  <a:pt x="32" y="8"/>
                  <a:pt x="32" y="8"/>
                </a:cubicBezTo>
                <a:cubicBezTo>
                  <a:pt x="32" y="14"/>
                  <a:pt x="32" y="14"/>
                  <a:pt x="32" y="1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18"/>
                  <a:pt x="42" y="18"/>
                  <a:pt x="42" y="18"/>
                </a:cubicBezTo>
                <a:cubicBezTo>
                  <a:pt x="32" y="8"/>
                  <a:pt x="32" y="8"/>
                  <a:pt x="32" y="8"/>
                </a:cubicBezTo>
                <a:close/>
                <a:moveTo>
                  <a:pt x="46" y="14"/>
                </a:moveTo>
                <a:cubicBezTo>
                  <a:pt x="69" y="14"/>
                  <a:pt x="69" y="14"/>
                  <a:pt x="69" y="14"/>
                </a:cubicBezTo>
                <a:cubicBezTo>
                  <a:pt x="70" y="14"/>
                  <a:pt x="71" y="15"/>
                  <a:pt x="71" y="16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31"/>
                  <a:pt x="70" y="32"/>
                  <a:pt x="69" y="32"/>
                </a:cubicBezTo>
                <a:cubicBezTo>
                  <a:pt x="74" y="36"/>
                  <a:pt x="74" y="36"/>
                  <a:pt x="74" y="36"/>
                </a:cubicBezTo>
                <a:cubicBezTo>
                  <a:pt x="74" y="38"/>
                  <a:pt x="74" y="38"/>
                  <a:pt x="74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6"/>
                  <a:pt x="41" y="36"/>
                  <a:pt x="41" y="36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4" y="32"/>
                  <a:pt x="44" y="31"/>
                  <a:pt x="44" y="3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5"/>
                  <a:pt x="45" y="14"/>
                  <a:pt x="46" y="14"/>
                </a:cubicBezTo>
                <a:close/>
                <a:moveTo>
                  <a:pt x="56" y="34"/>
                </a:moveTo>
                <a:cubicBezTo>
                  <a:pt x="55" y="36"/>
                  <a:pt x="55" y="36"/>
                  <a:pt x="55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4"/>
                  <a:pt x="59" y="34"/>
                  <a:pt x="59" y="34"/>
                </a:cubicBezTo>
                <a:cubicBezTo>
                  <a:pt x="56" y="34"/>
                  <a:pt x="56" y="34"/>
                  <a:pt x="56" y="34"/>
                </a:cubicBezTo>
                <a:close/>
                <a:moveTo>
                  <a:pt x="47" y="18"/>
                </a:moveTo>
                <a:cubicBezTo>
                  <a:pt x="47" y="29"/>
                  <a:pt x="47" y="29"/>
                  <a:pt x="47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18"/>
                  <a:pt x="68" y="18"/>
                  <a:pt x="68" y="18"/>
                </a:cubicBezTo>
                <a:cubicBezTo>
                  <a:pt x="47" y="18"/>
                  <a:pt x="47" y="18"/>
                  <a:pt x="47" y="18"/>
                </a:cubicBezTo>
                <a:close/>
                <a:moveTo>
                  <a:pt x="5" y="37"/>
                </a:moveTo>
                <a:cubicBezTo>
                  <a:pt x="28" y="37"/>
                  <a:pt x="28" y="37"/>
                  <a:pt x="28" y="37"/>
                </a:cubicBezTo>
                <a:cubicBezTo>
                  <a:pt x="29" y="37"/>
                  <a:pt x="30" y="38"/>
                  <a:pt x="30" y="39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4"/>
                  <a:pt x="30" y="55"/>
                  <a:pt x="28" y="55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1"/>
                  <a:pt x="33" y="61"/>
                  <a:pt x="33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5"/>
                  <a:pt x="3" y="54"/>
                  <a:pt x="3" y="53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8"/>
                  <a:pt x="4" y="37"/>
                  <a:pt x="5" y="37"/>
                </a:cubicBezTo>
                <a:close/>
                <a:moveTo>
                  <a:pt x="15" y="57"/>
                </a:moveTo>
                <a:cubicBezTo>
                  <a:pt x="14" y="59"/>
                  <a:pt x="14" y="59"/>
                  <a:pt x="14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8" y="57"/>
                  <a:pt x="18" y="57"/>
                  <a:pt x="18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6" y="40"/>
                </a:moveTo>
                <a:cubicBezTo>
                  <a:pt x="6" y="52"/>
                  <a:pt x="6" y="52"/>
                  <a:pt x="6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40"/>
                  <a:pt x="27" y="40"/>
                  <a:pt x="27" y="40"/>
                </a:cubicBezTo>
                <a:cubicBezTo>
                  <a:pt x="6" y="40"/>
                  <a:pt x="6" y="40"/>
                  <a:pt x="6" y="40"/>
                </a:cubicBezTo>
                <a:close/>
                <a:moveTo>
                  <a:pt x="15" y="20"/>
                </a:moveTo>
                <a:cubicBezTo>
                  <a:pt x="14" y="22"/>
                  <a:pt x="14" y="22"/>
                  <a:pt x="1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8" y="20"/>
                  <a:pt x="18" y="20"/>
                  <a:pt x="18" y="20"/>
                </a:cubicBezTo>
                <a:cubicBezTo>
                  <a:pt x="15" y="20"/>
                  <a:pt x="15" y="20"/>
                  <a:pt x="15" y="20"/>
                </a:cubicBezTo>
                <a:close/>
                <a:moveTo>
                  <a:pt x="6" y="4"/>
                </a:moveTo>
                <a:cubicBezTo>
                  <a:pt x="6" y="15"/>
                  <a:pt x="6" y="15"/>
                  <a:pt x="6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4"/>
                  <a:pt x="27" y="4"/>
                  <a:pt x="27" y="4"/>
                </a:cubicBezTo>
                <a:lnTo>
                  <a:pt x="6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EF3F54D9-8212-C62F-10B2-54CF45CFEE7E}"/>
              </a:ext>
            </a:extLst>
          </p:cNvPr>
          <p:cNvSpPr/>
          <p:nvPr/>
        </p:nvSpPr>
        <p:spPr>
          <a:xfrm rot="5400000">
            <a:off x="3058408" y="1375530"/>
            <a:ext cx="1364444" cy="1589019"/>
          </a:xfrm>
          <a:prstGeom prst="trapezoid">
            <a:avLst>
              <a:gd name="adj" fmla="val 17868"/>
            </a:avLst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8C33593E-47ED-7CA0-F795-4C4FD2D1D5C0}"/>
              </a:ext>
            </a:extLst>
          </p:cNvPr>
          <p:cNvSpPr>
            <a:spLocks noEditPoints="1"/>
          </p:cNvSpPr>
          <p:nvPr/>
        </p:nvSpPr>
        <p:spPr bwMode="auto">
          <a:xfrm>
            <a:off x="3551021" y="1982641"/>
            <a:ext cx="379216" cy="374798"/>
          </a:xfrm>
          <a:custGeom>
            <a:avLst/>
            <a:gdLst>
              <a:gd name="T0" fmla="*/ 31 w 66"/>
              <a:gd name="T1" fmla="*/ 64 h 65"/>
              <a:gd name="T2" fmla="*/ 21 w 66"/>
              <a:gd name="T3" fmla="*/ 61 h 65"/>
              <a:gd name="T4" fmla="*/ 21 w 66"/>
              <a:gd name="T5" fmla="*/ 61 h 65"/>
              <a:gd name="T6" fmla="*/ 5 w 66"/>
              <a:gd name="T7" fmla="*/ 40 h 65"/>
              <a:gd name="T8" fmla="*/ 5 w 66"/>
              <a:gd name="T9" fmla="*/ 39 h 65"/>
              <a:gd name="T10" fmla="*/ 4 w 66"/>
              <a:gd name="T11" fmla="*/ 33 h 65"/>
              <a:gd name="T12" fmla="*/ 16 w 66"/>
              <a:gd name="T13" fmla="*/ 19 h 65"/>
              <a:gd name="T14" fmla="*/ 12 w 66"/>
              <a:gd name="T15" fmla="*/ 24 h 65"/>
              <a:gd name="T16" fmla="*/ 10 w 66"/>
              <a:gd name="T17" fmla="*/ 30 h 65"/>
              <a:gd name="T18" fmla="*/ 10 w 66"/>
              <a:gd name="T19" fmla="*/ 30 h 65"/>
              <a:gd name="T20" fmla="*/ 17 w 66"/>
              <a:gd name="T21" fmla="*/ 24 h 65"/>
              <a:gd name="T22" fmla="*/ 21 w 66"/>
              <a:gd name="T23" fmla="*/ 30 h 65"/>
              <a:gd name="T24" fmla="*/ 33 w 66"/>
              <a:gd name="T25" fmla="*/ 20 h 65"/>
              <a:gd name="T26" fmla="*/ 44 w 66"/>
              <a:gd name="T27" fmla="*/ 15 h 65"/>
              <a:gd name="T28" fmla="*/ 39 w 66"/>
              <a:gd name="T29" fmla="*/ 2 h 65"/>
              <a:gd name="T30" fmla="*/ 39 w 66"/>
              <a:gd name="T31" fmla="*/ 2 h 65"/>
              <a:gd name="T32" fmla="*/ 66 w 66"/>
              <a:gd name="T33" fmla="*/ 27 h 65"/>
              <a:gd name="T34" fmla="*/ 66 w 66"/>
              <a:gd name="T35" fmla="*/ 37 h 65"/>
              <a:gd name="T36" fmla="*/ 66 w 66"/>
              <a:gd name="T37" fmla="*/ 37 h 65"/>
              <a:gd name="T38" fmla="*/ 63 w 66"/>
              <a:gd name="T39" fmla="*/ 47 h 65"/>
              <a:gd name="T40" fmla="*/ 54 w 66"/>
              <a:gd name="T41" fmla="*/ 58 h 65"/>
              <a:gd name="T42" fmla="*/ 41 w 66"/>
              <a:gd name="T43" fmla="*/ 64 h 65"/>
              <a:gd name="T44" fmla="*/ 41 w 66"/>
              <a:gd name="T45" fmla="*/ 64 h 65"/>
              <a:gd name="T46" fmla="*/ 31 w 66"/>
              <a:gd name="T47" fmla="*/ 64 h 65"/>
              <a:gd name="T48" fmla="*/ 24 w 66"/>
              <a:gd name="T49" fmla="*/ 0 h 65"/>
              <a:gd name="T50" fmla="*/ 0 w 66"/>
              <a:gd name="T51" fmla="*/ 33 h 65"/>
              <a:gd name="T52" fmla="*/ 20 w 66"/>
              <a:gd name="T53" fmla="*/ 19 h 65"/>
              <a:gd name="T54" fmla="*/ 10 w 66"/>
              <a:gd name="T55" fmla="*/ 35 h 65"/>
              <a:gd name="T56" fmla="*/ 11 w 66"/>
              <a:gd name="T57" fmla="*/ 39 h 65"/>
              <a:gd name="T58" fmla="*/ 12 w 66"/>
              <a:gd name="T59" fmla="*/ 42 h 65"/>
              <a:gd name="T60" fmla="*/ 16 w 66"/>
              <a:gd name="T61" fmla="*/ 35 h 65"/>
              <a:gd name="T62" fmla="*/ 15 w 66"/>
              <a:gd name="T63" fmla="*/ 47 h 65"/>
              <a:gd name="T64" fmla="*/ 17 w 66"/>
              <a:gd name="T65" fmla="*/ 51 h 65"/>
              <a:gd name="T66" fmla="*/ 18 w 66"/>
              <a:gd name="T67" fmla="*/ 48 h 65"/>
              <a:gd name="T68" fmla="*/ 25 w 66"/>
              <a:gd name="T69" fmla="*/ 56 h 65"/>
              <a:gd name="T70" fmla="*/ 32 w 66"/>
              <a:gd name="T71" fmla="*/ 58 h 65"/>
              <a:gd name="T72" fmla="*/ 33 w 66"/>
              <a:gd name="T73" fmla="*/ 58 h 65"/>
              <a:gd name="T74" fmla="*/ 23 w 66"/>
              <a:gd name="T75" fmla="*/ 50 h 65"/>
              <a:gd name="T76" fmla="*/ 37 w 66"/>
              <a:gd name="T77" fmla="*/ 58 h 65"/>
              <a:gd name="T78" fmla="*/ 40 w 66"/>
              <a:gd name="T79" fmla="*/ 57 h 65"/>
              <a:gd name="T80" fmla="*/ 43 w 66"/>
              <a:gd name="T81" fmla="*/ 57 h 65"/>
              <a:gd name="T82" fmla="*/ 37 w 66"/>
              <a:gd name="T83" fmla="*/ 51 h 65"/>
              <a:gd name="T84" fmla="*/ 49 w 66"/>
              <a:gd name="T85" fmla="*/ 54 h 65"/>
              <a:gd name="T86" fmla="*/ 53 w 66"/>
              <a:gd name="T87" fmla="*/ 51 h 65"/>
              <a:gd name="T88" fmla="*/ 51 w 66"/>
              <a:gd name="T89" fmla="*/ 49 h 65"/>
              <a:gd name="T90" fmla="*/ 59 w 66"/>
              <a:gd name="T91" fmla="*/ 42 h 65"/>
              <a:gd name="T92" fmla="*/ 60 w 66"/>
              <a:gd name="T93" fmla="*/ 36 h 65"/>
              <a:gd name="T94" fmla="*/ 60 w 66"/>
              <a:gd name="T95" fmla="*/ 35 h 65"/>
              <a:gd name="T96" fmla="*/ 60 w 66"/>
              <a:gd name="T97" fmla="*/ 35 h 65"/>
              <a:gd name="T98" fmla="*/ 52 w 66"/>
              <a:gd name="T99" fmla="*/ 44 h 65"/>
              <a:gd name="T100" fmla="*/ 60 w 66"/>
              <a:gd name="T101" fmla="*/ 30 h 65"/>
              <a:gd name="T102" fmla="*/ 51 w 66"/>
              <a:gd name="T103" fmla="*/ 21 h 65"/>
              <a:gd name="T104" fmla="*/ 60 w 66"/>
              <a:gd name="T105" fmla="*/ 30 h 65"/>
              <a:gd name="T106" fmla="*/ 53 w 66"/>
              <a:gd name="T107" fmla="*/ 15 h 65"/>
              <a:gd name="T108" fmla="*/ 50 w 66"/>
              <a:gd name="T109" fmla="*/ 16 h 65"/>
              <a:gd name="T110" fmla="*/ 37 w 66"/>
              <a:gd name="T111" fmla="*/ 19 h 65"/>
              <a:gd name="T112" fmla="*/ 48 w 66"/>
              <a:gd name="T113" fmla="*/ 30 h 65"/>
              <a:gd name="T114" fmla="*/ 37 w 66"/>
              <a:gd name="T115" fmla="*/ 19 h 65"/>
              <a:gd name="T116" fmla="*/ 33 w 66"/>
              <a:gd name="T117" fmla="*/ 35 h 65"/>
              <a:gd name="T118" fmla="*/ 22 w 66"/>
              <a:gd name="T119" fmla="*/ 45 h 65"/>
              <a:gd name="T120" fmla="*/ 47 w 66"/>
              <a:gd name="T121" fmla="*/ 45 h 65"/>
              <a:gd name="T122" fmla="*/ 37 w 66"/>
              <a:gd name="T123" fmla="*/ 35 h 65"/>
              <a:gd name="T124" fmla="*/ 47 w 66"/>
              <a:gd name="T125" fmla="*/ 4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6" h="65">
                <a:moveTo>
                  <a:pt x="31" y="64"/>
                </a:moveTo>
                <a:cubicBezTo>
                  <a:pt x="31" y="64"/>
                  <a:pt x="31" y="64"/>
                  <a:pt x="31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4" y="63"/>
                  <a:pt x="21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17" y="59"/>
                  <a:pt x="13" y="56"/>
                  <a:pt x="10" y="52"/>
                </a:cubicBezTo>
                <a:cubicBezTo>
                  <a:pt x="8" y="49"/>
                  <a:pt x="6" y="44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4" y="38"/>
                  <a:pt x="4" y="37"/>
                  <a:pt x="4" y="36"/>
                </a:cubicBezTo>
                <a:cubicBezTo>
                  <a:pt x="4" y="33"/>
                  <a:pt x="4" y="33"/>
                  <a:pt x="4" y="33"/>
                </a:cubicBezTo>
                <a:cubicBezTo>
                  <a:pt x="5" y="31"/>
                  <a:pt x="5" y="28"/>
                  <a:pt x="6" y="26"/>
                </a:cubicBezTo>
                <a:cubicBezTo>
                  <a:pt x="8" y="23"/>
                  <a:pt x="12" y="20"/>
                  <a:pt x="16" y="19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3"/>
                  <a:pt x="12" y="24"/>
                </a:cubicBezTo>
                <a:cubicBezTo>
                  <a:pt x="12" y="25"/>
                  <a:pt x="11" y="26"/>
                  <a:pt x="11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28"/>
                  <a:pt x="17" y="26"/>
                  <a:pt x="17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6"/>
                  <a:pt x="21" y="28"/>
                  <a:pt x="21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20"/>
                  <a:pt x="33" y="20"/>
                  <a:pt x="33" y="20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5"/>
                  <a:pt x="44" y="15"/>
                  <a:pt x="44" y="15"/>
                </a:cubicBezTo>
                <a:cubicBezTo>
                  <a:pt x="32" y="2"/>
                  <a:pt x="32" y="2"/>
                  <a:pt x="32" y="2"/>
                </a:cubicBezTo>
                <a:cubicBezTo>
                  <a:pt x="35" y="2"/>
                  <a:pt x="37" y="2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6" y="3"/>
                  <a:pt x="52" y="6"/>
                  <a:pt x="57" y="11"/>
                </a:cubicBezTo>
                <a:cubicBezTo>
                  <a:pt x="61" y="15"/>
                  <a:pt x="64" y="21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30"/>
                  <a:pt x="66" y="34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5" y="41"/>
                  <a:pt x="64" y="44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1" y="52"/>
                  <a:pt x="58" y="55"/>
                  <a:pt x="54" y="58"/>
                </a:cubicBezTo>
                <a:cubicBezTo>
                  <a:pt x="50" y="61"/>
                  <a:pt x="46" y="63"/>
                  <a:pt x="42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38" y="64"/>
                  <a:pt x="35" y="65"/>
                  <a:pt x="31" y="64"/>
                </a:cubicBezTo>
                <a:close/>
                <a:moveTo>
                  <a:pt x="37" y="14"/>
                </a:moveTo>
                <a:cubicBezTo>
                  <a:pt x="24" y="0"/>
                  <a:pt x="24" y="0"/>
                  <a:pt x="24" y="0"/>
                </a:cubicBezTo>
                <a:cubicBezTo>
                  <a:pt x="23" y="5"/>
                  <a:pt x="23" y="5"/>
                  <a:pt x="23" y="5"/>
                </a:cubicBezTo>
                <a:cubicBezTo>
                  <a:pt x="9" y="5"/>
                  <a:pt x="1" y="17"/>
                  <a:pt x="0" y="33"/>
                </a:cubicBezTo>
                <a:cubicBezTo>
                  <a:pt x="1" y="20"/>
                  <a:pt x="10" y="14"/>
                  <a:pt x="21" y="15"/>
                </a:cubicBezTo>
                <a:cubicBezTo>
                  <a:pt x="20" y="19"/>
                  <a:pt x="20" y="19"/>
                  <a:pt x="20" y="19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10" y="35"/>
                </a:moveTo>
                <a:cubicBezTo>
                  <a:pt x="10" y="36"/>
                  <a:pt x="10" y="37"/>
                  <a:pt x="11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40"/>
                  <a:pt x="11" y="41"/>
                  <a:pt x="12" y="42"/>
                </a:cubicBezTo>
                <a:cubicBezTo>
                  <a:pt x="13" y="43"/>
                  <a:pt x="15" y="43"/>
                  <a:pt x="17" y="44"/>
                </a:cubicBezTo>
                <a:cubicBezTo>
                  <a:pt x="17" y="41"/>
                  <a:pt x="16" y="38"/>
                  <a:pt x="16" y="35"/>
                </a:cubicBezTo>
                <a:cubicBezTo>
                  <a:pt x="10" y="35"/>
                  <a:pt x="10" y="35"/>
                  <a:pt x="10" y="35"/>
                </a:cubicBezTo>
                <a:close/>
                <a:moveTo>
                  <a:pt x="15" y="47"/>
                </a:moveTo>
                <a:cubicBezTo>
                  <a:pt x="15" y="48"/>
                  <a:pt x="15" y="48"/>
                  <a:pt x="15" y="48"/>
                </a:cubicBezTo>
                <a:cubicBezTo>
                  <a:pt x="16" y="49"/>
                  <a:pt x="17" y="50"/>
                  <a:pt x="17" y="51"/>
                </a:cubicBezTo>
                <a:cubicBezTo>
                  <a:pt x="18" y="51"/>
                  <a:pt x="19" y="52"/>
                  <a:pt x="19" y="52"/>
                </a:cubicBezTo>
                <a:cubicBezTo>
                  <a:pt x="19" y="51"/>
                  <a:pt x="18" y="50"/>
                  <a:pt x="18" y="48"/>
                </a:cubicBezTo>
                <a:cubicBezTo>
                  <a:pt x="17" y="48"/>
                  <a:pt x="16" y="48"/>
                  <a:pt x="15" y="47"/>
                </a:cubicBezTo>
                <a:close/>
                <a:moveTo>
                  <a:pt x="25" y="56"/>
                </a:moveTo>
                <a:cubicBezTo>
                  <a:pt x="26" y="57"/>
                  <a:pt x="27" y="57"/>
                  <a:pt x="29" y="57"/>
                </a:cubicBezTo>
                <a:cubicBezTo>
                  <a:pt x="30" y="58"/>
                  <a:pt x="31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3" y="58"/>
                </a:cubicBezTo>
                <a:cubicBezTo>
                  <a:pt x="33" y="51"/>
                  <a:pt x="33" y="51"/>
                  <a:pt x="33" y="51"/>
                </a:cubicBezTo>
                <a:cubicBezTo>
                  <a:pt x="29" y="51"/>
                  <a:pt x="26" y="50"/>
                  <a:pt x="23" y="50"/>
                </a:cubicBezTo>
                <a:cubicBezTo>
                  <a:pt x="23" y="52"/>
                  <a:pt x="24" y="54"/>
                  <a:pt x="25" y="56"/>
                </a:cubicBezTo>
                <a:close/>
                <a:moveTo>
                  <a:pt x="37" y="58"/>
                </a:moveTo>
                <a:cubicBezTo>
                  <a:pt x="38" y="58"/>
                  <a:pt x="39" y="58"/>
                  <a:pt x="40" y="58"/>
                </a:cubicBezTo>
                <a:cubicBezTo>
                  <a:pt x="40" y="57"/>
                  <a:pt x="40" y="57"/>
                  <a:pt x="40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2" y="57"/>
                  <a:pt x="43" y="57"/>
                </a:cubicBezTo>
                <a:cubicBezTo>
                  <a:pt x="44" y="54"/>
                  <a:pt x="45" y="52"/>
                  <a:pt x="46" y="50"/>
                </a:cubicBezTo>
                <a:cubicBezTo>
                  <a:pt x="43" y="51"/>
                  <a:pt x="40" y="51"/>
                  <a:pt x="37" y="51"/>
                </a:cubicBezTo>
                <a:cubicBezTo>
                  <a:pt x="37" y="58"/>
                  <a:pt x="37" y="58"/>
                  <a:pt x="37" y="58"/>
                </a:cubicBezTo>
                <a:close/>
                <a:moveTo>
                  <a:pt x="49" y="54"/>
                </a:moveTo>
                <a:cubicBezTo>
                  <a:pt x="50" y="53"/>
                  <a:pt x="50" y="53"/>
                  <a:pt x="50" y="53"/>
                </a:cubicBezTo>
                <a:cubicBezTo>
                  <a:pt x="51" y="52"/>
                  <a:pt x="52" y="52"/>
                  <a:pt x="53" y="51"/>
                </a:cubicBezTo>
                <a:cubicBezTo>
                  <a:pt x="54" y="50"/>
                  <a:pt x="55" y="49"/>
                  <a:pt x="55" y="48"/>
                </a:cubicBezTo>
                <a:cubicBezTo>
                  <a:pt x="54" y="48"/>
                  <a:pt x="52" y="49"/>
                  <a:pt x="51" y="49"/>
                </a:cubicBezTo>
                <a:cubicBezTo>
                  <a:pt x="50" y="51"/>
                  <a:pt x="50" y="52"/>
                  <a:pt x="49" y="54"/>
                </a:cubicBezTo>
                <a:close/>
                <a:moveTo>
                  <a:pt x="59" y="42"/>
                </a:moveTo>
                <a:cubicBezTo>
                  <a:pt x="59" y="41"/>
                  <a:pt x="59" y="40"/>
                  <a:pt x="59" y="40"/>
                </a:cubicBezTo>
                <a:cubicBezTo>
                  <a:pt x="59" y="39"/>
                  <a:pt x="60" y="37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8"/>
                  <a:pt x="52" y="41"/>
                  <a:pt x="52" y="44"/>
                </a:cubicBezTo>
                <a:cubicBezTo>
                  <a:pt x="54" y="44"/>
                  <a:pt x="56" y="43"/>
                  <a:pt x="59" y="42"/>
                </a:cubicBezTo>
                <a:close/>
                <a:moveTo>
                  <a:pt x="60" y="30"/>
                </a:moveTo>
                <a:cubicBezTo>
                  <a:pt x="60" y="28"/>
                  <a:pt x="59" y="26"/>
                  <a:pt x="58" y="24"/>
                </a:cubicBezTo>
                <a:cubicBezTo>
                  <a:pt x="56" y="23"/>
                  <a:pt x="53" y="22"/>
                  <a:pt x="51" y="21"/>
                </a:cubicBezTo>
                <a:cubicBezTo>
                  <a:pt x="52" y="24"/>
                  <a:pt x="52" y="27"/>
                  <a:pt x="52" y="30"/>
                </a:cubicBezTo>
                <a:cubicBezTo>
                  <a:pt x="60" y="30"/>
                  <a:pt x="60" y="30"/>
                  <a:pt x="60" y="30"/>
                </a:cubicBezTo>
                <a:close/>
                <a:moveTo>
                  <a:pt x="55" y="18"/>
                </a:moveTo>
                <a:cubicBezTo>
                  <a:pt x="54" y="17"/>
                  <a:pt x="53" y="16"/>
                  <a:pt x="53" y="15"/>
                </a:cubicBezTo>
                <a:cubicBezTo>
                  <a:pt x="52" y="14"/>
                  <a:pt x="50" y="13"/>
                  <a:pt x="49" y="12"/>
                </a:cubicBezTo>
                <a:cubicBezTo>
                  <a:pt x="49" y="14"/>
                  <a:pt x="50" y="15"/>
                  <a:pt x="50" y="16"/>
                </a:cubicBezTo>
                <a:cubicBezTo>
                  <a:pt x="52" y="17"/>
                  <a:pt x="53" y="17"/>
                  <a:pt x="55" y="18"/>
                </a:cubicBezTo>
                <a:close/>
                <a:moveTo>
                  <a:pt x="37" y="19"/>
                </a:moveTo>
                <a:cubicBezTo>
                  <a:pt x="37" y="30"/>
                  <a:pt x="37" y="30"/>
                  <a:pt x="3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23"/>
                  <a:pt x="46" y="20"/>
                </a:cubicBezTo>
                <a:cubicBezTo>
                  <a:pt x="43" y="19"/>
                  <a:pt x="40" y="19"/>
                  <a:pt x="37" y="19"/>
                </a:cubicBezTo>
                <a:close/>
                <a:moveTo>
                  <a:pt x="33" y="46"/>
                </a:moveTo>
                <a:cubicBezTo>
                  <a:pt x="33" y="35"/>
                  <a:pt x="33" y="35"/>
                  <a:pt x="33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8"/>
                  <a:pt x="21" y="42"/>
                  <a:pt x="22" y="45"/>
                </a:cubicBezTo>
                <a:cubicBezTo>
                  <a:pt x="25" y="46"/>
                  <a:pt x="29" y="46"/>
                  <a:pt x="33" y="46"/>
                </a:cubicBezTo>
                <a:close/>
                <a:moveTo>
                  <a:pt x="47" y="45"/>
                </a:moveTo>
                <a:cubicBezTo>
                  <a:pt x="48" y="42"/>
                  <a:pt x="48" y="38"/>
                  <a:pt x="4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47"/>
                  <a:pt x="37" y="47"/>
                  <a:pt x="37" y="47"/>
                </a:cubicBezTo>
                <a:cubicBezTo>
                  <a:pt x="40" y="47"/>
                  <a:pt x="44" y="46"/>
                  <a:pt x="47" y="4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2" name="梯形 11">
            <a:extLst>
              <a:ext uri="{FF2B5EF4-FFF2-40B4-BE49-F238E27FC236}">
                <a16:creationId xmlns:a16="http://schemas.microsoft.com/office/drawing/2014/main" id="{93ECAC40-6674-A832-19D5-5FE75398A341}"/>
              </a:ext>
            </a:extLst>
          </p:cNvPr>
          <p:cNvSpPr/>
          <p:nvPr/>
        </p:nvSpPr>
        <p:spPr>
          <a:xfrm rot="5400000">
            <a:off x="6297557" y="1388498"/>
            <a:ext cx="1342172" cy="1563082"/>
          </a:xfrm>
          <a:prstGeom prst="trapezoid">
            <a:avLst>
              <a:gd name="adj" fmla="val 17868"/>
            </a:avLst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455F5E69-4DE3-53F5-5332-78244D754F76}"/>
              </a:ext>
            </a:extLst>
          </p:cNvPr>
          <p:cNvSpPr>
            <a:spLocks noEditPoints="1"/>
          </p:cNvSpPr>
          <p:nvPr/>
        </p:nvSpPr>
        <p:spPr bwMode="auto">
          <a:xfrm>
            <a:off x="6749086" y="1942677"/>
            <a:ext cx="439114" cy="454726"/>
          </a:xfrm>
          <a:custGeom>
            <a:avLst/>
            <a:gdLst>
              <a:gd name="T0" fmla="*/ 30 w 58"/>
              <a:gd name="T1" fmla="*/ 27 h 60"/>
              <a:gd name="T2" fmla="*/ 24 w 58"/>
              <a:gd name="T3" fmla="*/ 11 h 60"/>
              <a:gd name="T4" fmla="*/ 31 w 58"/>
              <a:gd name="T5" fmla="*/ 0 h 60"/>
              <a:gd name="T6" fmla="*/ 36 w 58"/>
              <a:gd name="T7" fmla="*/ 15 h 60"/>
              <a:gd name="T8" fmla="*/ 30 w 58"/>
              <a:gd name="T9" fmla="*/ 26 h 60"/>
              <a:gd name="T10" fmla="*/ 29 w 58"/>
              <a:gd name="T11" fmla="*/ 42 h 60"/>
              <a:gd name="T12" fmla="*/ 37 w 58"/>
              <a:gd name="T13" fmla="*/ 35 h 60"/>
              <a:gd name="T14" fmla="*/ 37 w 58"/>
              <a:gd name="T15" fmla="*/ 36 h 60"/>
              <a:gd name="T16" fmla="*/ 46 w 58"/>
              <a:gd name="T17" fmla="*/ 34 h 60"/>
              <a:gd name="T18" fmla="*/ 52 w 58"/>
              <a:gd name="T19" fmla="*/ 39 h 60"/>
              <a:gd name="T20" fmla="*/ 43 w 58"/>
              <a:gd name="T21" fmla="*/ 41 h 60"/>
              <a:gd name="T22" fmla="*/ 36 w 58"/>
              <a:gd name="T23" fmla="*/ 36 h 60"/>
              <a:gd name="T24" fmla="*/ 29 w 58"/>
              <a:gd name="T25" fmla="*/ 45 h 60"/>
              <a:gd name="T26" fmla="*/ 31 w 58"/>
              <a:gd name="T27" fmla="*/ 60 h 60"/>
              <a:gd name="T28" fmla="*/ 24 w 58"/>
              <a:gd name="T29" fmla="*/ 60 h 60"/>
              <a:gd name="T30" fmla="*/ 24 w 58"/>
              <a:gd name="T31" fmla="*/ 40 h 60"/>
              <a:gd name="T32" fmla="*/ 20 w 58"/>
              <a:gd name="T33" fmla="*/ 32 h 60"/>
              <a:gd name="T34" fmla="*/ 5 w 58"/>
              <a:gd name="T35" fmla="*/ 28 h 60"/>
              <a:gd name="T36" fmla="*/ 0 w 58"/>
              <a:gd name="T37" fmla="*/ 16 h 60"/>
              <a:gd name="T38" fmla="*/ 15 w 58"/>
              <a:gd name="T39" fmla="*/ 20 h 60"/>
              <a:gd name="T40" fmla="*/ 21 w 58"/>
              <a:gd name="T41" fmla="*/ 30 h 60"/>
              <a:gd name="T42" fmla="*/ 26 w 58"/>
              <a:gd name="T43" fmla="*/ 37 h 60"/>
              <a:gd name="T44" fmla="*/ 30 w 58"/>
              <a:gd name="T45" fmla="*/ 27 h 60"/>
              <a:gd name="T46" fmla="*/ 21 w 58"/>
              <a:gd name="T47" fmla="*/ 37 h 60"/>
              <a:gd name="T48" fmla="*/ 10 w 58"/>
              <a:gd name="T49" fmla="*/ 35 h 60"/>
              <a:gd name="T50" fmla="*/ 5 w 58"/>
              <a:gd name="T51" fmla="*/ 41 h 60"/>
              <a:gd name="T52" fmla="*/ 14 w 58"/>
              <a:gd name="T53" fmla="*/ 42 h 60"/>
              <a:gd name="T54" fmla="*/ 21 w 58"/>
              <a:gd name="T55" fmla="*/ 37 h 60"/>
              <a:gd name="T56" fmla="*/ 22 w 58"/>
              <a:gd name="T57" fmla="*/ 20 h 60"/>
              <a:gd name="T58" fmla="*/ 18 w 58"/>
              <a:gd name="T59" fmla="*/ 10 h 60"/>
              <a:gd name="T60" fmla="*/ 11 w 58"/>
              <a:gd name="T61" fmla="*/ 8 h 60"/>
              <a:gd name="T62" fmla="*/ 14 w 58"/>
              <a:gd name="T63" fmla="*/ 17 h 60"/>
              <a:gd name="T64" fmla="*/ 22 w 58"/>
              <a:gd name="T65" fmla="*/ 20 h 60"/>
              <a:gd name="T66" fmla="*/ 38 w 58"/>
              <a:gd name="T67" fmla="*/ 18 h 60"/>
              <a:gd name="T68" fmla="*/ 46 w 58"/>
              <a:gd name="T69" fmla="*/ 15 h 60"/>
              <a:gd name="T70" fmla="*/ 50 w 58"/>
              <a:gd name="T71" fmla="*/ 5 h 60"/>
              <a:gd name="T72" fmla="*/ 42 w 58"/>
              <a:gd name="T73" fmla="*/ 8 h 60"/>
              <a:gd name="T74" fmla="*/ 38 w 58"/>
              <a:gd name="T75" fmla="*/ 18 h 60"/>
              <a:gd name="T76" fmla="*/ 34 w 58"/>
              <a:gd name="T77" fmla="*/ 29 h 60"/>
              <a:gd name="T78" fmla="*/ 47 w 58"/>
              <a:gd name="T79" fmla="*/ 30 h 60"/>
              <a:gd name="T80" fmla="*/ 58 w 58"/>
              <a:gd name="T81" fmla="*/ 19 h 60"/>
              <a:gd name="T82" fmla="*/ 46 w 58"/>
              <a:gd name="T83" fmla="*/ 17 h 60"/>
              <a:gd name="T84" fmla="*/ 34 w 58"/>
              <a:gd name="T8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60">
                <a:moveTo>
                  <a:pt x="30" y="27"/>
                </a:moveTo>
                <a:cubicBezTo>
                  <a:pt x="29" y="26"/>
                  <a:pt x="22" y="19"/>
                  <a:pt x="24" y="11"/>
                </a:cubicBezTo>
                <a:cubicBezTo>
                  <a:pt x="26" y="3"/>
                  <a:pt x="31" y="0"/>
                  <a:pt x="31" y="0"/>
                </a:cubicBezTo>
                <a:cubicBezTo>
                  <a:pt x="31" y="0"/>
                  <a:pt x="37" y="7"/>
                  <a:pt x="36" y="15"/>
                </a:cubicBezTo>
                <a:cubicBezTo>
                  <a:pt x="35" y="21"/>
                  <a:pt x="32" y="25"/>
                  <a:pt x="30" y="26"/>
                </a:cubicBezTo>
                <a:cubicBezTo>
                  <a:pt x="29" y="31"/>
                  <a:pt x="29" y="37"/>
                  <a:pt x="29" y="42"/>
                </a:cubicBezTo>
                <a:cubicBezTo>
                  <a:pt x="33" y="39"/>
                  <a:pt x="35" y="38"/>
                  <a:pt x="37" y="35"/>
                </a:cubicBezTo>
                <a:cubicBezTo>
                  <a:pt x="37" y="35"/>
                  <a:pt x="37" y="35"/>
                  <a:pt x="37" y="36"/>
                </a:cubicBezTo>
                <a:cubicBezTo>
                  <a:pt x="38" y="35"/>
                  <a:pt x="43" y="32"/>
                  <a:pt x="46" y="34"/>
                </a:cubicBezTo>
                <a:cubicBezTo>
                  <a:pt x="51" y="36"/>
                  <a:pt x="52" y="39"/>
                  <a:pt x="52" y="39"/>
                </a:cubicBezTo>
                <a:cubicBezTo>
                  <a:pt x="52" y="39"/>
                  <a:pt x="48" y="42"/>
                  <a:pt x="43" y="41"/>
                </a:cubicBezTo>
                <a:cubicBezTo>
                  <a:pt x="39" y="40"/>
                  <a:pt x="37" y="37"/>
                  <a:pt x="36" y="36"/>
                </a:cubicBezTo>
                <a:cubicBezTo>
                  <a:pt x="35" y="41"/>
                  <a:pt x="32" y="43"/>
                  <a:pt x="29" y="45"/>
                </a:cubicBezTo>
                <a:cubicBezTo>
                  <a:pt x="29" y="50"/>
                  <a:pt x="30" y="55"/>
                  <a:pt x="31" y="60"/>
                </a:cubicBezTo>
                <a:cubicBezTo>
                  <a:pt x="29" y="60"/>
                  <a:pt x="26" y="60"/>
                  <a:pt x="24" y="60"/>
                </a:cubicBezTo>
                <a:cubicBezTo>
                  <a:pt x="23" y="53"/>
                  <a:pt x="22" y="47"/>
                  <a:pt x="24" y="40"/>
                </a:cubicBezTo>
                <a:cubicBezTo>
                  <a:pt x="22" y="38"/>
                  <a:pt x="21" y="35"/>
                  <a:pt x="20" y="32"/>
                </a:cubicBezTo>
                <a:cubicBezTo>
                  <a:pt x="17" y="32"/>
                  <a:pt x="10" y="32"/>
                  <a:pt x="5" y="28"/>
                </a:cubicBezTo>
                <a:cubicBezTo>
                  <a:pt x="0" y="22"/>
                  <a:pt x="0" y="16"/>
                  <a:pt x="0" y="16"/>
                </a:cubicBezTo>
                <a:cubicBezTo>
                  <a:pt x="0" y="16"/>
                  <a:pt x="9" y="15"/>
                  <a:pt x="15" y="20"/>
                </a:cubicBezTo>
                <a:cubicBezTo>
                  <a:pt x="19" y="23"/>
                  <a:pt x="20" y="27"/>
                  <a:pt x="21" y="30"/>
                </a:cubicBezTo>
                <a:cubicBezTo>
                  <a:pt x="22" y="32"/>
                  <a:pt x="23" y="34"/>
                  <a:pt x="26" y="37"/>
                </a:cubicBezTo>
                <a:cubicBezTo>
                  <a:pt x="27" y="34"/>
                  <a:pt x="28" y="30"/>
                  <a:pt x="30" y="27"/>
                </a:cubicBezTo>
                <a:close/>
                <a:moveTo>
                  <a:pt x="21" y="37"/>
                </a:moveTo>
                <a:cubicBezTo>
                  <a:pt x="21" y="37"/>
                  <a:pt x="15" y="33"/>
                  <a:pt x="10" y="35"/>
                </a:cubicBezTo>
                <a:cubicBezTo>
                  <a:pt x="6" y="37"/>
                  <a:pt x="5" y="41"/>
                  <a:pt x="5" y="41"/>
                </a:cubicBezTo>
                <a:cubicBezTo>
                  <a:pt x="5" y="41"/>
                  <a:pt x="9" y="44"/>
                  <a:pt x="14" y="42"/>
                </a:cubicBezTo>
                <a:cubicBezTo>
                  <a:pt x="19" y="41"/>
                  <a:pt x="21" y="37"/>
                  <a:pt x="21" y="37"/>
                </a:cubicBezTo>
                <a:close/>
                <a:moveTo>
                  <a:pt x="22" y="20"/>
                </a:moveTo>
                <a:cubicBezTo>
                  <a:pt x="22" y="20"/>
                  <a:pt x="22" y="13"/>
                  <a:pt x="18" y="10"/>
                </a:cubicBezTo>
                <a:cubicBezTo>
                  <a:pt x="14" y="7"/>
                  <a:pt x="11" y="8"/>
                  <a:pt x="11" y="8"/>
                </a:cubicBezTo>
                <a:cubicBezTo>
                  <a:pt x="11" y="8"/>
                  <a:pt x="10" y="13"/>
                  <a:pt x="14" y="17"/>
                </a:cubicBezTo>
                <a:cubicBezTo>
                  <a:pt x="18" y="20"/>
                  <a:pt x="22" y="20"/>
                  <a:pt x="22" y="20"/>
                </a:cubicBezTo>
                <a:close/>
                <a:moveTo>
                  <a:pt x="38" y="18"/>
                </a:moveTo>
                <a:cubicBezTo>
                  <a:pt x="38" y="18"/>
                  <a:pt x="42" y="18"/>
                  <a:pt x="46" y="15"/>
                </a:cubicBezTo>
                <a:cubicBezTo>
                  <a:pt x="50" y="11"/>
                  <a:pt x="50" y="5"/>
                  <a:pt x="50" y="5"/>
                </a:cubicBezTo>
                <a:cubicBezTo>
                  <a:pt x="50" y="5"/>
                  <a:pt x="46" y="5"/>
                  <a:pt x="42" y="8"/>
                </a:cubicBezTo>
                <a:cubicBezTo>
                  <a:pt x="38" y="11"/>
                  <a:pt x="38" y="18"/>
                  <a:pt x="38" y="18"/>
                </a:cubicBezTo>
                <a:close/>
                <a:moveTo>
                  <a:pt x="34" y="29"/>
                </a:moveTo>
                <a:cubicBezTo>
                  <a:pt x="34" y="29"/>
                  <a:pt x="40" y="33"/>
                  <a:pt x="47" y="30"/>
                </a:cubicBezTo>
                <a:cubicBezTo>
                  <a:pt x="55" y="27"/>
                  <a:pt x="58" y="19"/>
                  <a:pt x="58" y="19"/>
                </a:cubicBezTo>
                <a:cubicBezTo>
                  <a:pt x="58" y="19"/>
                  <a:pt x="53" y="16"/>
                  <a:pt x="46" y="17"/>
                </a:cubicBezTo>
                <a:cubicBezTo>
                  <a:pt x="38" y="19"/>
                  <a:pt x="34" y="29"/>
                  <a:pt x="34" y="29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4B9D5BB-35E5-5731-CEE4-627CB843AE16}"/>
              </a:ext>
            </a:extLst>
          </p:cNvPr>
          <p:cNvGrpSpPr/>
          <p:nvPr/>
        </p:nvGrpSpPr>
        <p:grpSpPr>
          <a:xfrm>
            <a:off x="1350019" y="3008914"/>
            <a:ext cx="1423885" cy="1161161"/>
            <a:chOff x="8154515" y="1231884"/>
            <a:chExt cx="1423885" cy="116116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66C8007-F678-D835-F5D8-396797E07624}"/>
                </a:ext>
              </a:extLst>
            </p:cNvPr>
            <p:cNvSpPr/>
            <p:nvPr/>
          </p:nvSpPr>
          <p:spPr>
            <a:xfrm>
              <a:off x="8154515" y="1489147"/>
              <a:ext cx="142388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66F5672-3BE6-40D9-4973-09B4384E5F1C}"/>
                </a:ext>
              </a:extLst>
            </p:cNvPr>
            <p:cNvSpPr txBox="1"/>
            <p:nvPr/>
          </p:nvSpPr>
          <p:spPr>
            <a:xfrm>
              <a:off x="8154515" y="1231884"/>
              <a:ext cx="130958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9439035-D3B7-D55E-5335-45EB3F0E2EF3}"/>
              </a:ext>
            </a:extLst>
          </p:cNvPr>
          <p:cNvGrpSpPr/>
          <p:nvPr/>
        </p:nvGrpSpPr>
        <p:grpSpPr>
          <a:xfrm>
            <a:off x="2927070" y="3008914"/>
            <a:ext cx="1423885" cy="1161161"/>
            <a:chOff x="8154515" y="1231884"/>
            <a:chExt cx="1423885" cy="116116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C780E6D-5F23-9B24-9937-E99EC01AE33F}"/>
                </a:ext>
              </a:extLst>
            </p:cNvPr>
            <p:cNvSpPr/>
            <p:nvPr/>
          </p:nvSpPr>
          <p:spPr>
            <a:xfrm>
              <a:off x="8154515" y="1489147"/>
              <a:ext cx="142388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2060CD-E8ED-597E-6A8F-88E0DA187DEF}"/>
                </a:ext>
              </a:extLst>
            </p:cNvPr>
            <p:cNvSpPr txBox="1"/>
            <p:nvPr/>
          </p:nvSpPr>
          <p:spPr>
            <a:xfrm>
              <a:off x="8154515" y="1231884"/>
              <a:ext cx="130958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502C20F-E275-D5D9-BCBC-3F5C9B3EE332}"/>
              </a:ext>
            </a:extLst>
          </p:cNvPr>
          <p:cNvGrpSpPr/>
          <p:nvPr/>
        </p:nvGrpSpPr>
        <p:grpSpPr>
          <a:xfrm>
            <a:off x="4631158" y="3008914"/>
            <a:ext cx="1423885" cy="1161161"/>
            <a:chOff x="8154515" y="1231884"/>
            <a:chExt cx="1423885" cy="116116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F72D981C-3050-AF40-CF9D-3E51832CC114}"/>
                </a:ext>
              </a:extLst>
            </p:cNvPr>
            <p:cNvSpPr/>
            <p:nvPr/>
          </p:nvSpPr>
          <p:spPr>
            <a:xfrm>
              <a:off x="8154515" y="1489147"/>
              <a:ext cx="142388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F1B52AE-3A0B-6524-9C5A-C814733DE64A}"/>
                </a:ext>
              </a:extLst>
            </p:cNvPr>
            <p:cNvSpPr txBox="1"/>
            <p:nvPr/>
          </p:nvSpPr>
          <p:spPr>
            <a:xfrm>
              <a:off x="8154515" y="1231884"/>
              <a:ext cx="130958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A1B0641-F722-35AC-D348-47E0B0A354A1}"/>
              </a:ext>
            </a:extLst>
          </p:cNvPr>
          <p:cNvGrpSpPr/>
          <p:nvPr/>
        </p:nvGrpSpPr>
        <p:grpSpPr>
          <a:xfrm>
            <a:off x="6187102" y="3008914"/>
            <a:ext cx="1423885" cy="1161161"/>
            <a:chOff x="8154515" y="1231884"/>
            <a:chExt cx="1423885" cy="1161161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3F9DEE2-0783-44D2-FCD6-AE783D0DC242}"/>
                </a:ext>
              </a:extLst>
            </p:cNvPr>
            <p:cNvSpPr/>
            <p:nvPr/>
          </p:nvSpPr>
          <p:spPr>
            <a:xfrm>
              <a:off x="8154515" y="1489147"/>
              <a:ext cx="142388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934ED9D-153D-B4B8-D1C5-EE0C51553ADC}"/>
                </a:ext>
              </a:extLst>
            </p:cNvPr>
            <p:cNvSpPr txBox="1"/>
            <p:nvPr/>
          </p:nvSpPr>
          <p:spPr>
            <a:xfrm>
              <a:off x="8154515" y="1231884"/>
              <a:ext cx="130958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749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03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D4C4B371-4525-63A4-0988-159AEECC39DF}"/>
              </a:ext>
            </a:extLst>
          </p:cNvPr>
          <p:cNvSpPr/>
          <p:nvPr/>
        </p:nvSpPr>
        <p:spPr>
          <a:xfrm>
            <a:off x="1715664" y="1952799"/>
            <a:ext cx="4155724" cy="254788"/>
          </a:xfrm>
          <a:prstGeom prst="rect">
            <a:avLst/>
          </a:prstGeom>
          <a:blipFill dpi="0" rotWithShape="0">
            <a:blip r:embed="rId5">
              <a:alphaModFix amt="50000"/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F67C10B1-F6B7-69E3-A471-75369D18A01F}"/>
              </a:ext>
            </a:extLst>
          </p:cNvPr>
          <p:cNvSpPr>
            <a:spLocks noChangeAspect="1"/>
          </p:cNvSpPr>
          <p:nvPr/>
        </p:nvSpPr>
        <p:spPr>
          <a:xfrm rot="5400000">
            <a:off x="5347807" y="1948571"/>
            <a:ext cx="1047113" cy="1055550"/>
          </a:xfrm>
          <a:prstGeom prst="blockArc">
            <a:avLst>
              <a:gd name="adj1" fmla="val 10800000"/>
              <a:gd name="adj2" fmla="val 21529387"/>
              <a:gd name="adj3" fmla="val 24897"/>
            </a:avLst>
          </a:prstGeom>
          <a:blipFill dpi="0" rotWithShape="0">
            <a:blip r:embed="rId6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034658A-CFAB-9F12-EFA8-3926DF6523C0}"/>
              </a:ext>
            </a:extLst>
          </p:cNvPr>
          <p:cNvSpPr/>
          <p:nvPr/>
        </p:nvSpPr>
        <p:spPr>
          <a:xfrm>
            <a:off x="2696320" y="2745122"/>
            <a:ext cx="3191770" cy="254788"/>
          </a:xfrm>
          <a:prstGeom prst="rect">
            <a:avLst/>
          </a:prstGeom>
          <a:blipFill dpi="0" rotWithShape="0">
            <a:blip r:embed="rId5">
              <a:alphaModFix amt="50000"/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CEDB4720-D208-383B-93A8-75FF714575DC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2182512" y="2740897"/>
            <a:ext cx="1047113" cy="1055550"/>
          </a:xfrm>
          <a:prstGeom prst="blockArc">
            <a:avLst>
              <a:gd name="adj1" fmla="val 10800000"/>
              <a:gd name="adj2" fmla="val 114192"/>
              <a:gd name="adj3" fmla="val 24433"/>
            </a:avLst>
          </a:prstGeom>
          <a:blipFill dpi="0" rotWithShape="0">
            <a:blip r:embed="rId7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DCBBE3D-195F-A3D3-9EA6-EAB9AF2F2BA4}"/>
              </a:ext>
            </a:extLst>
          </p:cNvPr>
          <p:cNvSpPr/>
          <p:nvPr/>
        </p:nvSpPr>
        <p:spPr>
          <a:xfrm>
            <a:off x="2708546" y="3537448"/>
            <a:ext cx="4665757" cy="254782"/>
          </a:xfrm>
          <a:prstGeom prst="rect">
            <a:avLst/>
          </a:prstGeom>
          <a:blipFill dpi="0" rotWithShape="0">
            <a:blip r:embed="rId5">
              <a:alphaModFix amt="50000"/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11" name="椭圆 24">
            <a:extLst>
              <a:ext uri="{FF2B5EF4-FFF2-40B4-BE49-F238E27FC236}">
                <a16:creationId xmlns:a16="http://schemas.microsoft.com/office/drawing/2014/main" id="{7F749E21-37E0-5570-4920-7EEA7E493592}"/>
              </a:ext>
            </a:extLst>
          </p:cNvPr>
          <p:cNvSpPr/>
          <p:nvPr/>
        </p:nvSpPr>
        <p:spPr>
          <a:xfrm>
            <a:off x="2819874" y="1569272"/>
            <a:ext cx="384269" cy="556735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24">
            <a:extLst>
              <a:ext uri="{FF2B5EF4-FFF2-40B4-BE49-F238E27FC236}">
                <a16:creationId xmlns:a16="http://schemas.microsoft.com/office/drawing/2014/main" id="{800B7E53-3872-A5B7-706E-61AE15C0FA30}"/>
              </a:ext>
            </a:extLst>
          </p:cNvPr>
          <p:cNvSpPr/>
          <p:nvPr/>
        </p:nvSpPr>
        <p:spPr>
          <a:xfrm>
            <a:off x="5487119" y="1569272"/>
            <a:ext cx="384269" cy="556735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24">
            <a:extLst>
              <a:ext uri="{FF2B5EF4-FFF2-40B4-BE49-F238E27FC236}">
                <a16:creationId xmlns:a16="http://schemas.microsoft.com/office/drawing/2014/main" id="{FD593521-A323-A2D7-B9C9-1AFCDCCDB1C0}"/>
              </a:ext>
            </a:extLst>
          </p:cNvPr>
          <p:cNvSpPr/>
          <p:nvPr/>
        </p:nvSpPr>
        <p:spPr>
          <a:xfrm>
            <a:off x="6165160" y="2990308"/>
            <a:ext cx="384269" cy="556735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24">
            <a:extLst>
              <a:ext uri="{FF2B5EF4-FFF2-40B4-BE49-F238E27FC236}">
                <a16:creationId xmlns:a16="http://schemas.microsoft.com/office/drawing/2014/main" id="{00E5E61B-3EED-EB0A-E1F4-B6D91709A2D7}"/>
              </a:ext>
            </a:extLst>
          </p:cNvPr>
          <p:cNvSpPr/>
          <p:nvPr/>
        </p:nvSpPr>
        <p:spPr>
          <a:xfrm>
            <a:off x="4481894" y="3136620"/>
            <a:ext cx="384269" cy="556735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4">
            <a:extLst>
              <a:ext uri="{FF2B5EF4-FFF2-40B4-BE49-F238E27FC236}">
                <a16:creationId xmlns:a16="http://schemas.microsoft.com/office/drawing/2014/main" id="{AA3E4F57-CF18-7019-40F9-F0C040CE48FA}"/>
              </a:ext>
            </a:extLst>
          </p:cNvPr>
          <p:cNvSpPr/>
          <p:nvPr/>
        </p:nvSpPr>
        <p:spPr>
          <a:xfrm flipH="1">
            <a:off x="2138012" y="2664879"/>
            <a:ext cx="384269" cy="556735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1678213-9200-5987-2CB9-4E75CA0FA1C9}"/>
              </a:ext>
            </a:extLst>
          </p:cNvPr>
          <p:cNvSpPr/>
          <p:nvPr/>
        </p:nvSpPr>
        <p:spPr>
          <a:xfrm>
            <a:off x="755650" y="1569279"/>
            <a:ext cx="1014047" cy="1014047"/>
          </a:xfrm>
          <a:prstGeom prst="ellipse">
            <a:avLst/>
          </a:prstGeom>
          <a:blipFill dpi="0" rotWithShape="0">
            <a:blip r:embed="rId8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1A647C8-6C6E-85F9-738F-DDC56020F3D6}"/>
              </a:ext>
            </a:extLst>
          </p:cNvPr>
          <p:cNvSpPr/>
          <p:nvPr/>
        </p:nvSpPr>
        <p:spPr>
          <a:xfrm>
            <a:off x="7374303" y="3136620"/>
            <a:ext cx="1014047" cy="1014047"/>
          </a:xfrm>
          <a:prstGeom prst="ellipse">
            <a:avLst/>
          </a:prstGeom>
          <a:blipFill dpi="0" rotWithShape="0">
            <a:blip r:embed="rId8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r>
              <a:rPr lang="en-US" altLang="zh-CN" sz="800" dirty="0"/>
              <a:t>B</a:t>
            </a:r>
            <a:endParaRPr lang="zh-CN" altLang="en-US" sz="8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9F6A599-31B7-2C4B-C67A-E4CBD103F0F7}"/>
              </a:ext>
            </a:extLst>
          </p:cNvPr>
          <p:cNvSpPr txBox="1"/>
          <p:nvPr/>
        </p:nvSpPr>
        <p:spPr>
          <a:xfrm>
            <a:off x="1029872" y="1725436"/>
            <a:ext cx="465601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>
                <a:solidFill>
                  <a:srgbClr val="404040"/>
                </a:solidFill>
              </a:rPr>
              <a:t>A</a:t>
            </a:r>
            <a:endParaRPr kumimoji="1" lang="zh-CN" altLang="en-US" sz="4400" b="1" dirty="0">
              <a:solidFill>
                <a:srgbClr val="40404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1D7FD12-08E3-9112-7F13-45621BED9AB7}"/>
              </a:ext>
            </a:extLst>
          </p:cNvPr>
          <p:cNvSpPr txBox="1"/>
          <p:nvPr/>
        </p:nvSpPr>
        <p:spPr>
          <a:xfrm>
            <a:off x="7651373" y="3315187"/>
            <a:ext cx="465601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400" b="1" dirty="0">
                <a:solidFill>
                  <a:srgbClr val="404040"/>
                </a:solidFill>
              </a:rPr>
              <a:t>B</a:t>
            </a:r>
            <a:endParaRPr kumimoji="1" lang="zh-CN" altLang="en-US" sz="4400" b="1" dirty="0">
              <a:solidFill>
                <a:srgbClr val="404040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CE0B9D7-28C9-15AB-20CF-BF70A6FF2884}"/>
              </a:ext>
            </a:extLst>
          </p:cNvPr>
          <p:cNvGrpSpPr/>
          <p:nvPr/>
        </p:nvGrpSpPr>
        <p:grpSpPr>
          <a:xfrm>
            <a:off x="2786893" y="838004"/>
            <a:ext cx="2531560" cy="745662"/>
            <a:chOff x="8154515" y="1231884"/>
            <a:chExt cx="2531560" cy="74566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CC61912A-CCF8-5FDF-F095-2ECC2CE07399}"/>
                </a:ext>
              </a:extLst>
            </p:cNvPr>
            <p:cNvSpPr/>
            <p:nvPr/>
          </p:nvSpPr>
          <p:spPr>
            <a:xfrm>
              <a:off x="8154515" y="1489147"/>
              <a:ext cx="2531560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25089E4-2C21-E2D0-DD59-AF63B7B9E16E}"/>
                </a:ext>
              </a:extLst>
            </p:cNvPr>
            <p:cNvSpPr txBox="1"/>
            <p:nvPr/>
          </p:nvSpPr>
          <p:spPr>
            <a:xfrm>
              <a:off x="8154515" y="1231884"/>
              <a:ext cx="130958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D70D776-E783-7B64-7BB8-A8B4C0AAE085}"/>
              </a:ext>
            </a:extLst>
          </p:cNvPr>
          <p:cNvGrpSpPr/>
          <p:nvPr/>
        </p:nvGrpSpPr>
        <p:grpSpPr>
          <a:xfrm>
            <a:off x="5973876" y="1160470"/>
            <a:ext cx="2531560" cy="745662"/>
            <a:chOff x="8154515" y="1231884"/>
            <a:chExt cx="2531560" cy="745662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3754E50-7F54-45E2-B8A0-1A77BB47BE89}"/>
                </a:ext>
              </a:extLst>
            </p:cNvPr>
            <p:cNvSpPr/>
            <p:nvPr/>
          </p:nvSpPr>
          <p:spPr>
            <a:xfrm>
              <a:off x="8154515" y="1489147"/>
              <a:ext cx="2531560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C915352-36FC-1CC9-3802-CFDC3E9FFD09}"/>
                </a:ext>
              </a:extLst>
            </p:cNvPr>
            <p:cNvSpPr txBox="1"/>
            <p:nvPr/>
          </p:nvSpPr>
          <p:spPr>
            <a:xfrm>
              <a:off x="8154515" y="1231884"/>
              <a:ext cx="130958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C8A8986-47AB-71B6-04B7-505C8666EC58}"/>
              </a:ext>
            </a:extLst>
          </p:cNvPr>
          <p:cNvGrpSpPr/>
          <p:nvPr/>
        </p:nvGrpSpPr>
        <p:grpSpPr>
          <a:xfrm>
            <a:off x="429745" y="2872516"/>
            <a:ext cx="1708267" cy="1142111"/>
            <a:chOff x="9209472" y="1250934"/>
            <a:chExt cx="1708267" cy="1142111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62F92E3-B063-53FD-031C-16BAF5099145}"/>
                </a:ext>
              </a:extLst>
            </p:cNvPr>
            <p:cNvSpPr/>
            <p:nvPr/>
          </p:nvSpPr>
          <p:spPr>
            <a:xfrm>
              <a:off x="9535377" y="1489147"/>
              <a:ext cx="1382362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A36C88-172C-CEE2-E476-5363D3089881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EC48362-BCAD-F802-EF3E-929F3593D7C3}"/>
              </a:ext>
            </a:extLst>
          </p:cNvPr>
          <p:cNvGrpSpPr/>
          <p:nvPr/>
        </p:nvGrpSpPr>
        <p:grpSpPr>
          <a:xfrm>
            <a:off x="2522281" y="3872465"/>
            <a:ext cx="2734117" cy="726612"/>
            <a:chOff x="8183622" y="1250934"/>
            <a:chExt cx="2734117" cy="726612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C6EF7803-95E9-E5A7-BD70-6AD51793FB23}"/>
                </a:ext>
              </a:extLst>
            </p:cNvPr>
            <p:cNvSpPr/>
            <p:nvPr/>
          </p:nvSpPr>
          <p:spPr>
            <a:xfrm>
              <a:off x="8183622" y="1489147"/>
              <a:ext cx="2734117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F3A9189-EEEE-830D-DB93-A378BC4D1220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C675C5D-8A76-E2C8-822F-56F2E1854312}"/>
              </a:ext>
            </a:extLst>
          </p:cNvPr>
          <p:cNvGrpSpPr/>
          <p:nvPr/>
        </p:nvGrpSpPr>
        <p:grpSpPr>
          <a:xfrm>
            <a:off x="5871363" y="3838900"/>
            <a:ext cx="2531560" cy="745662"/>
            <a:chOff x="8154515" y="1231884"/>
            <a:chExt cx="2531560" cy="745662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9C6EDF44-11FE-4159-0AC0-02509282B02F}"/>
                </a:ext>
              </a:extLst>
            </p:cNvPr>
            <p:cNvSpPr/>
            <p:nvPr/>
          </p:nvSpPr>
          <p:spPr>
            <a:xfrm>
              <a:off x="8154515" y="1489147"/>
              <a:ext cx="2531560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A1DDCFF-1F9F-C7F6-D169-FA697A3BF1E8}"/>
                </a:ext>
              </a:extLst>
            </p:cNvPr>
            <p:cNvSpPr txBox="1"/>
            <p:nvPr/>
          </p:nvSpPr>
          <p:spPr>
            <a:xfrm>
              <a:off x="8154515" y="1231884"/>
              <a:ext cx="130958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3531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03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70FD2A3B-A034-779B-EE41-0D1A2D47C2B2}"/>
              </a:ext>
            </a:extLst>
          </p:cNvPr>
          <p:cNvSpPr/>
          <p:nvPr/>
        </p:nvSpPr>
        <p:spPr>
          <a:xfrm flipV="1">
            <a:off x="755650" y="1088571"/>
            <a:ext cx="3816350" cy="1741714"/>
          </a:xfrm>
          <a:prstGeom prst="round2DiagRect">
            <a:avLst/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rtlCol="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13309AFE-367E-BFB2-063F-39278FDF7B96}"/>
              </a:ext>
            </a:extLst>
          </p:cNvPr>
          <p:cNvSpPr/>
          <p:nvPr/>
        </p:nvSpPr>
        <p:spPr>
          <a:xfrm flipH="1">
            <a:off x="4572000" y="2830285"/>
            <a:ext cx="3816350" cy="1741714"/>
          </a:xfrm>
          <a:prstGeom prst="round2DiagRect">
            <a:avLst/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rtlCol="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17CBE34-B692-490B-778D-808BD2F9D81E}"/>
              </a:ext>
            </a:extLst>
          </p:cNvPr>
          <p:cNvGrpSpPr/>
          <p:nvPr/>
        </p:nvGrpSpPr>
        <p:grpSpPr>
          <a:xfrm>
            <a:off x="4896191" y="1546486"/>
            <a:ext cx="2763224" cy="949756"/>
            <a:chOff x="8154515" y="1231884"/>
            <a:chExt cx="2763224" cy="949756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340A2C7-0093-BF1E-A69B-B7EB955F4F89}"/>
                </a:ext>
              </a:extLst>
            </p:cNvPr>
            <p:cNvSpPr/>
            <p:nvPr/>
          </p:nvSpPr>
          <p:spPr>
            <a:xfrm>
              <a:off x="8154515" y="1489147"/>
              <a:ext cx="2763224" cy="692493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225982-5047-A6D4-852F-6469EE091EBE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062732A-8D62-2846-E8B9-B8C66EA2A0AC}"/>
              </a:ext>
            </a:extLst>
          </p:cNvPr>
          <p:cNvGrpSpPr/>
          <p:nvPr/>
        </p:nvGrpSpPr>
        <p:grpSpPr>
          <a:xfrm>
            <a:off x="1483934" y="3183171"/>
            <a:ext cx="2763224" cy="726612"/>
            <a:chOff x="8154515" y="1250934"/>
            <a:chExt cx="2763224" cy="72661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64F9EE1-8D3D-1F8E-EC61-A01DB5F97F49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208E8EA-CBE7-E8D6-DD64-A13FE678ADA8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1166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271442"/>
            <a:ext cx="2853242" cy="471529"/>
            <a:chOff x="1223458" y="1877811"/>
            <a:chExt cx="2853242" cy="47152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700319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B5851A7-EDC8-3725-9FCF-EECF034BBAD0}"/>
              </a:ext>
            </a:extLst>
          </p:cNvPr>
          <p:cNvSpPr txBox="1"/>
          <p:nvPr/>
        </p:nvSpPr>
        <p:spPr>
          <a:xfrm>
            <a:off x="3935361" y="1077091"/>
            <a:ext cx="13147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04</a:t>
            </a:r>
            <a:endParaRPr lang="zh-CN" altLang="en-US" sz="8000" dirty="0">
              <a:solidFill>
                <a:srgbClr val="4CC599"/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6B6F4C-3988-6B75-32E1-0FB819E1B2D7}"/>
              </a:ext>
            </a:extLst>
          </p:cNvPr>
          <p:cNvSpPr txBox="1"/>
          <p:nvPr/>
        </p:nvSpPr>
        <p:spPr>
          <a:xfrm>
            <a:off x="2916147" y="2788464"/>
            <a:ext cx="3286960" cy="533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734772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04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7BCBBD2F-E8BD-3BDB-287D-8D2BE4166F1D}"/>
              </a:ext>
            </a:extLst>
          </p:cNvPr>
          <p:cNvSpPr/>
          <p:nvPr/>
        </p:nvSpPr>
        <p:spPr>
          <a:xfrm>
            <a:off x="1906262" y="1616335"/>
            <a:ext cx="1080000" cy="1080000"/>
          </a:xfrm>
          <a:prstGeom prst="ellipse">
            <a:avLst/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394C0A1-E52C-7326-A105-65129A486D44}"/>
              </a:ext>
            </a:extLst>
          </p:cNvPr>
          <p:cNvSpPr/>
          <p:nvPr/>
        </p:nvSpPr>
        <p:spPr>
          <a:xfrm>
            <a:off x="3823900" y="1438841"/>
            <a:ext cx="1434988" cy="1434988"/>
          </a:xfrm>
          <a:prstGeom prst="ellipse">
            <a:avLst/>
          </a:pr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46AFF0E-D1EB-C61A-2FF6-A669AA2F5D62}"/>
              </a:ext>
            </a:extLst>
          </p:cNvPr>
          <p:cNvSpPr/>
          <p:nvPr/>
        </p:nvSpPr>
        <p:spPr>
          <a:xfrm>
            <a:off x="6153676" y="1616335"/>
            <a:ext cx="1080000" cy="1080000"/>
          </a:xfrm>
          <a:prstGeom prst="ellipse">
            <a:avLst/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49C677F-2E1F-66AC-9BFE-201899C0F6F1}"/>
              </a:ext>
            </a:extLst>
          </p:cNvPr>
          <p:cNvGrpSpPr>
            <a:grpSpLocks noChangeAspect="1"/>
          </p:cNvGrpSpPr>
          <p:nvPr/>
        </p:nvGrpSpPr>
        <p:grpSpPr>
          <a:xfrm>
            <a:off x="2240833" y="1940560"/>
            <a:ext cx="410858" cy="406619"/>
            <a:chOff x="6967126" y="4092464"/>
            <a:chExt cx="453105" cy="448433"/>
          </a:xfrm>
          <a:solidFill>
            <a:schemeClr val="accent1">
              <a:lumMod val="50000"/>
            </a:schemeClr>
          </a:solidFill>
          <a:effectLst/>
        </p:grpSpPr>
        <p:sp>
          <p:nvSpPr>
            <p:cNvPr id="7" name="Freeform 136">
              <a:extLst>
                <a:ext uri="{FF2B5EF4-FFF2-40B4-BE49-F238E27FC236}">
                  <a16:creationId xmlns:a16="http://schemas.microsoft.com/office/drawing/2014/main" id="{2CDF5D8A-54B3-6413-170F-6ADF44E1B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37">
              <a:extLst>
                <a:ext uri="{FF2B5EF4-FFF2-40B4-BE49-F238E27FC236}">
                  <a16:creationId xmlns:a16="http://schemas.microsoft.com/office/drawing/2014/main" id="{42EDFB16-3687-6647-10C7-3BE4D3252F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9B09BF3-6A1D-3768-2690-84CB3FBB7FF3}"/>
              </a:ext>
            </a:extLst>
          </p:cNvPr>
          <p:cNvGrpSpPr/>
          <p:nvPr/>
        </p:nvGrpSpPr>
        <p:grpSpPr>
          <a:xfrm>
            <a:off x="4302206" y="1837282"/>
            <a:ext cx="423808" cy="509897"/>
            <a:chOff x="6447145" y="3737787"/>
            <a:chExt cx="348964" cy="419850"/>
          </a:xfrm>
          <a:solidFill>
            <a:srgbClr val="404040"/>
          </a:solidFill>
        </p:grpSpPr>
        <p:sp>
          <p:nvSpPr>
            <p:cNvPr id="13" name="Freeform 32">
              <a:extLst>
                <a:ext uri="{FF2B5EF4-FFF2-40B4-BE49-F238E27FC236}">
                  <a16:creationId xmlns:a16="http://schemas.microsoft.com/office/drawing/2014/main" id="{4E313322-0178-5915-AC26-5092AF6CB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6901" y="3737787"/>
              <a:ext cx="88470" cy="419850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A9A945BC-DD08-1D9A-E9D7-5F4771CFE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7145" y="3993951"/>
              <a:ext cx="87487" cy="163686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Freeform 34">
              <a:extLst>
                <a:ext uri="{FF2B5EF4-FFF2-40B4-BE49-F238E27FC236}">
                  <a16:creationId xmlns:a16="http://schemas.microsoft.com/office/drawing/2014/main" id="{35F10B03-0173-6982-33D5-14405EAE2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7639" y="3872805"/>
              <a:ext cx="88470" cy="284832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Freeform 98">
            <a:extLst>
              <a:ext uri="{FF2B5EF4-FFF2-40B4-BE49-F238E27FC236}">
                <a16:creationId xmlns:a16="http://schemas.microsoft.com/office/drawing/2014/main" id="{54C6683D-8F40-DEF1-C6F3-0692857EE68C}"/>
              </a:ext>
            </a:extLst>
          </p:cNvPr>
          <p:cNvSpPr>
            <a:spLocks noEditPoints="1"/>
          </p:cNvSpPr>
          <p:nvPr/>
        </p:nvSpPr>
        <p:spPr bwMode="auto">
          <a:xfrm>
            <a:off x="6491409" y="1966427"/>
            <a:ext cx="411758" cy="42096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 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F72C7E-F646-AD87-2C10-727E0510C97C}"/>
              </a:ext>
            </a:extLst>
          </p:cNvPr>
          <p:cNvGrpSpPr/>
          <p:nvPr/>
        </p:nvGrpSpPr>
        <p:grpSpPr>
          <a:xfrm>
            <a:off x="1706089" y="2873829"/>
            <a:ext cx="1480345" cy="1161161"/>
            <a:chOff x="6006740" y="2969267"/>
            <a:chExt cx="1480345" cy="116116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3BF2F3A-A47A-879E-B263-28CF62D2318B}"/>
                </a:ext>
              </a:extLst>
            </p:cNvPr>
            <p:cNvSpPr/>
            <p:nvPr/>
          </p:nvSpPr>
          <p:spPr>
            <a:xfrm>
              <a:off x="6006740" y="3226530"/>
              <a:ext cx="148034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E89DE6A-5E5B-CDBD-863D-808BFC2A94EB}"/>
                </a:ext>
              </a:extLst>
            </p:cNvPr>
            <p:cNvSpPr txBox="1"/>
            <p:nvPr/>
          </p:nvSpPr>
          <p:spPr>
            <a:xfrm>
              <a:off x="6120247" y="2969267"/>
              <a:ext cx="12533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BE1F701-39DA-E5CB-F836-467D1BB21FC8}"/>
              </a:ext>
            </a:extLst>
          </p:cNvPr>
          <p:cNvGrpSpPr/>
          <p:nvPr/>
        </p:nvGrpSpPr>
        <p:grpSpPr>
          <a:xfrm>
            <a:off x="3831827" y="2970566"/>
            <a:ext cx="1480345" cy="1161161"/>
            <a:chOff x="6006740" y="2969267"/>
            <a:chExt cx="1480345" cy="116116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289C653-818C-B355-1E2C-34C17F8C7048}"/>
                </a:ext>
              </a:extLst>
            </p:cNvPr>
            <p:cNvSpPr/>
            <p:nvPr/>
          </p:nvSpPr>
          <p:spPr>
            <a:xfrm>
              <a:off x="6006740" y="3226530"/>
              <a:ext cx="148034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E237C4B-ADE0-5CC3-24B4-AFFBDF9284F6}"/>
                </a:ext>
              </a:extLst>
            </p:cNvPr>
            <p:cNvSpPr txBox="1"/>
            <p:nvPr/>
          </p:nvSpPr>
          <p:spPr>
            <a:xfrm>
              <a:off x="6120247" y="2969267"/>
              <a:ext cx="12533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0665F95-4E2E-042B-AADD-8D21BA71555D}"/>
              </a:ext>
            </a:extLst>
          </p:cNvPr>
          <p:cNvGrpSpPr/>
          <p:nvPr/>
        </p:nvGrpSpPr>
        <p:grpSpPr>
          <a:xfrm>
            <a:off x="5998621" y="2873829"/>
            <a:ext cx="1480345" cy="1161161"/>
            <a:chOff x="6006740" y="2969267"/>
            <a:chExt cx="1480345" cy="1161161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63F1FD1-E01A-1CC8-A179-4D2487468B31}"/>
                </a:ext>
              </a:extLst>
            </p:cNvPr>
            <p:cNvSpPr/>
            <p:nvPr/>
          </p:nvSpPr>
          <p:spPr>
            <a:xfrm>
              <a:off x="6006740" y="3226530"/>
              <a:ext cx="148034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4466DB-CC66-2F0E-A58B-17EF9FD2F834}"/>
                </a:ext>
              </a:extLst>
            </p:cNvPr>
            <p:cNvSpPr txBox="1"/>
            <p:nvPr/>
          </p:nvSpPr>
          <p:spPr>
            <a:xfrm>
              <a:off x="6120247" y="2969267"/>
              <a:ext cx="12533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46408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6B0FEA6-8503-7195-C981-10330814545C}"/>
              </a:ext>
            </a:extLst>
          </p:cNvPr>
          <p:cNvGrpSpPr/>
          <p:nvPr/>
        </p:nvGrpSpPr>
        <p:grpSpPr>
          <a:xfrm>
            <a:off x="3595046" y="841579"/>
            <a:ext cx="1953908" cy="914400"/>
            <a:chOff x="2555538" y="1181263"/>
            <a:chExt cx="1953908" cy="91440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D3F6201-615C-D3E8-7990-5E1EA4E512E6}"/>
                </a:ext>
              </a:extLst>
            </p:cNvPr>
            <p:cNvGrpSpPr/>
            <p:nvPr/>
          </p:nvGrpSpPr>
          <p:grpSpPr>
            <a:xfrm>
              <a:off x="2555538" y="1181263"/>
              <a:ext cx="1953908" cy="914400"/>
              <a:chOff x="2576961" y="1307523"/>
              <a:chExt cx="1953908" cy="914400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A688CEC6-6277-3F70-A9D9-EE341D4061B4}"/>
                  </a:ext>
                </a:extLst>
              </p:cNvPr>
              <p:cNvSpPr/>
              <p:nvPr/>
            </p:nvSpPr>
            <p:spPr>
              <a:xfrm>
                <a:off x="2576961" y="1307523"/>
                <a:ext cx="914400" cy="914400"/>
              </a:xfrm>
              <a:prstGeom prst="ellipse">
                <a:avLst/>
              </a:prstGeom>
              <a:blipFill dpi="0" rotWithShape="1">
                <a:blip r:embed="rId3">
                  <a:alphaModFix/>
                </a:blip>
                <a:srcRect/>
                <a:tile tx="0" ty="0" sx="100000" sy="100000" flip="none" algn="tl"/>
              </a:blipFill>
              <a:ln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914400"/>
                          <a:gd name="connsiteY0" fmla="*/ 457200 h 914400"/>
                          <a:gd name="connsiteX1" fmla="*/ 457200 w 914400"/>
                          <a:gd name="connsiteY1" fmla="*/ 0 h 914400"/>
                          <a:gd name="connsiteX2" fmla="*/ 914400 w 914400"/>
                          <a:gd name="connsiteY2" fmla="*/ 457200 h 914400"/>
                          <a:gd name="connsiteX3" fmla="*/ 457200 w 914400"/>
                          <a:gd name="connsiteY3" fmla="*/ 914400 h 914400"/>
                          <a:gd name="connsiteX4" fmla="*/ 0 w 914400"/>
                          <a:gd name="connsiteY4" fmla="*/ 457200 h 9144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14400" h="914400" extrusionOk="0">
                            <a:moveTo>
                              <a:pt x="0" y="457200"/>
                            </a:moveTo>
                            <a:cubicBezTo>
                              <a:pt x="-4550" y="201889"/>
                              <a:pt x="178283" y="9913"/>
                              <a:pt x="457200" y="0"/>
                            </a:cubicBezTo>
                            <a:cubicBezTo>
                              <a:pt x="757394" y="10040"/>
                              <a:pt x="886822" y="205572"/>
                              <a:pt x="914400" y="457200"/>
                            </a:cubicBezTo>
                            <a:cubicBezTo>
                              <a:pt x="909345" y="714641"/>
                              <a:pt x="707577" y="926162"/>
                              <a:pt x="457200" y="914400"/>
                            </a:cubicBezTo>
                            <a:cubicBezTo>
                              <a:pt x="168344" y="894511"/>
                              <a:pt x="22609" y="720508"/>
                              <a:pt x="0" y="45720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4FF1938-3B2E-6FBA-649A-10DA1967EAE1}"/>
                  </a:ext>
                </a:extLst>
              </p:cNvPr>
              <p:cNvSpPr/>
              <p:nvPr/>
            </p:nvSpPr>
            <p:spPr>
              <a:xfrm>
                <a:off x="3616469" y="1307523"/>
                <a:ext cx="914400" cy="914400"/>
              </a:xfrm>
              <a:prstGeom prst="ellipse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914400"/>
                          <a:gd name="connsiteY0" fmla="*/ 457200 h 914400"/>
                          <a:gd name="connsiteX1" fmla="*/ 457200 w 914400"/>
                          <a:gd name="connsiteY1" fmla="*/ 0 h 914400"/>
                          <a:gd name="connsiteX2" fmla="*/ 914400 w 914400"/>
                          <a:gd name="connsiteY2" fmla="*/ 457200 h 914400"/>
                          <a:gd name="connsiteX3" fmla="*/ 457200 w 914400"/>
                          <a:gd name="connsiteY3" fmla="*/ 914400 h 914400"/>
                          <a:gd name="connsiteX4" fmla="*/ 0 w 914400"/>
                          <a:gd name="connsiteY4" fmla="*/ 457200 h 9144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14400" h="914400" extrusionOk="0">
                            <a:moveTo>
                              <a:pt x="0" y="457200"/>
                            </a:moveTo>
                            <a:cubicBezTo>
                              <a:pt x="-4550" y="201889"/>
                              <a:pt x="178283" y="9913"/>
                              <a:pt x="457200" y="0"/>
                            </a:cubicBezTo>
                            <a:cubicBezTo>
                              <a:pt x="757394" y="10040"/>
                              <a:pt x="886822" y="205572"/>
                              <a:pt x="914400" y="457200"/>
                            </a:cubicBezTo>
                            <a:cubicBezTo>
                              <a:pt x="909345" y="714641"/>
                              <a:pt x="707577" y="926162"/>
                              <a:pt x="457200" y="914400"/>
                            </a:cubicBezTo>
                            <a:cubicBezTo>
                              <a:pt x="168344" y="894511"/>
                              <a:pt x="22609" y="720508"/>
                              <a:pt x="0" y="457200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21B6394-824E-9183-98C5-A2C9AEFFAB94}"/>
                </a:ext>
              </a:extLst>
            </p:cNvPr>
            <p:cNvSpPr txBox="1"/>
            <p:nvPr/>
          </p:nvSpPr>
          <p:spPr>
            <a:xfrm>
              <a:off x="2723951" y="1352461"/>
              <a:ext cx="16575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目录</a:t>
              </a:r>
            </a:p>
          </p:txBody>
        </p:sp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id="{08AC57B4-C88E-E263-53FF-B0A7E4B1A8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97540"/>
            <a:ext cx="4537565" cy="1145960"/>
          </a:xfrm>
          <a:custGeom>
            <a:avLst/>
            <a:gdLst>
              <a:gd name="connsiteX0" fmla="*/ 0 w 4537565"/>
              <a:gd name="connsiteY0" fmla="*/ 0 h 1145960"/>
              <a:gd name="connsiteX1" fmla="*/ 4537565 w 4537565"/>
              <a:gd name="connsiteY1" fmla="*/ 0 h 1145960"/>
              <a:gd name="connsiteX2" fmla="*/ 4537565 w 4537565"/>
              <a:gd name="connsiteY2" fmla="*/ 1145960 h 1145960"/>
              <a:gd name="connsiteX3" fmla="*/ 0 w 4537565"/>
              <a:gd name="connsiteY3" fmla="*/ 1145960 h 1145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7565" h="1145960">
                <a:moveTo>
                  <a:pt x="0" y="0"/>
                </a:moveTo>
                <a:lnTo>
                  <a:pt x="4537565" y="0"/>
                </a:lnTo>
                <a:lnTo>
                  <a:pt x="4537565" y="1145960"/>
                </a:lnTo>
                <a:lnTo>
                  <a:pt x="0" y="1145960"/>
                </a:lnTo>
                <a:close/>
              </a:path>
            </a:pathLst>
          </a:cu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5F181CD0-576A-9F67-4D1F-ED90738618B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8915" y="0"/>
            <a:ext cx="4265085" cy="606834"/>
          </a:xfrm>
          <a:custGeom>
            <a:avLst/>
            <a:gdLst>
              <a:gd name="connsiteX0" fmla="*/ 0 w 4265085"/>
              <a:gd name="connsiteY0" fmla="*/ 0 h 606834"/>
              <a:gd name="connsiteX1" fmla="*/ 4265085 w 4265085"/>
              <a:gd name="connsiteY1" fmla="*/ 0 h 606834"/>
              <a:gd name="connsiteX2" fmla="*/ 4265085 w 4265085"/>
              <a:gd name="connsiteY2" fmla="*/ 606834 h 606834"/>
              <a:gd name="connsiteX3" fmla="*/ 0 w 4265085"/>
              <a:gd name="connsiteY3" fmla="*/ 606834 h 60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5085" h="606834">
                <a:moveTo>
                  <a:pt x="0" y="0"/>
                </a:moveTo>
                <a:lnTo>
                  <a:pt x="4265085" y="0"/>
                </a:lnTo>
                <a:lnTo>
                  <a:pt x="4265085" y="606834"/>
                </a:lnTo>
                <a:lnTo>
                  <a:pt x="0" y="606834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131BC19-4487-5484-F504-AB1D095399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1" y="4496796"/>
            <a:ext cx="2286000" cy="646704"/>
          </a:xfrm>
          <a:custGeom>
            <a:avLst/>
            <a:gdLst>
              <a:gd name="connsiteX0" fmla="*/ 2286000 w 2286000"/>
              <a:gd name="connsiteY0" fmla="*/ 646704 h 646704"/>
              <a:gd name="connsiteX1" fmla="*/ 0 w 2286000"/>
              <a:gd name="connsiteY1" fmla="*/ 646704 h 646704"/>
              <a:gd name="connsiteX2" fmla="*/ 0 w 2286000"/>
              <a:gd name="connsiteY2" fmla="*/ 0 h 646704"/>
              <a:gd name="connsiteX3" fmla="*/ 2286000 w 2286000"/>
              <a:gd name="connsiteY3" fmla="*/ 0 h 646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646704">
                <a:moveTo>
                  <a:pt x="2286000" y="646704"/>
                </a:moveTo>
                <a:lnTo>
                  <a:pt x="0" y="646704"/>
                </a:lnTo>
                <a:lnTo>
                  <a:pt x="0" y="0"/>
                </a:lnTo>
                <a:lnTo>
                  <a:pt x="2286000" y="0"/>
                </a:lnTo>
                <a:close/>
              </a:path>
            </a:pathLst>
          </a:cu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451FF423-62D2-7691-02B8-3E6C85AAFD4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5674061" y="0"/>
            <a:ext cx="3469938" cy="974739"/>
          </a:xfrm>
          <a:custGeom>
            <a:avLst/>
            <a:gdLst>
              <a:gd name="connsiteX0" fmla="*/ 3469938 w 3469938"/>
              <a:gd name="connsiteY0" fmla="*/ 974739 h 974739"/>
              <a:gd name="connsiteX1" fmla="*/ 0 w 3469938"/>
              <a:gd name="connsiteY1" fmla="*/ 974739 h 974739"/>
              <a:gd name="connsiteX2" fmla="*/ 0 w 3469938"/>
              <a:gd name="connsiteY2" fmla="*/ 0 h 974739"/>
              <a:gd name="connsiteX3" fmla="*/ 3469938 w 3469938"/>
              <a:gd name="connsiteY3" fmla="*/ 0 h 97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9938" h="974739">
                <a:moveTo>
                  <a:pt x="3469938" y="974739"/>
                </a:moveTo>
                <a:lnTo>
                  <a:pt x="0" y="974739"/>
                </a:lnTo>
                <a:lnTo>
                  <a:pt x="0" y="0"/>
                </a:lnTo>
                <a:lnTo>
                  <a:pt x="3469938" y="0"/>
                </a:ln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1575883" y="2300615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036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01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03EF1B4-3AAC-02AB-2CDA-1441D92E8A37}"/>
              </a:ext>
            </a:extLst>
          </p:cNvPr>
          <p:cNvGrpSpPr/>
          <p:nvPr/>
        </p:nvGrpSpPr>
        <p:grpSpPr>
          <a:xfrm>
            <a:off x="4700083" y="2300615"/>
            <a:ext cx="2853242" cy="523220"/>
            <a:chOff x="1223458" y="1855384"/>
            <a:chExt cx="2853242" cy="52322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C6694C2-0647-354D-4A3B-E8C43D4FF240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52FBA9C4-7E3C-DC9D-E6B6-186C07C2E022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8C38B0F6-369F-3D7A-8036-00E97FF765F5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CE1CDE9-9956-F653-C939-52244DC72684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A659CE4-5A1E-C3D7-BA68-8F34DCA5277B}"/>
                </a:ext>
              </a:extLst>
            </p:cNvPr>
            <p:cNvSpPr txBox="1"/>
            <p:nvPr/>
          </p:nvSpPr>
          <p:spPr>
            <a:xfrm>
              <a:off x="1374749" y="1855384"/>
              <a:ext cx="5774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02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7DF5C8C-68BC-E47C-DF2E-C5A5ADDC0C4A}"/>
              </a:ext>
            </a:extLst>
          </p:cNvPr>
          <p:cNvGrpSpPr/>
          <p:nvPr/>
        </p:nvGrpSpPr>
        <p:grpSpPr>
          <a:xfrm>
            <a:off x="1575883" y="3016981"/>
            <a:ext cx="2853242" cy="523220"/>
            <a:chOff x="1223458" y="1855384"/>
            <a:chExt cx="2853242" cy="52322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DD1025C-7A1B-DDD6-CCFB-26D412F31340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C366F3A8-9397-BB98-B870-F978BE707C78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FAC78B19-EE58-2263-9F7D-B9195D906DAE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911B731-926A-CF05-2FB3-FB2FDB187E37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8E00804-47E5-AB61-C129-3125F371C454}"/>
                </a:ext>
              </a:extLst>
            </p:cNvPr>
            <p:cNvSpPr txBox="1"/>
            <p:nvPr/>
          </p:nvSpPr>
          <p:spPr>
            <a:xfrm>
              <a:off x="1379436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03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DE8E8F7-34AD-EE2B-58B1-C0C9891677C4}"/>
              </a:ext>
            </a:extLst>
          </p:cNvPr>
          <p:cNvGrpSpPr/>
          <p:nvPr/>
        </p:nvGrpSpPr>
        <p:grpSpPr>
          <a:xfrm>
            <a:off x="4700083" y="3016981"/>
            <a:ext cx="2853242" cy="523220"/>
            <a:chOff x="1223458" y="1855384"/>
            <a:chExt cx="2853242" cy="52322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CFBCBBCD-460A-3316-DE1C-A0DC4FAB7217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E3FE50D1-783D-92EE-E359-92A7BDC6E290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3BB4DE7E-F71E-F2CC-FC58-7E0ED6792129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0FE525C-363F-FF15-57FA-2AE4F8E9CF2A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A0B70F9-1FFB-16EC-E193-0E38D0E18351}"/>
                </a:ext>
              </a:extLst>
            </p:cNvPr>
            <p:cNvSpPr txBox="1"/>
            <p:nvPr/>
          </p:nvSpPr>
          <p:spPr>
            <a:xfrm>
              <a:off x="1385726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04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9944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A5F9A15-A6F6-97BE-AB3F-BAC61F3A4477}"/>
              </a:ext>
            </a:extLst>
          </p:cNvPr>
          <p:cNvSpPr/>
          <p:nvPr/>
        </p:nvSpPr>
        <p:spPr>
          <a:xfrm rot="10800000">
            <a:off x="6339347" y="1311274"/>
            <a:ext cx="1347853" cy="1471493"/>
          </a:xfrm>
          <a:custGeom>
            <a:avLst/>
            <a:gdLst>
              <a:gd name="connsiteX0" fmla="*/ 1294855 w 1347853"/>
              <a:gd name="connsiteY0" fmla="*/ 1471493 h 1471493"/>
              <a:gd name="connsiteX1" fmla="*/ 52998 w 1347853"/>
              <a:gd name="connsiteY1" fmla="*/ 1471493 h 1471493"/>
              <a:gd name="connsiteX2" fmla="*/ 0 w 1347853"/>
              <a:gd name="connsiteY2" fmla="*/ 1418495 h 1471493"/>
              <a:gd name="connsiteX3" fmla="*/ 0 w 1347853"/>
              <a:gd name="connsiteY3" fmla="*/ 137268 h 1471493"/>
              <a:gd name="connsiteX4" fmla="*/ 52998 w 1347853"/>
              <a:gd name="connsiteY4" fmla="*/ 84270 h 1471493"/>
              <a:gd name="connsiteX5" fmla="*/ 627227 w 1347853"/>
              <a:gd name="connsiteY5" fmla="*/ 84270 h 1471493"/>
              <a:gd name="connsiteX6" fmla="*/ 676104 w 1347853"/>
              <a:gd name="connsiteY6" fmla="*/ 0 h 1471493"/>
              <a:gd name="connsiteX7" fmla="*/ 724981 w 1347853"/>
              <a:gd name="connsiteY7" fmla="*/ 84270 h 1471493"/>
              <a:gd name="connsiteX8" fmla="*/ 1294855 w 1347853"/>
              <a:gd name="connsiteY8" fmla="*/ 84270 h 1471493"/>
              <a:gd name="connsiteX9" fmla="*/ 1347853 w 1347853"/>
              <a:gd name="connsiteY9" fmla="*/ 137268 h 1471493"/>
              <a:gd name="connsiteX10" fmla="*/ 1347853 w 1347853"/>
              <a:gd name="connsiteY10" fmla="*/ 1418495 h 1471493"/>
              <a:gd name="connsiteX11" fmla="*/ 1294855 w 1347853"/>
              <a:gd name="connsiteY11" fmla="*/ 1471493 h 147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47853" h="1471493">
                <a:moveTo>
                  <a:pt x="1294855" y="1471493"/>
                </a:moveTo>
                <a:lnTo>
                  <a:pt x="52998" y="1471493"/>
                </a:lnTo>
                <a:cubicBezTo>
                  <a:pt x="23728" y="1471493"/>
                  <a:pt x="0" y="1447765"/>
                  <a:pt x="0" y="1418495"/>
                </a:cubicBezTo>
                <a:lnTo>
                  <a:pt x="0" y="137268"/>
                </a:lnTo>
                <a:cubicBezTo>
                  <a:pt x="0" y="107998"/>
                  <a:pt x="23728" y="84270"/>
                  <a:pt x="52998" y="84270"/>
                </a:cubicBezTo>
                <a:lnTo>
                  <a:pt x="627227" y="84270"/>
                </a:lnTo>
                <a:lnTo>
                  <a:pt x="676104" y="0"/>
                </a:lnTo>
                <a:lnTo>
                  <a:pt x="724981" y="84270"/>
                </a:lnTo>
                <a:lnTo>
                  <a:pt x="1294855" y="84270"/>
                </a:lnTo>
                <a:cubicBezTo>
                  <a:pt x="1324125" y="84270"/>
                  <a:pt x="1347853" y="107998"/>
                  <a:pt x="1347853" y="137268"/>
                </a:cubicBezTo>
                <a:lnTo>
                  <a:pt x="1347853" y="1418495"/>
                </a:lnTo>
                <a:cubicBezTo>
                  <a:pt x="1347853" y="1447765"/>
                  <a:pt x="1324125" y="1471493"/>
                  <a:pt x="1294855" y="1471493"/>
                </a:cubicBezTo>
                <a:close/>
              </a:path>
            </a:pathLst>
          </a:custGeom>
          <a:solidFill>
            <a:schemeClr val="bg1"/>
          </a:solidFill>
          <a:ln w="6350">
            <a:solidFill>
              <a:srgbClr val="4CC599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DA89462-B40C-56C1-9DE7-F1499B071CE6}"/>
              </a:ext>
            </a:extLst>
          </p:cNvPr>
          <p:cNvSpPr/>
          <p:nvPr/>
        </p:nvSpPr>
        <p:spPr>
          <a:xfrm rot="10800000">
            <a:off x="4709006" y="1311274"/>
            <a:ext cx="1347853" cy="1471493"/>
          </a:xfrm>
          <a:custGeom>
            <a:avLst/>
            <a:gdLst>
              <a:gd name="connsiteX0" fmla="*/ 1294855 w 1347853"/>
              <a:gd name="connsiteY0" fmla="*/ 1471493 h 1471493"/>
              <a:gd name="connsiteX1" fmla="*/ 52998 w 1347853"/>
              <a:gd name="connsiteY1" fmla="*/ 1471493 h 1471493"/>
              <a:gd name="connsiteX2" fmla="*/ 0 w 1347853"/>
              <a:gd name="connsiteY2" fmla="*/ 1418495 h 1471493"/>
              <a:gd name="connsiteX3" fmla="*/ 0 w 1347853"/>
              <a:gd name="connsiteY3" fmla="*/ 137268 h 1471493"/>
              <a:gd name="connsiteX4" fmla="*/ 52998 w 1347853"/>
              <a:gd name="connsiteY4" fmla="*/ 84270 h 1471493"/>
              <a:gd name="connsiteX5" fmla="*/ 627227 w 1347853"/>
              <a:gd name="connsiteY5" fmla="*/ 84270 h 1471493"/>
              <a:gd name="connsiteX6" fmla="*/ 676104 w 1347853"/>
              <a:gd name="connsiteY6" fmla="*/ 0 h 1471493"/>
              <a:gd name="connsiteX7" fmla="*/ 724981 w 1347853"/>
              <a:gd name="connsiteY7" fmla="*/ 84270 h 1471493"/>
              <a:gd name="connsiteX8" fmla="*/ 1294855 w 1347853"/>
              <a:gd name="connsiteY8" fmla="*/ 84270 h 1471493"/>
              <a:gd name="connsiteX9" fmla="*/ 1347853 w 1347853"/>
              <a:gd name="connsiteY9" fmla="*/ 137268 h 1471493"/>
              <a:gd name="connsiteX10" fmla="*/ 1347853 w 1347853"/>
              <a:gd name="connsiteY10" fmla="*/ 1418495 h 1471493"/>
              <a:gd name="connsiteX11" fmla="*/ 1294855 w 1347853"/>
              <a:gd name="connsiteY11" fmla="*/ 1471493 h 147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47853" h="1471493">
                <a:moveTo>
                  <a:pt x="1294855" y="1471493"/>
                </a:moveTo>
                <a:lnTo>
                  <a:pt x="52998" y="1471493"/>
                </a:lnTo>
                <a:cubicBezTo>
                  <a:pt x="23728" y="1471493"/>
                  <a:pt x="0" y="1447765"/>
                  <a:pt x="0" y="1418495"/>
                </a:cubicBezTo>
                <a:lnTo>
                  <a:pt x="0" y="137268"/>
                </a:lnTo>
                <a:cubicBezTo>
                  <a:pt x="0" y="107998"/>
                  <a:pt x="23728" y="84270"/>
                  <a:pt x="52998" y="84270"/>
                </a:cubicBezTo>
                <a:lnTo>
                  <a:pt x="627227" y="84270"/>
                </a:lnTo>
                <a:lnTo>
                  <a:pt x="676104" y="0"/>
                </a:lnTo>
                <a:lnTo>
                  <a:pt x="724981" y="84270"/>
                </a:lnTo>
                <a:lnTo>
                  <a:pt x="1294855" y="84270"/>
                </a:lnTo>
                <a:cubicBezTo>
                  <a:pt x="1324125" y="84270"/>
                  <a:pt x="1347853" y="107998"/>
                  <a:pt x="1347853" y="137268"/>
                </a:cubicBezTo>
                <a:lnTo>
                  <a:pt x="1347853" y="1418495"/>
                </a:lnTo>
                <a:cubicBezTo>
                  <a:pt x="1347853" y="1447765"/>
                  <a:pt x="1324125" y="1471493"/>
                  <a:pt x="1294855" y="1471493"/>
                </a:cubicBezTo>
                <a:close/>
              </a:path>
            </a:pathLst>
          </a:custGeom>
          <a:blipFill dpi="0" rotWithShape="0"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4">
              <a:lnSpc>
                <a:spcPct val="120000"/>
              </a:lnSpc>
            </a:pPr>
            <a:endParaRPr sz="80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6CD90C53-A33B-9781-B035-9FB6A3501784}"/>
              </a:ext>
            </a:extLst>
          </p:cNvPr>
          <p:cNvSpPr/>
          <p:nvPr/>
        </p:nvSpPr>
        <p:spPr>
          <a:xfrm rot="10800000">
            <a:off x="1448324" y="1311274"/>
            <a:ext cx="1347853" cy="1471493"/>
          </a:xfrm>
          <a:custGeom>
            <a:avLst/>
            <a:gdLst>
              <a:gd name="connsiteX0" fmla="*/ 1294855 w 1347853"/>
              <a:gd name="connsiteY0" fmla="*/ 1471493 h 1471493"/>
              <a:gd name="connsiteX1" fmla="*/ 52998 w 1347853"/>
              <a:gd name="connsiteY1" fmla="*/ 1471493 h 1471493"/>
              <a:gd name="connsiteX2" fmla="*/ 0 w 1347853"/>
              <a:gd name="connsiteY2" fmla="*/ 1418495 h 1471493"/>
              <a:gd name="connsiteX3" fmla="*/ 0 w 1347853"/>
              <a:gd name="connsiteY3" fmla="*/ 137268 h 1471493"/>
              <a:gd name="connsiteX4" fmla="*/ 52998 w 1347853"/>
              <a:gd name="connsiteY4" fmla="*/ 84270 h 1471493"/>
              <a:gd name="connsiteX5" fmla="*/ 627227 w 1347853"/>
              <a:gd name="connsiteY5" fmla="*/ 84270 h 1471493"/>
              <a:gd name="connsiteX6" fmla="*/ 676104 w 1347853"/>
              <a:gd name="connsiteY6" fmla="*/ 0 h 1471493"/>
              <a:gd name="connsiteX7" fmla="*/ 724980 w 1347853"/>
              <a:gd name="connsiteY7" fmla="*/ 84270 h 1471493"/>
              <a:gd name="connsiteX8" fmla="*/ 1294855 w 1347853"/>
              <a:gd name="connsiteY8" fmla="*/ 84270 h 1471493"/>
              <a:gd name="connsiteX9" fmla="*/ 1347853 w 1347853"/>
              <a:gd name="connsiteY9" fmla="*/ 137268 h 1471493"/>
              <a:gd name="connsiteX10" fmla="*/ 1347853 w 1347853"/>
              <a:gd name="connsiteY10" fmla="*/ 1418495 h 1471493"/>
              <a:gd name="connsiteX11" fmla="*/ 1294855 w 1347853"/>
              <a:gd name="connsiteY11" fmla="*/ 1471493 h 147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47853" h="1471493">
                <a:moveTo>
                  <a:pt x="1294855" y="1471493"/>
                </a:moveTo>
                <a:lnTo>
                  <a:pt x="52998" y="1471493"/>
                </a:lnTo>
                <a:cubicBezTo>
                  <a:pt x="23728" y="1471493"/>
                  <a:pt x="0" y="1447765"/>
                  <a:pt x="0" y="1418495"/>
                </a:cubicBezTo>
                <a:lnTo>
                  <a:pt x="0" y="137268"/>
                </a:lnTo>
                <a:cubicBezTo>
                  <a:pt x="0" y="107998"/>
                  <a:pt x="23728" y="84270"/>
                  <a:pt x="52998" y="84270"/>
                </a:cubicBezTo>
                <a:lnTo>
                  <a:pt x="627227" y="84270"/>
                </a:lnTo>
                <a:lnTo>
                  <a:pt x="676104" y="0"/>
                </a:lnTo>
                <a:lnTo>
                  <a:pt x="724980" y="84270"/>
                </a:lnTo>
                <a:lnTo>
                  <a:pt x="1294855" y="84270"/>
                </a:lnTo>
                <a:cubicBezTo>
                  <a:pt x="1324125" y="84270"/>
                  <a:pt x="1347853" y="107998"/>
                  <a:pt x="1347853" y="137268"/>
                </a:cubicBezTo>
                <a:lnTo>
                  <a:pt x="1347853" y="1418495"/>
                </a:lnTo>
                <a:cubicBezTo>
                  <a:pt x="1347853" y="1447765"/>
                  <a:pt x="1324125" y="1471493"/>
                  <a:pt x="1294855" y="1471493"/>
                </a:cubicBezTo>
                <a:close/>
              </a:path>
            </a:pathLst>
          </a:custGeom>
          <a:blipFill dpi="0" rotWithShape="0"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4">
              <a:lnSpc>
                <a:spcPct val="120000"/>
              </a:lnSpc>
            </a:pPr>
            <a:endParaRPr sz="80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04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3" name="ï$ľïḍè">
            <a:extLst>
              <a:ext uri="{FF2B5EF4-FFF2-40B4-BE49-F238E27FC236}">
                <a16:creationId xmlns:a16="http://schemas.microsoft.com/office/drawing/2014/main" id="{235AE709-6A83-347D-5A30-0F9B4566535C}"/>
              </a:ext>
            </a:extLst>
          </p:cNvPr>
          <p:cNvSpPr/>
          <p:nvPr/>
        </p:nvSpPr>
        <p:spPr>
          <a:xfrm>
            <a:off x="733425" y="3040140"/>
            <a:ext cx="7677150" cy="47189"/>
          </a:xfrm>
          <a:prstGeom prst="roundRect">
            <a:avLst>
              <a:gd name="adj" fmla="val 50000"/>
            </a:avLst>
          </a:prstGeom>
          <a:blipFill dpi="0" rotWithShape="0">
            <a:blip r:embed="rId6">
              <a:alphaModFix amt="50000"/>
            </a:blip>
            <a:srcRect/>
            <a:stretch>
              <a:fillRect/>
            </a:stretch>
          </a:blipFill>
          <a:ln w="127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4">
              <a:lnSpc>
                <a:spcPct val="120000"/>
              </a:lnSpc>
            </a:pPr>
            <a:endParaRPr sz="800">
              <a:solidFill>
                <a:schemeClr val="lt1"/>
              </a:solidFill>
            </a:endParaRPr>
          </a:p>
        </p:txBody>
      </p:sp>
      <p:sp>
        <p:nvSpPr>
          <p:cNvPr id="32" name="ísļîḋè">
            <a:extLst>
              <a:ext uri="{FF2B5EF4-FFF2-40B4-BE49-F238E27FC236}">
                <a16:creationId xmlns:a16="http://schemas.microsoft.com/office/drawing/2014/main" id="{11866362-B5C8-8E60-CC4F-AF400852ED90}"/>
              </a:ext>
            </a:extLst>
          </p:cNvPr>
          <p:cNvSpPr>
            <a:spLocks/>
          </p:cNvSpPr>
          <p:nvPr/>
        </p:nvSpPr>
        <p:spPr bwMode="auto">
          <a:xfrm>
            <a:off x="1967993" y="1614418"/>
            <a:ext cx="346468" cy="267440"/>
          </a:xfrm>
          <a:custGeom>
            <a:avLst/>
            <a:gdLst>
              <a:gd name="connsiteX0" fmla="*/ 477544 w 608838"/>
              <a:gd name="connsiteY0" fmla="*/ 339278 h 469966"/>
              <a:gd name="connsiteX1" fmla="*/ 471773 w 608838"/>
              <a:gd name="connsiteY1" fmla="*/ 342918 h 469966"/>
              <a:gd name="connsiteX2" fmla="*/ 471317 w 608838"/>
              <a:gd name="connsiteY2" fmla="*/ 366879 h 469966"/>
              <a:gd name="connsiteX3" fmla="*/ 476633 w 608838"/>
              <a:gd name="connsiteY3" fmla="*/ 372187 h 469966"/>
              <a:gd name="connsiteX4" fmla="*/ 481797 w 608838"/>
              <a:gd name="connsiteY4" fmla="*/ 369912 h 469966"/>
              <a:gd name="connsiteX5" fmla="*/ 487873 w 608838"/>
              <a:gd name="connsiteY5" fmla="*/ 355353 h 469966"/>
              <a:gd name="connsiteX6" fmla="*/ 482709 w 608838"/>
              <a:gd name="connsiteY6" fmla="*/ 342463 h 469966"/>
              <a:gd name="connsiteX7" fmla="*/ 477544 w 608838"/>
              <a:gd name="connsiteY7" fmla="*/ 339278 h 469966"/>
              <a:gd name="connsiteX8" fmla="*/ 457951 w 608838"/>
              <a:gd name="connsiteY8" fmla="*/ 276494 h 469966"/>
              <a:gd name="connsiteX9" fmla="*/ 451875 w 608838"/>
              <a:gd name="connsiteY9" fmla="*/ 279830 h 469966"/>
              <a:gd name="connsiteX10" fmla="*/ 447774 w 608838"/>
              <a:gd name="connsiteY10" fmla="*/ 291052 h 469966"/>
              <a:gd name="connsiteX11" fmla="*/ 453394 w 608838"/>
              <a:gd name="connsiteY11" fmla="*/ 303488 h 469966"/>
              <a:gd name="connsiteX12" fmla="*/ 458102 w 608838"/>
              <a:gd name="connsiteY12" fmla="*/ 306369 h 469966"/>
              <a:gd name="connsiteX13" fmla="*/ 463419 w 608838"/>
              <a:gd name="connsiteY13" fmla="*/ 302275 h 469966"/>
              <a:gd name="connsiteX14" fmla="*/ 463874 w 608838"/>
              <a:gd name="connsiteY14" fmla="*/ 281953 h 469966"/>
              <a:gd name="connsiteX15" fmla="*/ 457951 w 608838"/>
              <a:gd name="connsiteY15" fmla="*/ 276494 h 469966"/>
              <a:gd name="connsiteX16" fmla="*/ 468583 w 608838"/>
              <a:gd name="connsiteY16" fmla="*/ 242675 h 469966"/>
              <a:gd name="connsiteX17" fmla="*/ 473747 w 608838"/>
              <a:gd name="connsiteY17" fmla="*/ 248893 h 469966"/>
              <a:gd name="connsiteX18" fmla="*/ 473747 w 608838"/>
              <a:gd name="connsiteY18" fmla="*/ 249196 h 469966"/>
              <a:gd name="connsiteX19" fmla="*/ 479671 w 608838"/>
              <a:gd name="connsiteY19" fmla="*/ 256324 h 469966"/>
              <a:gd name="connsiteX20" fmla="*/ 496986 w 608838"/>
              <a:gd name="connsiteY20" fmla="*/ 263603 h 469966"/>
              <a:gd name="connsiteX21" fmla="*/ 498961 w 608838"/>
              <a:gd name="connsiteY21" fmla="*/ 265726 h 469966"/>
              <a:gd name="connsiteX22" fmla="*/ 512327 w 608838"/>
              <a:gd name="connsiteY22" fmla="*/ 289688 h 469966"/>
              <a:gd name="connsiteX23" fmla="*/ 506404 w 608838"/>
              <a:gd name="connsiteY23" fmla="*/ 295754 h 469966"/>
              <a:gd name="connsiteX24" fmla="*/ 494252 w 608838"/>
              <a:gd name="connsiteY24" fmla="*/ 295450 h 469966"/>
              <a:gd name="connsiteX25" fmla="*/ 487417 w 608838"/>
              <a:gd name="connsiteY25" fmla="*/ 289233 h 469966"/>
              <a:gd name="connsiteX26" fmla="*/ 485595 w 608838"/>
              <a:gd name="connsiteY26" fmla="*/ 283167 h 469966"/>
              <a:gd name="connsiteX27" fmla="*/ 479063 w 608838"/>
              <a:gd name="connsiteY27" fmla="*/ 277100 h 469966"/>
              <a:gd name="connsiteX28" fmla="*/ 472836 w 608838"/>
              <a:gd name="connsiteY28" fmla="*/ 281953 h 469966"/>
              <a:gd name="connsiteX29" fmla="*/ 472532 w 608838"/>
              <a:gd name="connsiteY29" fmla="*/ 305004 h 469966"/>
              <a:gd name="connsiteX30" fmla="*/ 478152 w 608838"/>
              <a:gd name="connsiteY30" fmla="*/ 313345 h 469966"/>
              <a:gd name="connsiteX31" fmla="*/ 501695 w 608838"/>
              <a:gd name="connsiteY31" fmla="*/ 325174 h 469966"/>
              <a:gd name="connsiteX32" fmla="*/ 513694 w 608838"/>
              <a:gd name="connsiteY32" fmla="*/ 352927 h 469966"/>
              <a:gd name="connsiteX33" fmla="*/ 495923 w 608838"/>
              <a:gd name="connsiteY33" fmla="*/ 386745 h 469966"/>
              <a:gd name="connsiteX34" fmla="*/ 476937 w 608838"/>
              <a:gd name="connsiteY34" fmla="*/ 393266 h 469966"/>
              <a:gd name="connsiteX35" fmla="*/ 470557 w 608838"/>
              <a:gd name="connsiteY35" fmla="*/ 399939 h 469966"/>
              <a:gd name="connsiteX36" fmla="*/ 470557 w 608838"/>
              <a:gd name="connsiteY36" fmla="*/ 406308 h 469966"/>
              <a:gd name="connsiteX37" fmla="*/ 465849 w 608838"/>
              <a:gd name="connsiteY37" fmla="*/ 412526 h 469966"/>
              <a:gd name="connsiteX38" fmla="*/ 461444 w 608838"/>
              <a:gd name="connsiteY38" fmla="*/ 406157 h 469966"/>
              <a:gd name="connsiteX39" fmla="*/ 461596 w 608838"/>
              <a:gd name="connsiteY39" fmla="*/ 400091 h 469966"/>
              <a:gd name="connsiteX40" fmla="*/ 455520 w 608838"/>
              <a:gd name="connsiteY40" fmla="*/ 392963 h 469966"/>
              <a:gd name="connsiteX41" fmla="*/ 434407 w 608838"/>
              <a:gd name="connsiteY41" fmla="*/ 385380 h 469966"/>
              <a:gd name="connsiteX42" fmla="*/ 419522 w 608838"/>
              <a:gd name="connsiteY42" fmla="*/ 354747 h 469966"/>
              <a:gd name="connsiteX43" fmla="*/ 425598 w 608838"/>
              <a:gd name="connsiteY43" fmla="*/ 348680 h 469966"/>
              <a:gd name="connsiteX44" fmla="*/ 438508 w 608838"/>
              <a:gd name="connsiteY44" fmla="*/ 348984 h 469966"/>
              <a:gd name="connsiteX45" fmla="*/ 445344 w 608838"/>
              <a:gd name="connsiteY45" fmla="*/ 355202 h 469966"/>
              <a:gd name="connsiteX46" fmla="*/ 447926 w 608838"/>
              <a:gd name="connsiteY46" fmla="*/ 364907 h 469966"/>
              <a:gd name="connsiteX47" fmla="*/ 456128 w 608838"/>
              <a:gd name="connsiteY47" fmla="*/ 371428 h 469966"/>
              <a:gd name="connsiteX48" fmla="*/ 462203 w 608838"/>
              <a:gd name="connsiteY48" fmla="*/ 367030 h 469966"/>
              <a:gd name="connsiteX49" fmla="*/ 462811 w 608838"/>
              <a:gd name="connsiteY49" fmla="*/ 339581 h 469966"/>
              <a:gd name="connsiteX50" fmla="*/ 459166 w 608838"/>
              <a:gd name="connsiteY50" fmla="*/ 332302 h 469966"/>
              <a:gd name="connsiteX51" fmla="*/ 455368 w 608838"/>
              <a:gd name="connsiteY51" fmla="*/ 331089 h 469966"/>
              <a:gd name="connsiteX52" fmla="*/ 430610 w 608838"/>
              <a:gd name="connsiteY52" fmla="*/ 316075 h 469966"/>
              <a:gd name="connsiteX53" fmla="*/ 423623 w 608838"/>
              <a:gd name="connsiteY53" fmla="*/ 293631 h 469966"/>
              <a:gd name="connsiteX54" fmla="*/ 426813 w 608838"/>
              <a:gd name="connsiteY54" fmla="*/ 278769 h 469966"/>
              <a:gd name="connsiteX55" fmla="*/ 430154 w 608838"/>
              <a:gd name="connsiteY55" fmla="*/ 273309 h 469966"/>
              <a:gd name="connsiteX56" fmla="*/ 434863 w 608838"/>
              <a:gd name="connsiteY56" fmla="*/ 266636 h 469966"/>
              <a:gd name="connsiteX57" fmla="*/ 449597 w 608838"/>
              <a:gd name="connsiteY57" fmla="*/ 257082 h 469966"/>
              <a:gd name="connsiteX58" fmla="*/ 457647 w 608838"/>
              <a:gd name="connsiteY58" fmla="*/ 255566 h 469966"/>
              <a:gd name="connsiteX59" fmla="*/ 463267 w 608838"/>
              <a:gd name="connsiteY59" fmla="*/ 248893 h 469966"/>
              <a:gd name="connsiteX60" fmla="*/ 463267 w 608838"/>
              <a:gd name="connsiteY60" fmla="*/ 248741 h 469966"/>
              <a:gd name="connsiteX61" fmla="*/ 468583 w 608838"/>
              <a:gd name="connsiteY61" fmla="*/ 242675 h 469966"/>
              <a:gd name="connsiteX62" fmla="*/ 516374 w 608838"/>
              <a:gd name="connsiteY62" fmla="*/ 212849 h 469966"/>
              <a:gd name="connsiteX63" fmla="*/ 589556 w 608838"/>
              <a:gd name="connsiteY63" fmla="*/ 327612 h 469966"/>
              <a:gd name="connsiteX64" fmla="*/ 517285 w 608838"/>
              <a:gd name="connsiteY64" fmla="*/ 213000 h 469966"/>
              <a:gd name="connsiteX65" fmla="*/ 516374 w 608838"/>
              <a:gd name="connsiteY65" fmla="*/ 212849 h 469966"/>
              <a:gd name="connsiteX66" fmla="*/ 475380 w 608838"/>
              <a:gd name="connsiteY66" fmla="*/ 210272 h 469966"/>
              <a:gd name="connsiteX67" fmla="*/ 487374 w 608838"/>
              <a:gd name="connsiteY67" fmla="*/ 218761 h 469966"/>
              <a:gd name="connsiteX68" fmla="*/ 466725 w 608838"/>
              <a:gd name="connsiteY68" fmla="*/ 218003 h 469966"/>
              <a:gd name="connsiteX69" fmla="*/ 399464 w 608838"/>
              <a:gd name="connsiteY69" fmla="*/ 241805 h 469966"/>
              <a:gd name="connsiteX70" fmla="*/ 371528 w 608838"/>
              <a:gd name="connsiteY70" fmla="*/ 273339 h 469966"/>
              <a:gd name="connsiteX71" fmla="*/ 356193 w 608838"/>
              <a:gd name="connsiteY71" fmla="*/ 328370 h 469966"/>
              <a:gd name="connsiteX72" fmla="*/ 466725 w 608838"/>
              <a:gd name="connsiteY72" fmla="*/ 437978 h 469966"/>
              <a:gd name="connsiteX73" fmla="*/ 577258 w 608838"/>
              <a:gd name="connsiteY73" fmla="*/ 327612 h 469966"/>
              <a:gd name="connsiteX74" fmla="*/ 520473 w 608838"/>
              <a:gd name="connsiteY74" fmla="*/ 231344 h 469966"/>
              <a:gd name="connsiteX75" fmla="*/ 521081 w 608838"/>
              <a:gd name="connsiteY75" fmla="*/ 226190 h 469966"/>
              <a:gd name="connsiteX76" fmla="*/ 521081 w 608838"/>
              <a:gd name="connsiteY76" fmla="*/ 226038 h 469966"/>
              <a:gd name="connsiteX77" fmla="*/ 520473 w 608838"/>
              <a:gd name="connsiteY77" fmla="*/ 230890 h 469966"/>
              <a:gd name="connsiteX78" fmla="*/ 487374 w 608838"/>
              <a:gd name="connsiteY78" fmla="*/ 218307 h 469966"/>
              <a:gd name="connsiteX79" fmla="*/ 475380 w 608838"/>
              <a:gd name="connsiteY79" fmla="*/ 210272 h 469966"/>
              <a:gd name="connsiteX80" fmla="*/ 479327 w 608838"/>
              <a:gd name="connsiteY80" fmla="*/ 201327 h 469966"/>
              <a:gd name="connsiteX81" fmla="*/ 518803 w 608838"/>
              <a:gd name="connsiteY81" fmla="*/ 212697 h 469966"/>
              <a:gd name="connsiteX82" fmla="*/ 518651 w 608838"/>
              <a:gd name="connsiteY82" fmla="*/ 212242 h 469966"/>
              <a:gd name="connsiteX83" fmla="*/ 479327 w 608838"/>
              <a:gd name="connsiteY83" fmla="*/ 201327 h 469966"/>
              <a:gd name="connsiteX84" fmla="*/ 57391 w 608838"/>
              <a:gd name="connsiteY84" fmla="*/ 157666 h 469966"/>
              <a:gd name="connsiteX85" fmla="*/ 31580 w 608838"/>
              <a:gd name="connsiteY85" fmla="*/ 166459 h 469966"/>
              <a:gd name="connsiteX86" fmla="*/ 31580 w 608838"/>
              <a:gd name="connsiteY86" fmla="*/ 226038 h 469966"/>
              <a:gd name="connsiteX87" fmla="*/ 57391 w 608838"/>
              <a:gd name="connsiteY87" fmla="*/ 241805 h 469966"/>
              <a:gd name="connsiteX88" fmla="*/ 354978 w 608838"/>
              <a:gd name="connsiteY88" fmla="*/ 241805 h 469966"/>
              <a:gd name="connsiteX89" fmla="*/ 384433 w 608838"/>
              <a:gd name="connsiteY89" fmla="*/ 210272 h 469966"/>
              <a:gd name="connsiteX90" fmla="*/ 94742 w 608838"/>
              <a:gd name="connsiteY90" fmla="*/ 210272 h 469966"/>
              <a:gd name="connsiteX91" fmla="*/ 94742 w 608838"/>
              <a:gd name="connsiteY91" fmla="*/ 178738 h 469966"/>
              <a:gd name="connsiteX92" fmla="*/ 475380 w 608838"/>
              <a:gd name="connsiteY92" fmla="*/ 178738 h 469966"/>
              <a:gd name="connsiteX93" fmla="*/ 489500 w 608838"/>
              <a:gd name="connsiteY93" fmla="*/ 168126 h 469966"/>
              <a:gd name="connsiteX94" fmla="*/ 475380 w 608838"/>
              <a:gd name="connsiteY94" fmla="*/ 157666 h 469966"/>
              <a:gd name="connsiteX95" fmla="*/ 465511 w 608838"/>
              <a:gd name="connsiteY95" fmla="*/ 157666 h 469966"/>
              <a:gd name="connsiteX96" fmla="*/ 47371 w 608838"/>
              <a:gd name="connsiteY96" fmla="*/ 0 h 469966"/>
              <a:gd name="connsiteX97" fmla="*/ 465511 w 608838"/>
              <a:gd name="connsiteY97" fmla="*/ 0 h 469966"/>
              <a:gd name="connsiteX98" fmla="*/ 515766 w 608838"/>
              <a:gd name="connsiteY98" fmla="*/ 47148 h 469966"/>
              <a:gd name="connsiteX99" fmla="*/ 515766 w 608838"/>
              <a:gd name="connsiteY99" fmla="*/ 106879 h 469966"/>
              <a:gd name="connsiteX100" fmla="*/ 505442 w 608838"/>
              <a:gd name="connsiteY100" fmla="*/ 137351 h 469966"/>
              <a:gd name="connsiteX101" fmla="*/ 475380 w 608838"/>
              <a:gd name="connsiteY101" fmla="*/ 126133 h 469966"/>
              <a:gd name="connsiteX102" fmla="*/ 506505 w 608838"/>
              <a:gd name="connsiteY102" fmla="*/ 138716 h 469966"/>
              <a:gd name="connsiteX103" fmla="*/ 508023 w 608838"/>
              <a:gd name="connsiteY103" fmla="*/ 137200 h 469966"/>
              <a:gd name="connsiteX104" fmla="*/ 521081 w 608838"/>
              <a:gd name="connsiteY104" fmla="*/ 166307 h 469966"/>
              <a:gd name="connsiteX105" fmla="*/ 512123 w 608838"/>
              <a:gd name="connsiteY105" fmla="*/ 192837 h 469966"/>
              <a:gd name="connsiteX106" fmla="*/ 477657 w 608838"/>
              <a:gd name="connsiteY106" fmla="*/ 185257 h 469966"/>
              <a:gd name="connsiteX107" fmla="*/ 512123 w 608838"/>
              <a:gd name="connsiteY107" fmla="*/ 193141 h 469966"/>
              <a:gd name="connsiteX108" fmla="*/ 509997 w 608838"/>
              <a:gd name="connsiteY108" fmla="*/ 196021 h 469966"/>
              <a:gd name="connsiteX109" fmla="*/ 509997 w 608838"/>
              <a:gd name="connsiteY109" fmla="*/ 196173 h 469966"/>
              <a:gd name="connsiteX110" fmla="*/ 512123 w 608838"/>
              <a:gd name="connsiteY110" fmla="*/ 193292 h 469966"/>
              <a:gd name="connsiteX111" fmla="*/ 608838 w 608838"/>
              <a:gd name="connsiteY111" fmla="*/ 327764 h 469966"/>
              <a:gd name="connsiteX112" fmla="*/ 466725 w 608838"/>
              <a:gd name="connsiteY112" fmla="*/ 469966 h 469966"/>
              <a:gd name="connsiteX113" fmla="*/ 324612 w 608838"/>
              <a:gd name="connsiteY113" fmla="*/ 328370 h 469966"/>
              <a:gd name="connsiteX114" fmla="*/ 336151 w 608838"/>
              <a:gd name="connsiteY114" fmla="*/ 273339 h 469966"/>
              <a:gd name="connsiteX115" fmla="*/ 57391 w 608838"/>
              <a:gd name="connsiteY115" fmla="*/ 273339 h 469966"/>
              <a:gd name="connsiteX116" fmla="*/ 0 w 608838"/>
              <a:gd name="connsiteY116" fmla="*/ 226038 h 469966"/>
              <a:gd name="connsiteX117" fmla="*/ 0 w 608838"/>
              <a:gd name="connsiteY117" fmla="*/ 166459 h 469966"/>
              <a:gd name="connsiteX118" fmla="*/ 13816 w 608838"/>
              <a:gd name="connsiteY118" fmla="*/ 141141 h 469966"/>
              <a:gd name="connsiteX119" fmla="*/ 15790 w 608838"/>
              <a:gd name="connsiteY119" fmla="*/ 142960 h 469966"/>
              <a:gd name="connsiteX120" fmla="*/ 57391 w 608838"/>
              <a:gd name="connsiteY120" fmla="*/ 126133 h 469966"/>
              <a:gd name="connsiteX121" fmla="*/ 465511 w 608838"/>
              <a:gd name="connsiteY121" fmla="*/ 126133 h 469966"/>
              <a:gd name="connsiteX122" fmla="*/ 484186 w 608838"/>
              <a:gd name="connsiteY122" fmla="*/ 106879 h 469966"/>
              <a:gd name="connsiteX123" fmla="*/ 484186 w 608838"/>
              <a:gd name="connsiteY123" fmla="*/ 47148 h 469966"/>
              <a:gd name="connsiteX124" fmla="*/ 465511 w 608838"/>
              <a:gd name="connsiteY124" fmla="*/ 31533 h 469966"/>
              <a:gd name="connsiteX125" fmla="*/ 47371 w 608838"/>
              <a:gd name="connsiteY125" fmla="*/ 31533 h 469966"/>
              <a:gd name="connsiteX126" fmla="*/ 33402 w 608838"/>
              <a:gd name="connsiteY126" fmla="*/ 47300 h 469966"/>
              <a:gd name="connsiteX127" fmla="*/ 47371 w 608838"/>
              <a:gd name="connsiteY127" fmla="*/ 63066 h 469966"/>
              <a:gd name="connsiteX128" fmla="*/ 421025 w 608838"/>
              <a:gd name="connsiteY128" fmla="*/ 63066 h 469966"/>
              <a:gd name="connsiteX129" fmla="*/ 421025 w 608838"/>
              <a:gd name="connsiteY129" fmla="*/ 94599 h 469966"/>
              <a:gd name="connsiteX130" fmla="*/ 47371 w 608838"/>
              <a:gd name="connsiteY130" fmla="*/ 94599 h 469966"/>
              <a:gd name="connsiteX131" fmla="*/ 33402 w 608838"/>
              <a:gd name="connsiteY131" fmla="*/ 110366 h 469966"/>
              <a:gd name="connsiteX132" fmla="*/ 47371 w 608838"/>
              <a:gd name="connsiteY132" fmla="*/ 126133 h 469966"/>
              <a:gd name="connsiteX133" fmla="*/ 57391 w 608838"/>
              <a:gd name="connsiteY133" fmla="*/ 126133 h 469966"/>
              <a:gd name="connsiteX134" fmla="*/ 14727 w 608838"/>
              <a:gd name="connsiteY134" fmla="*/ 141141 h 469966"/>
              <a:gd name="connsiteX135" fmla="*/ 1822 w 608838"/>
              <a:gd name="connsiteY135" fmla="*/ 106576 h 469966"/>
              <a:gd name="connsiteX136" fmla="*/ 12905 w 608838"/>
              <a:gd name="connsiteY136" fmla="*/ 76559 h 469966"/>
              <a:gd name="connsiteX137" fmla="*/ 1822 w 608838"/>
              <a:gd name="connsiteY137" fmla="*/ 46390 h 469966"/>
              <a:gd name="connsiteX138" fmla="*/ 47371 w 608838"/>
              <a:gd name="connsiteY138" fmla="*/ 0 h 46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608838" h="469966">
                <a:moveTo>
                  <a:pt x="477544" y="339278"/>
                </a:moveTo>
                <a:cubicBezTo>
                  <a:pt x="474507" y="337761"/>
                  <a:pt x="471773" y="339430"/>
                  <a:pt x="471773" y="342918"/>
                </a:cubicBezTo>
                <a:lnTo>
                  <a:pt x="471317" y="366879"/>
                </a:lnTo>
                <a:cubicBezTo>
                  <a:pt x="471165" y="370367"/>
                  <a:pt x="473595" y="372945"/>
                  <a:pt x="476633" y="372187"/>
                </a:cubicBezTo>
                <a:cubicBezTo>
                  <a:pt x="478760" y="371580"/>
                  <a:pt x="480430" y="370822"/>
                  <a:pt x="481797" y="369912"/>
                </a:cubicBezTo>
                <a:cubicBezTo>
                  <a:pt x="485747" y="367182"/>
                  <a:pt x="487721" y="362329"/>
                  <a:pt x="487873" y="355353"/>
                </a:cubicBezTo>
                <a:cubicBezTo>
                  <a:pt x="488025" y="349894"/>
                  <a:pt x="486202" y="345647"/>
                  <a:pt x="482709" y="342463"/>
                </a:cubicBezTo>
                <a:cubicBezTo>
                  <a:pt x="481494" y="341401"/>
                  <a:pt x="479671" y="340340"/>
                  <a:pt x="477544" y="339278"/>
                </a:cubicBezTo>
                <a:close/>
                <a:moveTo>
                  <a:pt x="457951" y="276494"/>
                </a:moveTo>
                <a:cubicBezTo>
                  <a:pt x="455368" y="277100"/>
                  <a:pt x="453394" y="278314"/>
                  <a:pt x="451875" y="279830"/>
                </a:cubicBezTo>
                <a:cubicBezTo>
                  <a:pt x="449293" y="282560"/>
                  <a:pt x="447926" y="286351"/>
                  <a:pt x="447774" y="291052"/>
                </a:cubicBezTo>
                <a:cubicBezTo>
                  <a:pt x="447622" y="296209"/>
                  <a:pt x="449597" y="300455"/>
                  <a:pt x="453394" y="303488"/>
                </a:cubicBezTo>
                <a:cubicBezTo>
                  <a:pt x="454609" y="304550"/>
                  <a:pt x="456128" y="305459"/>
                  <a:pt x="458102" y="306369"/>
                </a:cubicBezTo>
                <a:cubicBezTo>
                  <a:pt x="460988" y="307583"/>
                  <a:pt x="463419" y="305611"/>
                  <a:pt x="463419" y="302275"/>
                </a:cubicBezTo>
                <a:lnTo>
                  <a:pt x="463874" y="281953"/>
                </a:lnTo>
                <a:cubicBezTo>
                  <a:pt x="463874" y="278465"/>
                  <a:pt x="461140" y="275584"/>
                  <a:pt x="457951" y="276494"/>
                </a:cubicBezTo>
                <a:close/>
                <a:moveTo>
                  <a:pt x="468583" y="242675"/>
                </a:moveTo>
                <a:cubicBezTo>
                  <a:pt x="471013" y="242827"/>
                  <a:pt x="473747" y="245557"/>
                  <a:pt x="473747" y="248893"/>
                </a:cubicBezTo>
                <a:lnTo>
                  <a:pt x="473747" y="249196"/>
                </a:lnTo>
                <a:cubicBezTo>
                  <a:pt x="473747" y="252533"/>
                  <a:pt x="476329" y="255717"/>
                  <a:pt x="479671" y="256324"/>
                </a:cubicBezTo>
                <a:cubicBezTo>
                  <a:pt x="486810" y="257689"/>
                  <a:pt x="492582" y="260267"/>
                  <a:pt x="496986" y="263603"/>
                </a:cubicBezTo>
                <a:cubicBezTo>
                  <a:pt x="497746" y="264210"/>
                  <a:pt x="498353" y="265120"/>
                  <a:pt x="498961" y="265726"/>
                </a:cubicBezTo>
                <a:cubicBezTo>
                  <a:pt x="506556" y="271489"/>
                  <a:pt x="511112" y="278920"/>
                  <a:pt x="512327" y="289688"/>
                </a:cubicBezTo>
                <a:cubicBezTo>
                  <a:pt x="512631" y="293024"/>
                  <a:pt x="509897" y="295754"/>
                  <a:pt x="506404" y="295754"/>
                </a:cubicBezTo>
                <a:lnTo>
                  <a:pt x="494252" y="295450"/>
                </a:lnTo>
                <a:cubicBezTo>
                  <a:pt x="490911" y="295450"/>
                  <a:pt x="488025" y="292569"/>
                  <a:pt x="487417" y="289233"/>
                </a:cubicBezTo>
                <a:cubicBezTo>
                  <a:pt x="486962" y="286806"/>
                  <a:pt x="486354" y="284683"/>
                  <a:pt x="485595" y="283167"/>
                </a:cubicBezTo>
                <a:cubicBezTo>
                  <a:pt x="484228" y="280437"/>
                  <a:pt x="481949" y="278465"/>
                  <a:pt x="479063" y="277100"/>
                </a:cubicBezTo>
                <a:cubicBezTo>
                  <a:pt x="475874" y="275736"/>
                  <a:pt x="472988" y="278465"/>
                  <a:pt x="472836" y="281953"/>
                </a:cubicBezTo>
                <a:lnTo>
                  <a:pt x="472532" y="305004"/>
                </a:lnTo>
                <a:cubicBezTo>
                  <a:pt x="472380" y="308341"/>
                  <a:pt x="474962" y="312132"/>
                  <a:pt x="478152" y="313345"/>
                </a:cubicBezTo>
                <a:cubicBezTo>
                  <a:pt x="489544" y="317743"/>
                  <a:pt x="497442" y="321838"/>
                  <a:pt x="501695" y="325174"/>
                </a:cubicBezTo>
                <a:cubicBezTo>
                  <a:pt x="510049" y="331847"/>
                  <a:pt x="513998" y="341098"/>
                  <a:pt x="513694" y="352927"/>
                </a:cubicBezTo>
                <a:cubicBezTo>
                  <a:pt x="513391" y="368547"/>
                  <a:pt x="507467" y="379921"/>
                  <a:pt x="495923" y="386745"/>
                </a:cubicBezTo>
                <a:cubicBezTo>
                  <a:pt x="490303" y="389930"/>
                  <a:pt x="483924" y="392205"/>
                  <a:pt x="476937" y="393266"/>
                </a:cubicBezTo>
                <a:cubicBezTo>
                  <a:pt x="473443" y="393721"/>
                  <a:pt x="470709" y="396603"/>
                  <a:pt x="470557" y="399939"/>
                </a:cubicBezTo>
                <a:lnTo>
                  <a:pt x="470557" y="406308"/>
                </a:lnTo>
                <a:cubicBezTo>
                  <a:pt x="470406" y="409796"/>
                  <a:pt x="468279" y="412526"/>
                  <a:pt x="465849" y="412526"/>
                </a:cubicBezTo>
                <a:cubicBezTo>
                  <a:pt x="463419" y="412375"/>
                  <a:pt x="461444" y="409645"/>
                  <a:pt x="461444" y="406157"/>
                </a:cubicBezTo>
                <a:lnTo>
                  <a:pt x="461596" y="400091"/>
                </a:lnTo>
                <a:cubicBezTo>
                  <a:pt x="461596" y="396603"/>
                  <a:pt x="458862" y="393570"/>
                  <a:pt x="455520" y="392963"/>
                </a:cubicBezTo>
                <a:cubicBezTo>
                  <a:pt x="446407" y="391143"/>
                  <a:pt x="439420" y="388717"/>
                  <a:pt x="434407" y="385380"/>
                </a:cubicBezTo>
                <a:cubicBezTo>
                  <a:pt x="425294" y="378859"/>
                  <a:pt x="420282" y="368699"/>
                  <a:pt x="419522" y="354747"/>
                </a:cubicBezTo>
                <a:cubicBezTo>
                  <a:pt x="419370" y="351259"/>
                  <a:pt x="422256" y="348680"/>
                  <a:pt x="425598" y="348680"/>
                </a:cubicBezTo>
                <a:lnTo>
                  <a:pt x="438508" y="348984"/>
                </a:lnTo>
                <a:cubicBezTo>
                  <a:pt x="441850" y="348984"/>
                  <a:pt x="444888" y="351714"/>
                  <a:pt x="445344" y="355202"/>
                </a:cubicBezTo>
                <a:cubicBezTo>
                  <a:pt x="446103" y="359751"/>
                  <a:pt x="446862" y="362936"/>
                  <a:pt x="447926" y="364907"/>
                </a:cubicBezTo>
                <a:cubicBezTo>
                  <a:pt x="449597" y="367789"/>
                  <a:pt x="452331" y="369912"/>
                  <a:pt x="456128" y="371428"/>
                </a:cubicBezTo>
                <a:cubicBezTo>
                  <a:pt x="459318" y="372793"/>
                  <a:pt x="462203" y="370518"/>
                  <a:pt x="462203" y="367030"/>
                </a:cubicBezTo>
                <a:lnTo>
                  <a:pt x="462811" y="339581"/>
                </a:lnTo>
                <a:cubicBezTo>
                  <a:pt x="462811" y="336245"/>
                  <a:pt x="461140" y="332909"/>
                  <a:pt x="459166" y="332302"/>
                </a:cubicBezTo>
                <a:lnTo>
                  <a:pt x="455368" y="331089"/>
                </a:lnTo>
                <a:cubicBezTo>
                  <a:pt x="443521" y="327449"/>
                  <a:pt x="435319" y="322445"/>
                  <a:pt x="430610" y="316075"/>
                </a:cubicBezTo>
                <a:cubicBezTo>
                  <a:pt x="425750" y="309857"/>
                  <a:pt x="423471" y="302275"/>
                  <a:pt x="423623" y="293631"/>
                </a:cubicBezTo>
                <a:cubicBezTo>
                  <a:pt x="423775" y="287868"/>
                  <a:pt x="424838" y="283318"/>
                  <a:pt x="426813" y="278769"/>
                </a:cubicBezTo>
                <a:cubicBezTo>
                  <a:pt x="427724" y="276494"/>
                  <a:pt x="428939" y="273309"/>
                  <a:pt x="430154" y="273309"/>
                </a:cubicBezTo>
                <a:cubicBezTo>
                  <a:pt x="431673" y="273309"/>
                  <a:pt x="433040" y="268456"/>
                  <a:pt x="434863" y="266636"/>
                </a:cubicBezTo>
                <a:cubicBezTo>
                  <a:pt x="439420" y="262390"/>
                  <a:pt x="444128" y="258599"/>
                  <a:pt x="449597" y="257082"/>
                </a:cubicBezTo>
                <a:cubicBezTo>
                  <a:pt x="451723" y="256324"/>
                  <a:pt x="454153" y="255869"/>
                  <a:pt x="457647" y="255566"/>
                </a:cubicBezTo>
                <a:cubicBezTo>
                  <a:pt x="460988" y="255111"/>
                  <a:pt x="463267" y="252229"/>
                  <a:pt x="463267" y="248893"/>
                </a:cubicBezTo>
                <a:lnTo>
                  <a:pt x="463267" y="248741"/>
                </a:lnTo>
                <a:cubicBezTo>
                  <a:pt x="463267" y="245405"/>
                  <a:pt x="466153" y="242675"/>
                  <a:pt x="468583" y="242675"/>
                </a:cubicBezTo>
                <a:close/>
                <a:moveTo>
                  <a:pt x="516374" y="212849"/>
                </a:moveTo>
                <a:cubicBezTo>
                  <a:pt x="559949" y="232709"/>
                  <a:pt x="589556" y="276522"/>
                  <a:pt x="589556" y="327612"/>
                </a:cubicBezTo>
                <a:cubicBezTo>
                  <a:pt x="589556" y="276674"/>
                  <a:pt x="560860" y="232860"/>
                  <a:pt x="517285" y="213000"/>
                </a:cubicBezTo>
                <a:cubicBezTo>
                  <a:pt x="517285" y="213000"/>
                  <a:pt x="516374" y="212849"/>
                  <a:pt x="516374" y="212849"/>
                </a:cubicBezTo>
                <a:close/>
                <a:moveTo>
                  <a:pt x="475380" y="210272"/>
                </a:moveTo>
                <a:cubicBezTo>
                  <a:pt x="480694" y="210272"/>
                  <a:pt x="485097" y="214516"/>
                  <a:pt x="487374" y="218761"/>
                </a:cubicBezTo>
                <a:cubicBezTo>
                  <a:pt x="480694" y="217397"/>
                  <a:pt x="473710" y="218003"/>
                  <a:pt x="466725" y="218003"/>
                </a:cubicBezTo>
                <a:cubicBezTo>
                  <a:pt x="441370" y="218003"/>
                  <a:pt x="418139" y="220732"/>
                  <a:pt x="399464" y="241805"/>
                </a:cubicBezTo>
                <a:cubicBezTo>
                  <a:pt x="388229" y="252266"/>
                  <a:pt x="378815" y="262726"/>
                  <a:pt x="371528" y="273339"/>
                </a:cubicBezTo>
                <a:cubicBezTo>
                  <a:pt x="361810" y="283799"/>
                  <a:pt x="356193" y="308055"/>
                  <a:pt x="356193" y="328370"/>
                </a:cubicBezTo>
                <a:cubicBezTo>
                  <a:pt x="356193" y="389314"/>
                  <a:pt x="405689" y="437978"/>
                  <a:pt x="466725" y="437978"/>
                </a:cubicBezTo>
                <a:cubicBezTo>
                  <a:pt x="527609" y="437978"/>
                  <a:pt x="577258" y="388404"/>
                  <a:pt x="577258" y="327612"/>
                </a:cubicBezTo>
                <a:cubicBezTo>
                  <a:pt x="577258" y="286225"/>
                  <a:pt x="554331" y="250295"/>
                  <a:pt x="520473" y="231344"/>
                </a:cubicBezTo>
                <a:cubicBezTo>
                  <a:pt x="520777" y="229525"/>
                  <a:pt x="521081" y="228009"/>
                  <a:pt x="521081" y="226190"/>
                </a:cubicBezTo>
                <a:cubicBezTo>
                  <a:pt x="521081" y="226038"/>
                  <a:pt x="521081" y="226038"/>
                  <a:pt x="521081" y="226038"/>
                </a:cubicBezTo>
                <a:cubicBezTo>
                  <a:pt x="521081" y="227706"/>
                  <a:pt x="520777" y="229222"/>
                  <a:pt x="520473" y="230890"/>
                </a:cubicBezTo>
                <a:cubicBezTo>
                  <a:pt x="510301" y="225129"/>
                  <a:pt x="499217" y="220581"/>
                  <a:pt x="487374" y="218307"/>
                </a:cubicBezTo>
                <a:cubicBezTo>
                  <a:pt x="485097" y="214062"/>
                  <a:pt x="480694" y="210272"/>
                  <a:pt x="475380" y="210272"/>
                </a:cubicBezTo>
                <a:close/>
                <a:moveTo>
                  <a:pt x="479327" y="201327"/>
                </a:moveTo>
                <a:cubicBezTo>
                  <a:pt x="493296" y="202995"/>
                  <a:pt x="506657" y="207088"/>
                  <a:pt x="518803" y="212697"/>
                </a:cubicBezTo>
                <a:cubicBezTo>
                  <a:pt x="518803" y="212546"/>
                  <a:pt x="518803" y="212394"/>
                  <a:pt x="518651" y="212242"/>
                </a:cubicBezTo>
                <a:cubicBezTo>
                  <a:pt x="506505" y="206785"/>
                  <a:pt x="493296" y="202843"/>
                  <a:pt x="479327" y="201327"/>
                </a:cubicBezTo>
                <a:close/>
                <a:moveTo>
                  <a:pt x="57391" y="157666"/>
                </a:moveTo>
                <a:cubicBezTo>
                  <a:pt x="46612" y="157666"/>
                  <a:pt x="31580" y="161759"/>
                  <a:pt x="31580" y="166459"/>
                </a:cubicBezTo>
                <a:lnTo>
                  <a:pt x="31580" y="226038"/>
                </a:lnTo>
                <a:cubicBezTo>
                  <a:pt x="31580" y="230738"/>
                  <a:pt x="46612" y="241805"/>
                  <a:pt x="57391" y="241805"/>
                </a:cubicBezTo>
                <a:lnTo>
                  <a:pt x="354978" y="241805"/>
                </a:lnTo>
                <a:cubicBezTo>
                  <a:pt x="363481" y="231193"/>
                  <a:pt x="373350" y="220732"/>
                  <a:pt x="384433" y="210272"/>
                </a:cubicBezTo>
                <a:lnTo>
                  <a:pt x="94742" y="210272"/>
                </a:lnTo>
                <a:lnTo>
                  <a:pt x="94742" y="178738"/>
                </a:lnTo>
                <a:lnTo>
                  <a:pt x="475380" y="178738"/>
                </a:lnTo>
                <a:cubicBezTo>
                  <a:pt x="483123" y="178738"/>
                  <a:pt x="489500" y="175858"/>
                  <a:pt x="489500" y="168126"/>
                </a:cubicBezTo>
                <a:cubicBezTo>
                  <a:pt x="489500" y="160395"/>
                  <a:pt x="483123" y="157666"/>
                  <a:pt x="475380" y="157666"/>
                </a:cubicBezTo>
                <a:lnTo>
                  <a:pt x="465511" y="157666"/>
                </a:lnTo>
                <a:close/>
                <a:moveTo>
                  <a:pt x="47371" y="0"/>
                </a:moveTo>
                <a:lnTo>
                  <a:pt x="465511" y="0"/>
                </a:lnTo>
                <a:cubicBezTo>
                  <a:pt x="488133" y="0"/>
                  <a:pt x="515766" y="19405"/>
                  <a:pt x="515766" y="47148"/>
                </a:cubicBezTo>
                <a:lnTo>
                  <a:pt x="515766" y="106879"/>
                </a:lnTo>
                <a:cubicBezTo>
                  <a:pt x="515766" y="117946"/>
                  <a:pt x="513185" y="129923"/>
                  <a:pt x="505442" y="137351"/>
                </a:cubicBezTo>
                <a:cubicBezTo>
                  <a:pt x="497091" y="128861"/>
                  <a:pt x="488285" y="126133"/>
                  <a:pt x="475380" y="126133"/>
                </a:cubicBezTo>
                <a:cubicBezTo>
                  <a:pt x="487526" y="126133"/>
                  <a:pt x="498306" y="130984"/>
                  <a:pt x="506505" y="138716"/>
                </a:cubicBezTo>
                <a:cubicBezTo>
                  <a:pt x="506960" y="138261"/>
                  <a:pt x="507568" y="137806"/>
                  <a:pt x="508023" y="137200"/>
                </a:cubicBezTo>
                <a:cubicBezTo>
                  <a:pt x="516070" y="145538"/>
                  <a:pt x="521081" y="153876"/>
                  <a:pt x="521081" y="166307"/>
                </a:cubicBezTo>
                <a:cubicBezTo>
                  <a:pt x="521081" y="176313"/>
                  <a:pt x="517588" y="185257"/>
                  <a:pt x="512123" y="192837"/>
                </a:cubicBezTo>
                <a:cubicBezTo>
                  <a:pt x="501191" y="189047"/>
                  <a:pt x="489500" y="186319"/>
                  <a:pt x="477657" y="185257"/>
                </a:cubicBezTo>
                <a:cubicBezTo>
                  <a:pt x="489500" y="186470"/>
                  <a:pt x="501191" y="189502"/>
                  <a:pt x="512123" y="193141"/>
                </a:cubicBezTo>
                <a:cubicBezTo>
                  <a:pt x="511363" y="194202"/>
                  <a:pt x="510756" y="195111"/>
                  <a:pt x="509997" y="196021"/>
                </a:cubicBezTo>
                <a:cubicBezTo>
                  <a:pt x="509997" y="196021"/>
                  <a:pt x="509997" y="196173"/>
                  <a:pt x="509997" y="196173"/>
                </a:cubicBezTo>
                <a:cubicBezTo>
                  <a:pt x="510756" y="195263"/>
                  <a:pt x="511363" y="194202"/>
                  <a:pt x="512123" y="193292"/>
                </a:cubicBezTo>
                <a:cubicBezTo>
                  <a:pt x="568300" y="212242"/>
                  <a:pt x="608838" y="265455"/>
                  <a:pt x="608838" y="327764"/>
                </a:cubicBezTo>
                <a:cubicBezTo>
                  <a:pt x="608838" y="405990"/>
                  <a:pt x="545070" y="469966"/>
                  <a:pt x="466725" y="469966"/>
                </a:cubicBezTo>
                <a:cubicBezTo>
                  <a:pt x="388381" y="469966"/>
                  <a:pt x="324612" y="406597"/>
                  <a:pt x="324612" y="328370"/>
                </a:cubicBezTo>
                <a:cubicBezTo>
                  <a:pt x="324612" y="308510"/>
                  <a:pt x="328712" y="283799"/>
                  <a:pt x="336151" y="273339"/>
                </a:cubicBezTo>
                <a:lnTo>
                  <a:pt x="57391" y="273339"/>
                </a:lnTo>
                <a:cubicBezTo>
                  <a:pt x="34769" y="273339"/>
                  <a:pt x="0" y="253933"/>
                  <a:pt x="0" y="226038"/>
                </a:cubicBezTo>
                <a:lnTo>
                  <a:pt x="0" y="166459"/>
                </a:lnTo>
                <a:cubicBezTo>
                  <a:pt x="0" y="155392"/>
                  <a:pt x="6073" y="148570"/>
                  <a:pt x="13816" y="141141"/>
                </a:cubicBezTo>
                <a:cubicBezTo>
                  <a:pt x="14424" y="141748"/>
                  <a:pt x="15031" y="142354"/>
                  <a:pt x="15790" y="142960"/>
                </a:cubicBezTo>
                <a:cubicBezTo>
                  <a:pt x="27329" y="132348"/>
                  <a:pt x="44030" y="126133"/>
                  <a:pt x="57391" y="126133"/>
                </a:cubicBezTo>
                <a:lnTo>
                  <a:pt x="465511" y="126133"/>
                </a:lnTo>
                <a:cubicBezTo>
                  <a:pt x="476291" y="126133"/>
                  <a:pt x="484186" y="111427"/>
                  <a:pt x="484186" y="106879"/>
                </a:cubicBezTo>
                <a:lnTo>
                  <a:pt x="484186" y="47148"/>
                </a:lnTo>
                <a:cubicBezTo>
                  <a:pt x="484186" y="42600"/>
                  <a:pt x="476291" y="31533"/>
                  <a:pt x="465511" y="31533"/>
                </a:cubicBezTo>
                <a:lnTo>
                  <a:pt x="47371" y="31533"/>
                </a:lnTo>
                <a:cubicBezTo>
                  <a:pt x="39627" y="31533"/>
                  <a:pt x="33402" y="39568"/>
                  <a:pt x="33402" y="47300"/>
                </a:cubicBezTo>
                <a:cubicBezTo>
                  <a:pt x="33402" y="55031"/>
                  <a:pt x="39627" y="63066"/>
                  <a:pt x="47371" y="63066"/>
                </a:cubicBezTo>
                <a:lnTo>
                  <a:pt x="421025" y="63066"/>
                </a:lnTo>
                <a:lnTo>
                  <a:pt x="421025" y="94599"/>
                </a:lnTo>
                <a:lnTo>
                  <a:pt x="47371" y="94599"/>
                </a:lnTo>
                <a:cubicBezTo>
                  <a:pt x="39627" y="94599"/>
                  <a:pt x="33402" y="102634"/>
                  <a:pt x="33402" y="110366"/>
                </a:cubicBezTo>
                <a:cubicBezTo>
                  <a:pt x="33402" y="118098"/>
                  <a:pt x="39627" y="126133"/>
                  <a:pt x="47371" y="126133"/>
                </a:cubicBezTo>
                <a:lnTo>
                  <a:pt x="57391" y="126133"/>
                </a:lnTo>
                <a:cubicBezTo>
                  <a:pt x="43727" y="126133"/>
                  <a:pt x="26418" y="129923"/>
                  <a:pt x="14727" y="141141"/>
                </a:cubicBezTo>
                <a:cubicBezTo>
                  <a:pt x="6680" y="132803"/>
                  <a:pt x="1822" y="119007"/>
                  <a:pt x="1822" y="106576"/>
                </a:cubicBezTo>
                <a:cubicBezTo>
                  <a:pt x="1822" y="95206"/>
                  <a:pt x="5921" y="84594"/>
                  <a:pt x="12905" y="76559"/>
                </a:cubicBezTo>
                <a:cubicBezTo>
                  <a:pt x="5921" y="68675"/>
                  <a:pt x="1822" y="57760"/>
                  <a:pt x="1822" y="46390"/>
                </a:cubicBezTo>
                <a:cubicBezTo>
                  <a:pt x="1822" y="21224"/>
                  <a:pt x="22167" y="0"/>
                  <a:pt x="473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9EB98BE9-745E-10C3-FB31-5BDF00D3C774}"/>
              </a:ext>
            </a:extLst>
          </p:cNvPr>
          <p:cNvSpPr/>
          <p:nvPr/>
        </p:nvSpPr>
        <p:spPr>
          <a:xfrm>
            <a:off x="3078665" y="1311273"/>
            <a:ext cx="1347853" cy="1471493"/>
          </a:xfrm>
          <a:custGeom>
            <a:avLst/>
            <a:gdLst>
              <a:gd name="connsiteX0" fmla="*/ 52998 w 1347853"/>
              <a:gd name="connsiteY0" fmla="*/ 0 h 1471493"/>
              <a:gd name="connsiteX1" fmla="*/ 1294855 w 1347853"/>
              <a:gd name="connsiteY1" fmla="*/ 0 h 1471493"/>
              <a:gd name="connsiteX2" fmla="*/ 1347853 w 1347853"/>
              <a:gd name="connsiteY2" fmla="*/ 52998 h 1471493"/>
              <a:gd name="connsiteX3" fmla="*/ 1347853 w 1347853"/>
              <a:gd name="connsiteY3" fmla="*/ 1334225 h 1471493"/>
              <a:gd name="connsiteX4" fmla="*/ 1294855 w 1347853"/>
              <a:gd name="connsiteY4" fmla="*/ 1387223 h 1471493"/>
              <a:gd name="connsiteX5" fmla="*/ 720626 w 1347853"/>
              <a:gd name="connsiteY5" fmla="*/ 1387223 h 1471493"/>
              <a:gd name="connsiteX6" fmla="*/ 671749 w 1347853"/>
              <a:gd name="connsiteY6" fmla="*/ 1471493 h 1471493"/>
              <a:gd name="connsiteX7" fmla="*/ 622873 w 1347853"/>
              <a:gd name="connsiteY7" fmla="*/ 1387223 h 1471493"/>
              <a:gd name="connsiteX8" fmla="*/ 52998 w 1347853"/>
              <a:gd name="connsiteY8" fmla="*/ 1387223 h 1471493"/>
              <a:gd name="connsiteX9" fmla="*/ 0 w 1347853"/>
              <a:gd name="connsiteY9" fmla="*/ 1334225 h 1471493"/>
              <a:gd name="connsiteX10" fmla="*/ 0 w 1347853"/>
              <a:gd name="connsiteY10" fmla="*/ 52998 h 1471493"/>
              <a:gd name="connsiteX11" fmla="*/ 52998 w 1347853"/>
              <a:gd name="connsiteY11" fmla="*/ 0 h 147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47853" h="1471493">
                <a:moveTo>
                  <a:pt x="52998" y="0"/>
                </a:moveTo>
                <a:lnTo>
                  <a:pt x="1294855" y="0"/>
                </a:lnTo>
                <a:cubicBezTo>
                  <a:pt x="1324125" y="0"/>
                  <a:pt x="1347853" y="23728"/>
                  <a:pt x="1347853" y="52998"/>
                </a:cubicBezTo>
                <a:lnTo>
                  <a:pt x="1347853" y="1334225"/>
                </a:lnTo>
                <a:cubicBezTo>
                  <a:pt x="1347853" y="1363495"/>
                  <a:pt x="1324125" y="1387223"/>
                  <a:pt x="1294855" y="1387223"/>
                </a:cubicBezTo>
                <a:lnTo>
                  <a:pt x="720626" y="1387223"/>
                </a:lnTo>
                <a:lnTo>
                  <a:pt x="671749" y="1471493"/>
                </a:lnTo>
                <a:lnTo>
                  <a:pt x="622873" y="1387223"/>
                </a:lnTo>
                <a:lnTo>
                  <a:pt x="52998" y="1387223"/>
                </a:lnTo>
                <a:cubicBezTo>
                  <a:pt x="23728" y="1387223"/>
                  <a:pt x="0" y="1363495"/>
                  <a:pt x="0" y="1334225"/>
                </a:cubicBezTo>
                <a:lnTo>
                  <a:pt x="0" y="52998"/>
                </a:lnTo>
                <a:cubicBezTo>
                  <a:pt x="0" y="23728"/>
                  <a:pt x="23728" y="0"/>
                  <a:pt x="52998" y="0"/>
                </a:cubicBezTo>
                <a:close/>
              </a:path>
            </a:pathLst>
          </a:custGeom>
          <a:solidFill>
            <a:schemeClr val="bg1"/>
          </a:solidFill>
          <a:ln w="6350">
            <a:solidFill>
              <a:srgbClr val="4CC599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iṩļíḋè">
            <a:extLst>
              <a:ext uri="{FF2B5EF4-FFF2-40B4-BE49-F238E27FC236}">
                <a16:creationId xmlns:a16="http://schemas.microsoft.com/office/drawing/2014/main" id="{D38B5915-C9AB-DF30-FAE3-B42977348F27}"/>
              </a:ext>
            </a:extLst>
          </p:cNvPr>
          <p:cNvSpPr>
            <a:spLocks/>
          </p:cNvSpPr>
          <p:nvPr/>
        </p:nvSpPr>
        <p:spPr bwMode="auto">
          <a:xfrm>
            <a:off x="3598334" y="1577470"/>
            <a:ext cx="346468" cy="34133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05028" h="596066">
                <a:moveTo>
                  <a:pt x="470081" y="563078"/>
                </a:moveTo>
                <a:lnTo>
                  <a:pt x="470081" y="565346"/>
                </a:lnTo>
                <a:cubicBezTo>
                  <a:pt x="470081" y="570912"/>
                  <a:pt x="474624" y="575448"/>
                  <a:pt x="480199" y="575448"/>
                </a:cubicBezTo>
                <a:lnTo>
                  <a:pt x="574260" y="575448"/>
                </a:lnTo>
                <a:cubicBezTo>
                  <a:pt x="579835" y="575448"/>
                  <a:pt x="584378" y="570912"/>
                  <a:pt x="584378" y="565346"/>
                </a:cubicBezTo>
                <a:lnTo>
                  <a:pt x="584378" y="563078"/>
                </a:lnTo>
                <a:close/>
                <a:moveTo>
                  <a:pt x="245405" y="563078"/>
                </a:moveTo>
                <a:lnTo>
                  <a:pt x="245405" y="565346"/>
                </a:lnTo>
                <a:cubicBezTo>
                  <a:pt x="245405" y="570912"/>
                  <a:pt x="249949" y="575448"/>
                  <a:pt x="255526" y="575448"/>
                </a:cubicBezTo>
                <a:lnTo>
                  <a:pt x="349502" y="575448"/>
                </a:lnTo>
                <a:cubicBezTo>
                  <a:pt x="355079" y="575448"/>
                  <a:pt x="359623" y="570912"/>
                  <a:pt x="359623" y="565346"/>
                </a:cubicBezTo>
                <a:lnTo>
                  <a:pt x="359623" y="563078"/>
                </a:lnTo>
                <a:close/>
                <a:moveTo>
                  <a:pt x="20650" y="563078"/>
                </a:moveTo>
                <a:lnTo>
                  <a:pt x="20650" y="565346"/>
                </a:lnTo>
                <a:cubicBezTo>
                  <a:pt x="20650" y="570912"/>
                  <a:pt x="25193" y="575448"/>
                  <a:pt x="30768" y="575448"/>
                </a:cubicBezTo>
                <a:lnTo>
                  <a:pt x="124829" y="575448"/>
                </a:lnTo>
                <a:cubicBezTo>
                  <a:pt x="130404" y="575448"/>
                  <a:pt x="134947" y="570912"/>
                  <a:pt x="134947" y="565346"/>
                </a:cubicBezTo>
                <a:lnTo>
                  <a:pt x="134947" y="563078"/>
                </a:lnTo>
                <a:close/>
                <a:moveTo>
                  <a:pt x="480199" y="389887"/>
                </a:moveTo>
                <a:cubicBezTo>
                  <a:pt x="474624" y="389887"/>
                  <a:pt x="470081" y="394423"/>
                  <a:pt x="470081" y="399990"/>
                </a:cubicBezTo>
                <a:lnTo>
                  <a:pt x="470081" y="542460"/>
                </a:lnTo>
                <a:lnTo>
                  <a:pt x="584378" y="542460"/>
                </a:lnTo>
                <a:lnTo>
                  <a:pt x="584378" y="399990"/>
                </a:lnTo>
                <a:cubicBezTo>
                  <a:pt x="584378" y="394423"/>
                  <a:pt x="579835" y="389887"/>
                  <a:pt x="574260" y="389887"/>
                </a:cubicBezTo>
                <a:close/>
                <a:moveTo>
                  <a:pt x="255526" y="389887"/>
                </a:moveTo>
                <a:cubicBezTo>
                  <a:pt x="249949" y="389887"/>
                  <a:pt x="245405" y="394423"/>
                  <a:pt x="245405" y="399990"/>
                </a:cubicBezTo>
                <a:lnTo>
                  <a:pt x="245405" y="542460"/>
                </a:lnTo>
                <a:lnTo>
                  <a:pt x="359623" y="542460"/>
                </a:lnTo>
                <a:lnTo>
                  <a:pt x="359623" y="399990"/>
                </a:lnTo>
                <a:cubicBezTo>
                  <a:pt x="359623" y="394423"/>
                  <a:pt x="355079" y="389887"/>
                  <a:pt x="349502" y="389887"/>
                </a:cubicBezTo>
                <a:close/>
                <a:moveTo>
                  <a:pt x="30768" y="389887"/>
                </a:moveTo>
                <a:cubicBezTo>
                  <a:pt x="25193" y="389887"/>
                  <a:pt x="20650" y="394423"/>
                  <a:pt x="20650" y="399990"/>
                </a:cubicBezTo>
                <a:lnTo>
                  <a:pt x="20650" y="542460"/>
                </a:lnTo>
                <a:lnTo>
                  <a:pt x="134947" y="542460"/>
                </a:lnTo>
                <a:lnTo>
                  <a:pt x="134947" y="399990"/>
                </a:lnTo>
                <a:cubicBezTo>
                  <a:pt x="134947" y="394423"/>
                  <a:pt x="130404" y="389887"/>
                  <a:pt x="124829" y="389887"/>
                </a:cubicBezTo>
                <a:close/>
                <a:moveTo>
                  <a:pt x="480199" y="369269"/>
                </a:moveTo>
                <a:lnTo>
                  <a:pt x="574260" y="369269"/>
                </a:lnTo>
                <a:cubicBezTo>
                  <a:pt x="591193" y="369269"/>
                  <a:pt x="605028" y="383083"/>
                  <a:pt x="605028" y="399990"/>
                </a:cubicBezTo>
                <a:lnTo>
                  <a:pt x="605028" y="565346"/>
                </a:lnTo>
                <a:cubicBezTo>
                  <a:pt x="605028" y="582355"/>
                  <a:pt x="591193" y="596066"/>
                  <a:pt x="574260" y="596066"/>
                </a:cubicBezTo>
                <a:lnTo>
                  <a:pt x="480199" y="596066"/>
                </a:lnTo>
                <a:cubicBezTo>
                  <a:pt x="463266" y="596066"/>
                  <a:pt x="449431" y="582355"/>
                  <a:pt x="449431" y="565346"/>
                </a:cubicBezTo>
                <a:lnTo>
                  <a:pt x="449431" y="399990"/>
                </a:lnTo>
                <a:cubicBezTo>
                  <a:pt x="449431" y="383083"/>
                  <a:pt x="463266" y="369269"/>
                  <a:pt x="480199" y="369269"/>
                </a:cubicBezTo>
                <a:close/>
                <a:moveTo>
                  <a:pt x="255526" y="369269"/>
                </a:moveTo>
                <a:lnTo>
                  <a:pt x="349502" y="369269"/>
                </a:lnTo>
                <a:cubicBezTo>
                  <a:pt x="366439" y="369269"/>
                  <a:pt x="380277" y="383083"/>
                  <a:pt x="380277" y="399990"/>
                </a:cubicBezTo>
                <a:lnTo>
                  <a:pt x="380277" y="565346"/>
                </a:lnTo>
                <a:cubicBezTo>
                  <a:pt x="380277" y="582355"/>
                  <a:pt x="366439" y="596066"/>
                  <a:pt x="349502" y="596066"/>
                </a:cubicBezTo>
                <a:lnTo>
                  <a:pt x="255526" y="596066"/>
                </a:lnTo>
                <a:cubicBezTo>
                  <a:pt x="238486" y="596066"/>
                  <a:pt x="224751" y="582355"/>
                  <a:pt x="224751" y="565346"/>
                </a:cubicBezTo>
                <a:lnTo>
                  <a:pt x="224751" y="399990"/>
                </a:lnTo>
                <a:cubicBezTo>
                  <a:pt x="224751" y="383083"/>
                  <a:pt x="238486" y="369269"/>
                  <a:pt x="255526" y="369269"/>
                </a:cubicBezTo>
                <a:close/>
                <a:moveTo>
                  <a:pt x="30768" y="369269"/>
                </a:moveTo>
                <a:lnTo>
                  <a:pt x="124829" y="369269"/>
                </a:lnTo>
                <a:cubicBezTo>
                  <a:pt x="141762" y="369269"/>
                  <a:pt x="155597" y="383083"/>
                  <a:pt x="155597" y="399990"/>
                </a:cubicBezTo>
                <a:lnTo>
                  <a:pt x="155597" y="565346"/>
                </a:lnTo>
                <a:cubicBezTo>
                  <a:pt x="155597" y="582355"/>
                  <a:pt x="141762" y="596066"/>
                  <a:pt x="124829" y="596066"/>
                </a:cubicBezTo>
                <a:lnTo>
                  <a:pt x="30768" y="596066"/>
                </a:lnTo>
                <a:cubicBezTo>
                  <a:pt x="13835" y="596066"/>
                  <a:pt x="0" y="582355"/>
                  <a:pt x="0" y="565346"/>
                </a:cubicBezTo>
                <a:lnTo>
                  <a:pt x="0" y="399990"/>
                </a:lnTo>
                <a:cubicBezTo>
                  <a:pt x="0" y="383083"/>
                  <a:pt x="13835" y="369269"/>
                  <a:pt x="30768" y="369269"/>
                </a:cubicBezTo>
                <a:close/>
                <a:moveTo>
                  <a:pt x="302495" y="234842"/>
                </a:moveTo>
                <a:cubicBezTo>
                  <a:pt x="308174" y="234842"/>
                  <a:pt x="312820" y="239482"/>
                  <a:pt x="312820" y="245153"/>
                </a:cubicBezTo>
                <a:lnTo>
                  <a:pt x="312820" y="292586"/>
                </a:lnTo>
                <a:lnTo>
                  <a:pt x="527172" y="292586"/>
                </a:lnTo>
                <a:cubicBezTo>
                  <a:pt x="532954" y="292586"/>
                  <a:pt x="537497" y="297226"/>
                  <a:pt x="537497" y="302898"/>
                </a:cubicBezTo>
                <a:lnTo>
                  <a:pt x="537497" y="340328"/>
                </a:lnTo>
                <a:cubicBezTo>
                  <a:pt x="537497" y="346000"/>
                  <a:pt x="532954" y="350640"/>
                  <a:pt x="527172" y="350640"/>
                </a:cubicBezTo>
                <a:cubicBezTo>
                  <a:pt x="521493" y="350640"/>
                  <a:pt x="516847" y="346000"/>
                  <a:pt x="516847" y="340328"/>
                </a:cubicBezTo>
                <a:lnTo>
                  <a:pt x="516847" y="313209"/>
                </a:lnTo>
                <a:lnTo>
                  <a:pt x="312820" y="313209"/>
                </a:lnTo>
                <a:lnTo>
                  <a:pt x="312820" y="340328"/>
                </a:lnTo>
                <a:cubicBezTo>
                  <a:pt x="312820" y="346000"/>
                  <a:pt x="308174" y="350640"/>
                  <a:pt x="302495" y="350640"/>
                </a:cubicBezTo>
                <a:cubicBezTo>
                  <a:pt x="296816" y="350640"/>
                  <a:pt x="292170" y="346000"/>
                  <a:pt x="292170" y="340328"/>
                </a:cubicBezTo>
                <a:lnTo>
                  <a:pt x="292170" y="313209"/>
                </a:lnTo>
                <a:lnTo>
                  <a:pt x="88040" y="313209"/>
                </a:lnTo>
                <a:lnTo>
                  <a:pt x="88040" y="340328"/>
                </a:lnTo>
                <a:cubicBezTo>
                  <a:pt x="88040" y="346000"/>
                  <a:pt x="83497" y="350640"/>
                  <a:pt x="77715" y="350640"/>
                </a:cubicBezTo>
                <a:cubicBezTo>
                  <a:pt x="72036" y="350640"/>
                  <a:pt x="67390" y="346000"/>
                  <a:pt x="67390" y="340328"/>
                </a:cubicBezTo>
                <a:lnTo>
                  <a:pt x="67390" y="302898"/>
                </a:lnTo>
                <a:cubicBezTo>
                  <a:pt x="67390" y="297226"/>
                  <a:pt x="72036" y="292586"/>
                  <a:pt x="77715" y="292586"/>
                </a:cubicBezTo>
                <a:lnTo>
                  <a:pt x="292170" y="292586"/>
                </a:lnTo>
                <a:lnTo>
                  <a:pt x="292170" y="245153"/>
                </a:lnTo>
                <a:cubicBezTo>
                  <a:pt x="292170" y="239482"/>
                  <a:pt x="296816" y="234842"/>
                  <a:pt x="302495" y="234842"/>
                </a:cubicBezTo>
                <a:close/>
                <a:moveTo>
                  <a:pt x="191705" y="153212"/>
                </a:moveTo>
                <a:lnTo>
                  <a:pt x="191705" y="160326"/>
                </a:lnTo>
                <a:cubicBezTo>
                  <a:pt x="191705" y="165894"/>
                  <a:pt x="196146" y="170431"/>
                  <a:pt x="201722" y="170431"/>
                </a:cubicBezTo>
                <a:lnTo>
                  <a:pt x="403307" y="170431"/>
                </a:lnTo>
                <a:cubicBezTo>
                  <a:pt x="408780" y="170431"/>
                  <a:pt x="413324" y="165894"/>
                  <a:pt x="413324" y="160326"/>
                </a:cubicBezTo>
                <a:lnTo>
                  <a:pt x="413324" y="153212"/>
                </a:lnTo>
                <a:close/>
                <a:moveTo>
                  <a:pt x="201722" y="20621"/>
                </a:moveTo>
                <a:cubicBezTo>
                  <a:pt x="196146" y="20621"/>
                  <a:pt x="191705" y="25054"/>
                  <a:pt x="191705" y="30622"/>
                </a:cubicBezTo>
                <a:lnTo>
                  <a:pt x="191705" y="132592"/>
                </a:lnTo>
                <a:lnTo>
                  <a:pt x="413324" y="132592"/>
                </a:lnTo>
                <a:lnTo>
                  <a:pt x="413324" y="30622"/>
                </a:lnTo>
                <a:cubicBezTo>
                  <a:pt x="413324" y="25054"/>
                  <a:pt x="408780" y="20621"/>
                  <a:pt x="403307" y="20621"/>
                </a:cubicBezTo>
                <a:close/>
                <a:moveTo>
                  <a:pt x="201722" y="0"/>
                </a:moveTo>
                <a:lnTo>
                  <a:pt x="403307" y="0"/>
                </a:lnTo>
                <a:cubicBezTo>
                  <a:pt x="420243" y="0"/>
                  <a:pt x="433978" y="13713"/>
                  <a:pt x="433978" y="30622"/>
                </a:cubicBezTo>
                <a:lnTo>
                  <a:pt x="433978" y="160326"/>
                </a:lnTo>
                <a:cubicBezTo>
                  <a:pt x="433978" y="177236"/>
                  <a:pt x="420243" y="191051"/>
                  <a:pt x="403307" y="191051"/>
                </a:cubicBezTo>
                <a:lnTo>
                  <a:pt x="312842" y="191051"/>
                </a:lnTo>
                <a:lnTo>
                  <a:pt x="312842" y="203424"/>
                </a:lnTo>
                <a:lnTo>
                  <a:pt x="378212" y="203424"/>
                </a:lnTo>
                <a:cubicBezTo>
                  <a:pt x="383892" y="203424"/>
                  <a:pt x="388539" y="208064"/>
                  <a:pt x="388539" y="213734"/>
                </a:cubicBezTo>
                <a:cubicBezTo>
                  <a:pt x="388539" y="219405"/>
                  <a:pt x="383892" y="224045"/>
                  <a:pt x="378212" y="224045"/>
                </a:cubicBezTo>
                <a:lnTo>
                  <a:pt x="226817" y="224045"/>
                </a:lnTo>
                <a:cubicBezTo>
                  <a:pt x="221034" y="224045"/>
                  <a:pt x="216490" y="219405"/>
                  <a:pt x="216490" y="213734"/>
                </a:cubicBezTo>
                <a:cubicBezTo>
                  <a:pt x="216490" y="208064"/>
                  <a:pt x="221034" y="203424"/>
                  <a:pt x="226817" y="203424"/>
                </a:cubicBezTo>
                <a:lnTo>
                  <a:pt x="292187" y="203424"/>
                </a:lnTo>
                <a:lnTo>
                  <a:pt x="292187" y="191051"/>
                </a:lnTo>
                <a:lnTo>
                  <a:pt x="201722" y="191051"/>
                </a:lnTo>
                <a:cubicBezTo>
                  <a:pt x="184786" y="191051"/>
                  <a:pt x="171051" y="177236"/>
                  <a:pt x="171051" y="160326"/>
                </a:cubicBezTo>
                <a:lnTo>
                  <a:pt x="171051" y="30622"/>
                </a:lnTo>
                <a:cubicBezTo>
                  <a:pt x="171051" y="13713"/>
                  <a:pt x="184786" y="0"/>
                  <a:pt x="201722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ṧ1íḓe">
            <a:extLst>
              <a:ext uri="{FF2B5EF4-FFF2-40B4-BE49-F238E27FC236}">
                <a16:creationId xmlns:a16="http://schemas.microsoft.com/office/drawing/2014/main" id="{48D46BB4-6C37-05C3-DEB5-2152F23CCA14}"/>
              </a:ext>
            </a:extLst>
          </p:cNvPr>
          <p:cNvSpPr>
            <a:spLocks/>
          </p:cNvSpPr>
          <p:nvPr/>
        </p:nvSpPr>
        <p:spPr bwMode="auto">
          <a:xfrm>
            <a:off x="5228675" y="1578282"/>
            <a:ext cx="346468" cy="339711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20" name="îs1îḋè">
            <a:extLst>
              <a:ext uri="{FF2B5EF4-FFF2-40B4-BE49-F238E27FC236}">
                <a16:creationId xmlns:a16="http://schemas.microsoft.com/office/drawing/2014/main" id="{8AA62D9E-BF49-CA8B-CFAD-8EB899C2BB86}"/>
              </a:ext>
            </a:extLst>
          </p:cNvPr>
          <p:cNvSpPr>
            <a:spLocks/>
          </p:cNvSpPr>
          <p:nvPr/>
        </p:nvSpPr>
        <p:spPr bwMode="auto">
          <a:xfrm>
            <a:off x="6859016" y="1596481"/>
            <a:ext cx="346468" cy="303313"/>
          </a:xfrm>
          <a:custGeom>
            <a:avLst/>
            <a:gdLst>
              <a:gd name="T0" fmla="*/ 793 w 853"/>
              <a:gd name="T1" fmla="*/ 481 h 748"/>
              <a:gd name="T2" fmla="*/ 840 w 853"/>
              <a:gd name="T3" fmla="*/ 71 h 748"/>
              <a:gd name="T4" fmla="*/ 840 w 853"/>
              <a:gd name="T5" fmla="*/ 45 h 748"/>
              <a:gd name="T6" fmla="*/ 463 w 853"/>
              <a:gd name="T7" fmla="*/ 45 h 748"/>
              <a:gd name="T8" fmla="*/ 449 w 853"/>
              <a:gd name="T9" fmla="*/ 0 h 748"/>
              <a:gd name="T10" fmla="*/ 376 w 853"/>
              <a:gd name="T11" fmla="*/ 13 h 748"/>
              <a:gd name="T12" fmla="*/ 73 w 853"/>
              <a:gd name="T13" fmla="*/ 45 h 748"/>
              <a:gd name="T14" fmla="*/ 0 w 853"/>
              <a:gd name="T15" fmla="*/ 58 h 748"/>
              <a:gd name="T16" fmla="*/ 60 w 853"/>
              <a:gd name="T17" fmla="*/ 71 h 748"/>
              <a:gd name="T18" fmla="*/ 13 w 853"/>
              <a:gd name="T19" fmla="*/ 481 h 748"/>
              <a:gd name="T20" fmla="*/ 13 w 853"/>
              <a:gd name="T21" fmla="*/ 507 h 748"/>
              <a:gd name="T22" fmla="*/ 414 w 853"/>
              <a:gd name="T23" fmla="*/ 507 h 748"/>
              <a:gd name="T24" fmla="*/ 413 w 853"/>
              <a:gd name="T25" fmla="*/ 565 h 748"/>
              <a:gd name="T26" fmla="*/ 216 w 853"/>
              <a:gd name="T27" fmla="*/ 721 h 748"/>
              <a:gd name="T28" fmla="*/ 216 w 853"/>
              <a:gd name="T29" fmla="*/ 747 h 748"/>
              <a:gd name="T30" fmla="*/ 314 w 853"/>
              <a:gd name="T31" fmla="*/ 748 h 748"/>
              <a:gd name="T32" fmla="*/ 425 w 853"/>
              <a:gd name="T33" fmla="*/ 747 h 748"/>
              <a:gd name="T34" fmla="*/ 428 w 853"/>
              <a:gd name="T35" fmla="*/ 747 h 748"/>
              <a:gd name="T36" fmla="*/ 539 w 853"/>
              <a:gd name="T37" fmla="*/ 748 h 748"/>
              <a:gd name="T38" fmla="*/ 643 w 853"/>
              <a:gd name="T39" fmla="*/ 747 h 748"/>
              <a:gd name="T40" fmla="*/ 643 w 853"/>
              <a:gd name="T41" fmla="*/ 721 h 748"/>
              <a:gd name="T42" fmla="*/ 440 w 853"/>
              <a:gd name="T43" fmla="*/ 565 h 748"/>
              <a:gd name="T44" fmla="*/ 440 w 853"/>
              <a:gd name="T45" fmla="*/ 507 h 748"/>
              <a:gd name="T46" fmla="*/ 840 w 853"/>
              <a:gd name="T47" fmla="*/ 507 h 748"/>
              <a:gd name="T48" fmla="*/ 840 w 853"/>
              <a:gd name="T49" fmla="*/ 481 h 748"/>
              <a:gd name="T50" fmla="*/ 413 w 853"/>
              <a:gd name="T51" fmla="*/ 721 h 748"/>
              <a:gd name="T52" fmla="*/ 413 w 853"/>
              <a:gd name="T53" fmla="*/ 612 h 748"/>
              <a:gd name="T54" fmla="*/ 440 w 853"/>
              <a:gd name="T55" fmla="*/ 721 h 748"/>
              <a:gd name="T56" fmla="*/ 514 w 853"/>
              <a:gd name="T57" fmla="*/ 721 h 748"/>
              <a:gd name="T58" fmla="*/ 436 w 853"/>
              <a:gd name="T59" fmla="*/ 26 h 748"/>
              <a:gd name="T60" fmla="*/ 402 w 853"/>
              <a:gd name="T61" fmla="*/ 45 h 748"/>
              <a:gd name="T62" fmla="*/ 87 w 853"/>
              <a:gd name="T63" fmla="*/ 481 h 748"/>
              <a:gd name="T64" fmla="*/ 389 w 853"/>
              <a:gd name="T65" fmla="*/ 71 h 748"/>
              <a:gd name="T66" fmla="*/ 767 w 853"/>
              <a:gd name="T67" fmla="*/ 71 h 748"/>
              <a:gd name="T68" fmla="*/ 87 w 853"/>
              <a:gd name="T69" fmla="*/ 481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53" h="748">
                <a:moveTo>
                  <a:pt x="840" y="481"/>
                </a:moveTo>
                <a:lnTo>
                  <a:pt x="793" y="481"/>
                </a:lnTo>
                <a:lnTo>
                  <a:pt x="793" y="71"/>
                </a:lnTo>
                <a:lnTo>
                  <a:pt x="840" y="71"/>
                </a:lnTo>
                <a:cubicBezTo>
                  <a:pt x="847" y="71"/>
                  <a:pt x="853" y="65"/>
                  <a:pt x="853" y="58"/>
                </a:cubicBezTo>
                <a:cubicBezTo>
                  <a:pt x="853" y="51"/>
                  <a:pt x="847" y="45"/>
                  <a:pt x="840" y="45"/>
                </a:cubicBezTo>
                <a:lnTo>
                  <a:pt x="780" y="45"/>
                </a:lnTo>
                <a:lnTo>
                  <a:pt x="463" y="45"/>
                </a:lnTo>
                <a:lnTo>
                  <a:pt x="463" y="13"/>
                </a:lnTo>
                <a:cubicBezTo>
                  <a:pt x="463" y="6"/>
                  <a:pt x="457" y="0"/>
                  <a:pt x="449" y="0"/>
                </a:cubicBezTo>
                <a:lnTo>
                  <a:pt x="389" y="0"/>
                </a:lnTo>
                <a:cubicBezTo>
                  <a:pt x="382" y="0"/>
                  <a:pt x="376" y="6"/>
                  <a:pt x="376" y="13"/>
                </a:cubicBezTo>
                <a:lnTo>
                  <a:pt x="376" y="45"/>
                </a:lnTo>
                <a:lnTo>
                  <a:pt x="73" y="45"/>
                </a:lnTo>
                <a:lnTo>
                  <a:pt x="13" y="45"/>
                </a:lnTo>
                <a:cubicBezTo>
                  <a:pt x="6" y="45"/>
                  <a:pt x="0" y="51"/>
                  <a:pt x="0" y="58"/>
                </a:cubicBezTo>
                <a:cubicBezTo>
                  <a:pt x="0" y="65"/>
                  <a:pt x="6" y="71"/>
                  <a:pt x="13" y="71"/>
                </a:cubicBezTo>
                <a:lnTo>
                  <a:pt x="60" y="71"/>
                </a:lnTo>
                <a:lnTo>
                  <a:pt x="60" y="481"/>
                </a:lnTo>
                <a:lnTo>
                  <a:pt x="13" y="481"/>
                </a:lnTo>
                <a:cubicBezTo>
                  <a:pt x="6" y="481"/>
                  <a:pt x="0" y="487"/>
                  <a:pt x="0" y="494"/>
                </a:cubicBezTo>
                <a:cubicBezTo>
                  <a:pt x="0" y="501"/>
                  <a:pt x="6" y="507"/>
                  <a:pt x="13" y="507"/>
                </a:cubicBezTo>
                <a:lnTo>
                  <a:pt x="73" y="507"/>
                </a:lnTo>
                <a:lnTo>
                  <a:pt x="414" y="507"/>
                </a:lnTo>
                <a:cubicBezTo>
                  <a:pt x="414" y="508"/>
                  <a:pt x="413" y="508"/>
                  <a:pt x="413" y="509"/>
                </a:cubicBezTo>
                <a:lnTo>
                  <a:pt x="413" y="565"/>
                </a:lnTo>
                <a:lnTo>
                  <a:pt x="307" y="721"/>
                </a:lnTo>
                <a:lnTo>
                  <a:pt x="216" y="721"/>
                </a:lnTo>
                <a:cubicBezTo>
                  <a:pt x="209" y="721"/>
                  <a:pt x="203" y="727"/>
                  <a:pt x="203" y="734"/>
                </a:cubicBezTo>
                <a:cubicBezTo>
                  <a:pt x="203" y="741"/>
                  <a:pt x="209" y="747"/>
                  <a:pt x="216" y="747"/>
                </a:cubicBezTo>
                <a:lnTo>
                  <a:pt x="312" y="747"/>
                </a:lnTo>
                <a:cubicBezTo>
                  <a:pt x="312" y="748"/>
                  <a:pt x="313" y="748"/>
                  <a:pt x="314" y="748"/>
                </a:cubicBezTo>
                <a:cubicBezTo>
                  <a:pt x="315" y="748"/>
                  <a:pt x="316" y="748"/>
                  <a:pt x="317" y="747"/>
                </a:cubicBezTo>
                <a:lnTo>
                  <a:pt x="425" y="747"/>
                </a:lnTo>
                <a:cubicBezTo>
                  <a:pt x="426" y="747"/>
                  <a:pt x="426" y="748"/>
                  <a:pt x="427" y="748"/>
                </a:cubicBezTo>
                <a:cubicBezTo>
                  <a:pt x="427" y="748"/>
                  <a:pt x="428" y="747"/>
                  <a:pt x="428" y="747"/>
                </a:cubicBezTo>
                <a:lnTo>
                  <a:pt x="537" y="747"/>
                </a:lnTo>
                <a:cubicBezTo>
                  <a:pt x="537" y="748"/>
                  <a:pt x="538" y="748"/>
                  <a:pt x="539" y="748"/>
                </a:cubicBezTo>
                <a:cubicBezTo>
                  <a:pt x="540" y="748"/>
                  <a:pt x="541" y="748"/>
                  <a:pt x="542" y="747"/>
                </a:cubicBezTo>
                <a:lnTo>
                  <a:pt x="643" y="747"/>
                </a:lnTo>
                <a:cubicBezTo>
                  <a:pt x="650" y="747"/>
                  <a:pt x="656" y="741"/>
                  <a:pt x="656" y="734"/>
                </a:cubicBezTo>
                <a:cubicBezTo>
                  <a:pt x="656" y="727"/>
                  <a:pt x="650" y="721"/>
                  <a:pt x="643" y="721"/>
                </a:cubicBezTo>
                <a:lnTo>
                  <a:pt x="546" y="721"/>
                </a:lnTo>
                <a:lnTo>
                  <a:pt x="440" y="565"/>
                </a:lnTo>
                <a:lnTo>
                  <a:pt x="440" y="509"/>
                </a:lnTo>
                <a:cubicBezTo>
                  <a:pt x="440" y="508"/>
                  <a:pt x="440" y="508"/>
                  <a:pt x="440" y="507"/>
                </a:cubicBezTo>
                <a:lnTo>
                  <a:pt x="780" y="507"/>
                </a:lnTo>
                <a:lnTo>
                  <a:pt x="840" y="507"/>
                </a:lnTo>
                <a:cubicBezTo>
                  <a:pt x="847" y="507"/>
                  <a:pt x="853" y="501"/>
                  <a:pt x="853" y="494"/>
                </a:cubicBezTo>
                <a:cubicBezTo>
                  <a:pt x="853" y="487"/>
                  <a:pt x="847" y="481"/>
                  <a:pt x="840" y="481"/>
                </a:cubicBezTo>
                <a:close/>
                <a:moveTo>
                  <a:pt x="413" y="612"/>
                </a:moveTo>
                <a:lnTo>
                  <a:pt x="413" y="721"/>
                </a:lnTo>
                <a:lnTo>
                  <a:pt x="339" y="721"/>
                </a:lnTo>
                <a:lnTo>
                  <a:pt x="413" y="612"/>
                </a:lnTo>
                <a:close/>
                <a:moveTo>
                  <a:pt x="514" y="721"/>
                </a:moveTo>
                <a:lnTo>
                  <a:pt x="440" y="721"/>
                </a:lnTo>
                <a:lnTo>
                  <a:pt x="440" y="612"/>
                </a:lnTo>
                <a:lnTo>
                  <a:pt x="514" y="721"/>
                </a:lnTo>
                <a:close/>
                <a:moveTo>
                  <a:pt x="402" y="26"/>
                </a:moveTo>
                <a:lnTo>
                  <a:pt x="436" y="26"/>
                </a:lnTo>
                <a:lnTo>
                  <a:pt x="436" y="45"/>
                </a:lnTo>
                <a:lnTo>
                  <a:pt x="402" y="45"/>
                </a:lnTo>
                <a:lnTo>
                  <a:pt x="402" y="26"/>
                </a:lnTo>
                <a:close/>
                <a:moveTo>
                  <a:pt x="87" y="481"/>
                </a:moveTo>
                <a:lnTo>
                  <a:pt x="87" y="71"/>
                </a:lnTo>
                <a:lnTo>
                  <a:pt x="389" y="71"/>
                </a:lnTo>
                <a:lnTo>
                  <a:pt x="449" y="71"/>
                </a:lnTo>
                <a:lnTo>
                  <a:pt x="767" y="71"/>
                </a:lnTo>
                <a:lnTo>
                  <a:pt x="767" y="481"/>
                </a:lnTo>
                <a:lnTo>
                  <a:pt x="87" y="48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Sľiḓê">
            <a:extLst>
              <a:ext uri="{FF2B5EF4-FFF2-40B4-BE49-F238E27FC236}">
                <a16:creationId xmlns:a16="http://schemas.microsoft.com/office/drawing/2014/main" id="{915EF1D2-043C-C73B-9CE4-21830B6BA29F}"/>
              </a:ext>
            </a:extLst>
          </p:cNvPr>
          <p:cNvSpPr/>
          <p:nvPr/>
        </p:nvSpPr>
        <p:spPr>
          <a:xfrm>
            <a:off x="5223744" y="2874286"/>
            <a:ext cx="339683" cy="339770"/>
          </a:xfrm>
          <a:prstGeom prst="ellipse">
            <a:avLst/>
          </a:prstGeom>
          <a:solidFill>
            <a:schemeClr val="bg1"/>
          </a:solidFill>
          <a:ln w="6350">
            <a:solidFill>
              <a:srgbClr val="4CC599"/>
            </a:solidFill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îṣḻíḋê">
            <a:extLst>
              <a:ext uri="{FF2B5EF4-FFF2-40B4-BE49-F238E27FC236}">
                <a16:creationId xmlns:a16="http://schemas.microsoft.com/office/drawing/2014/main" id="{A14FD15E-364C-48F2-ADD9-D607BE1C60DB}"/>
              </a:ext>
            </a:extLst>
          </p:cNvPr>
          <p:cNvSpPr/>
          <p:nvPr/>
        </p:nvSpPr>
        <p:spPr>
          <a:xfrm>
            <a:off x="3580573" y="2874286"/>
            <a:ext cx="339683" cy="339770"/>
          </a:xfrm>
          <a:prstGeom prst="ellipse">
            <a:avLst/>
          </a:prstGeom>
          <a:solidFill>
            <a:schemeClr val="bg1"/>
          </a:solidFill>
          <a:ln w="6350">
            <a:solidFill>
              <a:srgbClr val="4CC599"/>
            </a:solidFill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î$ḻîḍé">
            <a:extLst>
              <a:ext uri="{FF2B5EF4-FFF2-40B4-BE49-F238E27FC236}">
                <a16:creationId xmlns:a16="http://schemas.microsoft.com/office/drawing/2014/main" id="{C5A292AE-056C-9E58-84BF-2B87D22AD0BC}"/>
              </a:ext>
            </a:extLst>
          </p:cNvPr>
          <p:cNvSpPr/>
          <p:nvPr/>
        </p:nvSpPr>
        <p:spPr>
          <a:xfrm>
            <a:off x="1937402" y="2874286"/>
            <a:ext cx="339683" cy="339770"/>
          </a:xfrm>
          <a:prstGeom prst="ellipse">
            <a:avLst/>
          </a:prstGeom>
          <a:solidFill>
            <a:schemeClr val="bg1"/>
          </a:solidFill>
          <a:ln w="6350">
            <a:solidFill>
              <a:srgbClr val="4CC599"/>
            </a:solidFill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iṩlíḍè">
            <a:extLst>
              <a:ext uri="{FF2B5EF4-FFF2-40B4-BE49-F238E27FC236}">
                <a16:creationId xmlns:a16="http://schemas.microsoft.com/office/drawing/2014/main" id="{D21CF9BA-1521-6722-F04D-2B0358FC54B4}"/>
              </a:ext>
            </a:extLst>
          </p:cNvPr>
          <p:cNvSpPr/>
          <p:nvPr/>
        </p:nvSpPr>
        <p:spPr>
          <a:xfrm>
            <a:off x="6841255" y="2874286"/>
            <a:ext cx="339683" cy="339770"/>
          </a:xfrm>
          <a:prstGeom prst="ellipse">
            <a:avLst/>
          </a:prstGeom>
          <a:solidFill>
            <a:schemeClr val="bg1"/>
          </a:solidFill>
          <a:ln w="6350">
            <a:solidFill>
              <a:srgbClr val="4CC599"/>
            </a:solidFill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B730870-2B5D-025B-BC1F-EC32B6EE75BE}"/>
              </a:ext>
            </a:extLst>
          </p:cNvPr>
          <p:cNvSpPr txBox="1"/>
          <p:nvPr/>
        </p:nvSpPr>
        <p:spPr>
          <a:xfrm>
            <a:off x="1976213" y="2895182"/>
            <a:ext cx="26206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1D7C039-9B80-55A5-9177-4F193D441E34}"/>
              </a:ext>
            </a:extLst>
          </p:cNvPr>
          <p:cNvSpPr txBox="1"/>
          <p:nvPr/>
        </p:nvSpPr>
        <p:spPr>
          <a:xfrm>
            <a:off x="3631388" y="2895182"/>
            <a:ext cx="26206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18F4351-635B-726C-7EB9-2FBC6739835F}"/>
              </a:ext>
            </a:extLst>
          </p:cNvPr>
          <p:cNvSpPr txBox="1"/>
          <p:nvPr/>
        </p:nvSpPr>
        <p:spPr>
          <a:xfrm>
            <a:off x="5262556" y="2895182"/>
            <a:ext cx="26206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2D94819-3B4B-BFAB-2F02-578FE7D3A0CB}"/>
              </a:ext>
            </a:extLst>
          </p:cNvPr>
          <p:cNvSpPr txBox="1"/>
          <p:nvPr/>
        </p:nvSpPr>
        <p:spPr>
          <a:xfrm>
            <a:off x="6880066" y="2895182"/>
            <a:ext cx="26206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4BA286B-EE4F-F468-4D91-41F7785ACFC6}"/>
              </a:ext>
            </a:extLst>
          </p:cNvPr>
          <p:cNvGrpSpPr/>
          <p:nvPr/>
        </p:nvGrpSpPr>
        <p:grpSpPr>
          <a:xfrm>
            <a:off x="1401054" y="2137703"/>
            <a:ext cx="1480345" cy="1999224"/>
            <a:chOff x="6006740" y="2021059"/>
            <a:chExt cx="1480345" cy="1999224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289A2AE-EED9-1991-C96A-D975270BC2A2}"/>
                </a:ext>
              </a:extLst>
            </p:cNvPr>
            <p:cNvSpPr/>
            <p:nvPr/>
          </p:nvSpPr>
          <p:spPr>
            <a:xfrm>
              <a:off x="6006740" y="3116385"/>
              <a:ext cx="148034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CB0EBDE-C1EB-4FB2-8FF8-6B179706B957}"/>
                </a:ext>
              </a:extLst>
            </p:cNvPr>
            <p:cNvSpPr txBox="1"/>
            <p:nvPr/>
          </p:nvSpPr>
          <p:spPr>
            <a:xfrm>
              <a:off x="6120247" y="2021059"/>
              <a:ext cx="12533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36C5F51-4F74-2903-867C-42EC748FDEA2}"/>
              </a:ext>
            </a:extLst>
          </p:cNvPr>
          <p:cNvGrpSpPr/>
          <p:nvPr/>
        </p:nvGrpSpPr>
        <p:grpSpPr>
          <a:xfrm>
            <a:off x="3031395" y="2137703"/>
            <a:ext cx="1480345" cy="1999224"/>
            <a:chOff x="6006740" y="2021059"/>
            <a:chExt cx="1480345" cy="1999224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BD77E30-49F0-28B8-1FEA-A52FD6D0A9B2}"/>
                </a:ext>
              </a:extLst>
            </p:cNvPr>
            <p:cNvSpPr/>
            <p:nvPr/>
          </p:nvSpPr>
          <p:spPr>
            <a:xfrm>
              <a:off x="6006740" y="3116385"/>
              <a:ext cx="148034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20CBA03-3153-2AD0-0DA0-32DA564C0133}"/>
                </a:ext>
              </a:extLst>
            </p:cNvPr>
            <p:cNvSpPr txBox="1"/>
            <p:nvPr/>
          </p:nvSpPr>
          <p:spPr>
            <a:xfrm>
              <a:off x="6120247" y="2021059"/>
              <a:ext cx="12533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CFCE79C-11F9-9E61-4185-66F0BD1DD763}"/>
              </a:ext>
            </a:extLst>
          </p:cNvPr>
          <p:cNvGrpSpPr/>
          <p:nvPr/>
        </p:nvGrpSpPr>
        <p:grpSpPr>
          <a:xfrm>
            <a:off x="4661736" y="2137703"/>
            <a:ext cx="1480345" cy="1999224"/>
            <a:chOff x="6006740" y="2021059"/>
            <a:chExt cx="1480345" cy="1999224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417F70B3-F0AB-4FDA-2618-8E10E3E6767F}"/>
                </a:ext>
              </a:extLst>
            </p:cNvPr>
            <p:cNvSpPr/>
            <p:nvPr/>
          </p:nvSpPr>
          <p:spPr>
            <a:xfrm>
              <a:off x="6006740" y="3116385"/>
              <a:ext cx="148034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43CE03A-F5EF-F98B-6CDB-71B42B566927}"/>
                </a:ext>
              </a:extLst>
            </p:cNvPr>
            <p:cNvSpPr txBox="1"/>
            <p:nvPr/>
          </p:nvSpPr>
          <p:spPr>
            <a:xfrm>
              <a:off x="6120247" y="2021059"/>
              <a:ext cx="12533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37DD05A-FAD3-1D15-3264-D8102EE9A49D}"/>
              </a:ext>
            </a:extLst>
          </p:cNvPr>
          <p:cNvGrpSpPr/>
          <p:nvPr/>
        </p:nvGrpSpPr>
        <p:grpSpPr>
          <a:xfrm>
            <a:off x="6292077" y="2137703"/>
            <a:ext cx="1480345" cy="1999224"/>
            <a:chOff x="6006740" y="2021059"/>
            <a:chExt cx="1480345" cy="1999224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30B63A5-98BD-319D-7964-7BED4CA44D5B}"/>
                </a:ext>
              </a:extLst>
            </p:cNvPr>
            <p:cNvSpPr/>
            <p:nvPr/>
          </p:nvSpPr>
          <p:spPr>
            <a:xfrm>
              <a:off x="6006740" y="3116385"/>
              <a:ext cx="1480345" cy="903898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FB75085-9788-486B-61FA-D67032E3D623}"/>
                </a:ext>
              </a:extLst>
            </p:cNvPr>
            <p:cNvSpPr txBox="1"/>
            <p:nvPr/>
          </p:nvSpPr>
          <p:spPr>
            <a:xfrm>
              <a:off x="6120247" y="2021059"/>
              <a:ext cx="12533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29967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04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2" name="îSľíḍé">
            <a:extLst>
              <a:ext uri="{FF2B5EF4-FFF2-40B4-BE49-F238E27FC236}">
                <a16:creationId xmlns:a16="http://schemas.microsoft.com/office/drawing/2014/main" id="{9278785C-EED9-A988-75BB-B1AF1C898936}"/>
              </a:ext>
            </a:extLst>
          </p:cNvPr>
          <p:cNvGrpSpPr/>
          <p:nvPr/>
        </p:nvGrpSpPr>
        <p:grpSpPr>
          <a:xfrm>
            <a:off x="2047246" y="2036644"/>
            <a:ext cx="5057392" cy="1331052"/>
            <a:chOff x="1835153" y="2146300"/>
            <a:chExt cx="8521693" cy="2242820"/>
          </a:xfrm>
        </p:grpSpPr>
        <p:sp>
          <p:nvSpPr>
            <p:cNvPr id="3" name="iş1íḑè">
              <a:extLst>
                <a:ext uri="{FF2B5EF4-FFF2-40B4-BE49-F238E27FC236}">
                  <a16:creationId xmlns:a16="http://schemas.microsoft.com/office/drawing/2014/main" id="{AACC6F56-0FF0-977B-79D3-C47E9E6795B0}"/>
                </a:ext>
              </a:extLst>
            </p:cNvPr>
            <p:cNvSpPr/>
            <p:nvPr/>
          </p:nvSpPr>
          <p:spPr>
            <a:xfrm rot="2280706" flipV="1">
              <a:off x="9788808" y="3249867"/>
              <a:ext cx="568038" cy="10787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4CC599"/>
              </a:solidFill>
            </a:ln>
          </p:spPr>
          <p:txBody>
            <a:bodyPr wrap="square">
              <a:noAutofit/>
            </a:bodyPr>
            <a:lstStyle/>
            <a:p>
              <a:pPr algn="ctr" defTabSz="457200"/>
              <a:endParaRPr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ïšḷîḑé">
              <a:extLst>
                <a:ext uri="{FF2B5EF4-FFF2-40B4-BE49-F238E27FC236}">
                  <a16:creationId xmlns:a16="http://schemas.microsoft.com/office/drawing/2014/main" id="{3D442CC2-48FE-7165-4CCB-82617A9BEAE9}"/>
                </a:ext>
              </a:extLst>
            </p:cNvPr>
            <p:cNvSpPr/>
            <p:nvPr/>
          </p:nvSpPr>
          <p:spPr>
            <a:xfrm rot="19319294">
              <a:off x="1835153" y="3249867"/>
              <a:ext cx="568038" cy="10787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4CC599"/>
              </a:solidFill>
            </a:ln>
          </p:spPr>
          <p:txBody>
            <a:bodyPr wrap="square">
              <a:noAutofit/>
            </a:bodyPr>
            <a:lstStyle/>
            <a:p>
              <a:pPr algn="ctr" defTabSz="457200"/>
              <a:endParaRPr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ïṩḷíḋè">
              <a:extLst>
                <a:ext uri="{FF2B5EF4-FFF2-40B4-BE49-F238E27FC236}">
                  <a16:creationId xmlns:a16="http://schemas.microsoft.com/office/drawing/2014/main" id="{81A2F989-49F4-013A-A5ED-039179C7F547}"/>
                </a:ext>
              </a:extLst>
            </p:cNvPr>
            <p:cNvSpPr/>
            <p:nvPr/>
          </p:nvSpPr>
          <p:spPr>
            <a:xfrm flipV="1">
              <a:off x="3982305" y="2146300"/>
              <a:ext cx="2468607" cy="2242820"/>
            </a:xfrm>
            <a:prstGeom prst="parallelogram">
              <a:avLst>
                <a:gd name="adj" fmla="val 78020"/>
              </a:avLst>
            </a:prstGeom>
            <a:blipFill dpi="0" rotWithShape="0">
              <a:blip r:embed="rId5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685784">
                <a:lnSpc>
                  <a:spcPct val="120000"/>
                </a:lnSpc>
              </a:pPr>
              <a:endParaRPr sz="800">
                <a:solidFill>
                  <a:schemeClr val="lt1"/>
                </a:solidFill>
              </a:endParaRPr>
            </a:p>
          </p:txBody>
        </p:sp>
        <p:sp>
          <p:nvSpPr>
            <p:cNvPr id="7" name="ï$ḷíde">
              <a:extLst>
                <a:ext uri="{FF2B5EF4-FFF2-40B4-BE49-F238E27FC236}">
                  <a16:creationId xmlns:a16="http://schemas.microsoft.com/office/drawing/2014/main" id="{54C7F448-692A-7EDC-125E-887EC613359F}"/>
                </a:ext>
              </a:extLst>
            </p:cNvPr>
            <p:cNvSpPr/>
            <p:nvPr/>
          </p:nvSpPr>
          <p:spPr>
            <a:xfrm>
              <a:off x="2229838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bg1"/>
            </a:solidFill>
            <a:ln w="6350">
              <a:solidFill>
                <a:srgbClr val="4CC599"/>
              </a:solidFill>
            </a:ln>
          </p:spPr>
          <p:txBody>
            <a:bodyPr wrap="square">
              <a:noAutofit/>
            </a:bodyPr>
            <a:lstStyle/>
            <a:p>
              <a:pPr algn="ctr" defTabSz="457200"/>
              <a:endParaRPr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íşļíḍé">
              <a:extLst>
                <a:ext uri="{FF2B5EF4-FFF2-40B4-BE49-F238E27FC236}">
                  <a16:creationId xmlns:a16="http://schemas.microsoft.com/office/drawing/2014/main" id="{6A99AC3A-7C09-F628-F6A0-2DB1F4C65681}"/>
                </a:ext>
              </a:extLst>
            </p:cNvPr>
            <p:cNvSpPr/>
            <p:nvPr/>
          </p:nvSpPr>
          <p:spPr>
            <a:xfrm flipV="1">
              <a:off x="7487239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bg1"/>
            </a:solidFill>
            <a:ln w="6350">
              <a:solidFill>
                <a:srgbClr val="4CC599"/>
              </a:solidFill>
            </a:ln>
          </p:spPr>
          <p:txBody>
            <a:bodyPr wrap="square">
              <a:noAutofit/>
            </a:bodyPr>
            <a:lstStyle/>
            <a:p>
              <a:pPr algn="ctr" defTabSz="457200"/>
              <a:endParaRPr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iśḻîḋê">
              <a:extLst>
                <a:ext uri="{FF2B5EF4-FFF2-40B4-BE49-F238E27FC236}">
                  <a16:creationId xmlns:a16="http://schemas.microsoft.com/office/drawing/2014/main" id="{8BA7A694-34B6-B942-5BFA-A77462BB6F2F}"/>
                </a:ext>
              </a:extLst>
            </p:cNvPr>
            <p:cNvSpPr/>
            <p:nvPr/>
          </p:nvSpPr>
          <p:spPr>
            <a:xfrm>
              <a:off x="5734772" y="2146300"/>
              <a:ext cx="2468607" cy="2242820"/>
            </a:xfrm>
            <a:prstGeom prst="parallelogram">
              <a:avLst>
                <a:gd name="adj" fmla="val 78020"/>
              </a:avLst>
            </a:prstGeom>
            <a:blipFill dpi="0" rotWithShape="0">
              <a:blip r:embed="rId5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685784">
                <a:lnSpc>
                  <a:spcPct val="120000"/>
                </a:lnSpc>
              </a:pPr>
              <a:endParaRPr sz="80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7157BF0-F1E2-276E-32A6-C185BC436819}"/>
              </a:ext>
            </a:extLst>
          </p:cNvPr>
          <p:cNvGrpSpPr/>
          <p:nvPr/>
        </p:nvGrpSpPr>
        <p:grpSpPr>
          <a:xfrm>
            <a:off x="5401605" y="1165028"/>
            <a:ext cx="2763224" cy="745662"/>
            <a:chOff x="8154515" y="1231884"/>
            <a:chExt cx="2763224" cy="74566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082AEF4-A06F-FA26-5C0F-F9BAFF171C78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6430E6C-F2CB-BD0D-9188-64C8C92E0554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0573B13-43F8-C9A9-2A0D-8622B96DE1DD}"/>
              </a:ext>
            </a:extLst>
          </p:cNvPr>
          <p:cNvGrpSpPr/>
          <p:nvPr/>
        </p:nvGrpSpPr>
        <p:grpSpPr>
          <a:xfrm>
            <a:off x="1110848" y="1196738"/>
            <a:ext cx="2763224" cy="726612"/>
            <a:chOff x="8154515" y="1250934"/>
            <a:chExt cx="2763224" cy="726612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D6905BE9-B003-50B1-0266-11BC39159012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D59448A-EA1D-220E-ABEC-849B621C316E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864F359-909E-E8D2-2548-51119632A57B}"/>
              </a:ext>
            </a:extLst>
          </p:cNvPr>
          <p:cNvGrpSpPr/>
          <p:nvPr/>
        </p:nvGrpSpPr>
        <p:grpSpPr>
          <a:xfrm>
            <a:off x="6376268" y="3508178"/>
            <a:ext cx="2763224" cy="745662"/>
            <a:chOff x="8154515" y="1231884"/>
            <a:chExt cx="2763224" cy="745662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BE447376-9AB8-49FD-4C7A-FC1ED9D50E31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8E7C6A2-F56C-567A-A1B2-AAC117265C7F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CC702AD-A172-F5DC-398F-8B5F938A369D}"/>
              </a:ext>
            </a:extLst>
          </p:cNvPr>
          <p:cNvGrpSpPr/>
          <p:nvPr/>
        </p:nvGrpSpPr>
        <p:grpSpPr>
          <a:xfrm>
            <a:off x="91673" y="3539888"/>
            <a:ext cx="2763224" cy="726612"/>
            <a:chOff x="8154515" y="1250934"/>
            <a:chExt cx="2763224" cy="726612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2033F88-E76A-A090-72CB-59A19048D604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B780901-8CA5-7411-A8D7-ADD64BA7F6FB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82FD095-F8FD-68F2-EEDD-0E8EA8ED8F1C}"/>
              </a:ext>
            </a:extLst>
          </p:cNvPr>
          <p:cNvGrpSpPr/>
          <p:nvPr/>
        </p:nvGrpSpPr>
        <p:grpSpPr>
          <a:xfrm>
            <a:off x="3219796" y="3629337"/>
            <a:ext cx="2704408" cy="949756"/>
            <a:chOff x="5394709" y="2969267"/>
            <a:chExt cx="2704408" cy="94975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39900E5E-1072-2573-896F-4551826E404D}"/>
                </a:ext>
              </a:extLst>
            </p:cNvPr>
            <p:cNvSpPr/>
            <p:nvPr/>
          </p:nvSpPr>
          <p:spPr>
            <a:xfrm>
              <a:off x="5394709" y="3226530"/>
              <a:ext cx="2704408" cy="692493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00" dirty="0">
                  <a:solidFill>
                    <a:srgbClr val="404040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A7F6E89-0E54-506C-DCEA-F6242D0E347B}"/>
                </a:ext>
              </a:extLst>
            </p:cNvPr>
            <p:cNvSpPr txBox="1"/>
            <p:nvPr/>
          </p:nvSpPr>
          <p:spPr>
            <a:xfrm>
              <a:off x="6120247" y="2969267"/>
              <a:ext cx="125333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6672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90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04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CF4964-7B8E-CEB0-401D-A48A7116ED03}"/>
              </a:ext>
            </a:extLst>
          </p:cNvPr>
          <p:cNvGrpSpPr/>
          <p:nvPr/>
        </p:nvGrpSpPr>
        <p:grpSpPr>
          <a:xfrm>
            <a:off x="1127167" y="1148085"/>
            <a:ext cx="6988134" cy="3178848"/>
            <a:chOff x="579005" y="860630"/>
            <a:chExt cx="8084457" cy="367755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3D7E747-D983-D111-02D5-566C6F0490AA}"/>
                </a:ext>
              </a:extLst>
            </p:cNvPr>
            <p:cNvSpPr/>
            <p:nvPr/>
          </p:nvSpPr>
          <p:spPr>
            <a:xfrm>
              <a:off x="579005" y="2670536"/>
              <a:ext cx="8084457" cy="57746"/>
            </a:xfrm>
            <a:prstGeom prst="rect">
              <a:avLst/>
            </a:prstGeom>
            <a:blipFill dpi="0" rotWithShape="0">
              <a:blip r:embed="rId5">
                <a:alphaModFix amt="50000"/>
              </a:blip>
              <a:srcRect/>
              <a:stretch>
                <a:fillRect/>
              </a:stretch>
            </a:blipFill>
            <a:ln w="12700"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685784">
                <a:lnSpc>
                  <a:spcPct val="120000"/>
                </a:lnSpc>
              </a:pPr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任意形状 11">
              <a:extLst>
                <a:ext uri="{FF2B5EF4-FFF2-40B4-BE49-F238E27FC236}">
                  <a16:creationId xmlns:a16="http://schemas.microsoft.com/office/drawing/2014/main" id="{7050174A-7D4D-9F20-3698-417FDB2C7695}"/>
                </a:ext>
              </a:extLst>
            </p:cNvPr>
            <p:cNvSpPr/>
            <p:nvPr/>
          </p:nvSpPr>
          <p:spPr>
            <a:xfrm>
              <a:off x="2538764" y="2776930"/>
              <a:ext cx="1263197" cy="1761257"/>
            </a:xfrm>
            <a:custGeom>
              <a:avLst/>
              <a:gdLst>
                <a:gd name="connsiteX0" fmla="*/ 952501 w 1905001"/>
                <a:gd name="connsiteY0" fmla="*/ 0 h 2656115"/>
                <a:gd name="connsiteX1" fmla="*/ 1905001 w 1905001"/>
                <a:gd name="connsiteY1" fmla="*/ 420205 h 2656115"/>
                <a:gd name="connsiteX2" fmla="*/ 1905001 w 1905001"/>
                <a:gd name="connsiteY2" fmla="*/ 2656115 h 2656115"/>
                <a:gd name="connsiteX3" fmla="*/ 0 w 1905001"/>
                <a:gd name="connsiteY3" fmla="*/ 2656115 h 2656115"/>
                <a:gd name="connsiteX4" fmla="*/ 0 w 1905001"/>
                <a:gd name="connsiteY4" fmla="*/ 420205 h 2656115"/>
                <a:gd name="connsiteX5" fmla="*/ 952501 w 1905001"/>
                <a:gd name="connsiteY5" fmla="*/ 0 h 2656115"/>
                <a:gd name="connsiteX6" fmla="*/ 952500 w 1905001"/>
                <a:gd name="connsiteY6" fmla="*/ 185058 h 2656115"/>
                <a:gd name="connsiteX7" fmla="*/ 772886 w 1905001"/>
                <a:gd name="connsiteY7" fmla="*/ 364672 h 2656115"/>
                <a:gd name="connsiteX8" fmla="*/ 952500 w 1905001"/>
                <a:gd name="connsiteY8" fmla="*/ 544286 h 2656115"/>
                <a:gd name="connsiteX9" fmla="*/ 1132114 w 1905001"/>
                <a:gd name="connsiteY9" fmla="*/ 364672 h 2656115"/>
                <a:gd name="connsiteX10" fmla="*/ 952500 w 1905001"/>
                <a:gd name="connsiteY10" fmla="*/ 185058 h 265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1" h="2656115">
                  <a:moveTo>
                    <a:pt x="952501" y="0"/>
                  </a:moveTo>
                  <a:lnTo>
                    <a:pt x="1905001" y="420205"/>
                  </a:lnTo>
                  <a:lnTo>
                    <a:pt x="1905001" y="2656115"/>
                  </a:lnTo>
                  <a:lnTo>
                    <a:pt x="0" y="2656115"/>
                  </a:lnTo>
                  <a:lnTo>
                    <a:pt x="0" y="420205"/>
                  </a:lnTo>
                  <a:lnTo>
                    <a:pt x="952501" y="0"/>
                  </a:lnTo>
                  <a:close/>
                  <a:moveTo>
                    <a:pt x="952500" y="185058"/>
                  </a:moveTo>
                  <a:cubicBezTo>
                    <a:pt x="853302" y="185058"/>
                    <a:pt x="772886" y="265474"/>
                    <a:pt x="772886" y="364672"/>
                  </a:cubicBezTo>
                  <a:cubicBezTo>
                    <a:pt x="772886" y="463870"/>
                    <a:pt x="853302" y="544286"/>
                    <a:pt x="952500" y="544286"/>
                  </a:cubicBezTo>
                  <a:cubicBezTo>
                    <a:pt x="1051698" y="544286"/>
                    <a:pt x="1132114" y="463870"/>
                    <a:pt x="1132114" y="364672"/>
                  </a:cubicBezTo>
                  <a:cubicBezTo>
                    <a:pt x="1132114" y="265474"/>
                    <a:pt x="1051698" y="185058"/>
                    <a:pt x="952500" y="185058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4CC599"/>
              </a:solidFill>
            </a:ln>
          </p:spPr>
          <p:txBody>
            <a:bodyPr wrap="square">
              <a:noAutofit/>
            </a:bodyPr>
            <a:lstStyle/>
            <a:p>
              <a:pPr algn="ctr" defTabSz="457200"/>
              <a:endParaRPr lang="zh-CN" altLang="en-US"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形状 21">
              <a:extLst>
                <a:ext uri="{FF2B5EF4-FFF2-40B4-BE49-F238E27FC236}">
                  <a16:creationId xmlns:a16="http://schemas.microsoft.com/office/drawing/2014/main" id="{4E15EBAC-B334-673F-7656-150B85937227}"/>
                </a:ext>
              </a:extLst>
            </p:cNvPr>
            <p:cNvSpPr/>
            <p:nvPr/>
          </p:nvSpPr>
          <p:spPr>
            <a:xfrm>
              <a:off x="5317796" y="2776930"/>
              <a:ext cx="1263197" cy="1761257"/>
            </a:xfrm>
            <a:custGeom>
              <a:avLst/>
              <a:gdLst>
                <a:gd name="connsiteX0" fmla="*/ 952501 w 1905001"/>
                <a:gd name="connsiteY0" fmla="*/ 0 h 2656115"/>
                <a:gd name="connsiteX1" fmla="*/ 1905001 w 1905001"/>
                <a:gd name="connsiteY1" fmla="*/ 420205 h 2656115"/>
                <a:gd name="connsiteX2" fmla="*/ 1905001 w 1905001"/>
                <a:gd name="connsiteY2" fmla="*/ 2656115 h 2656115"/>
                <a:gd name="connsiteX3" fmla="*/ 0 w 1905001"/>
                <a:gd name="connsiteY3" fmla="*/ 2656115 h 2656115"/>
                <a:gd name="connsiteX4" fmla="*/ 0 w 1905001"/>
                <a:gd name="connsiteY4" fmla="*/ 420205 h 2656115"/>
                <a:gd name="connsiteX5" fmla="*/ 952501 w 1905001"/>
                <a:gd name="connsiteY5" fmla="*/ 0 h 2656115"/>
                <a:gd name="connsiteX6" fmla="*/ 952500 w 1905001"/>
                <a:gd name="connsiteY6" fmla="*/ 185058 h 2656115"/>
                <a:gd name="connsiteX7" fmla="*/ 772886 w 1905001"/>
                <a:gd name="connsiteY7" fmla="*/ 364672 h 2656115"/>
                <a:gd name="connsiteX8" fmla="*/ 952500 w 1905001"/>
                <a:gd name="connsiteY8" fmla="*/ 544286 h 2656115"/>
                <a:gd name="connsiteX9" fmla="*/ 1132114 w 1905001"/>
                <a:gd name="connsiteY9" fmla="*/ 364672 h 2656115"/>
                <a:gd name="connsiteX10" fmla="*/ 952500 w 1905001"/>
                <a:gd name="connsiteY10" fmla="*/ 185058 h 265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1" h="2656115">
                  <a:moveTo>
                    <a:pt x="952501" y="0"/>
                  </a:moveTo>
                  <a:lnTo>
                    <a:pt x="1905001" y="420205"/>
                  </a:lnTo>
                  <a:lnTo>
                    <a:pt x="1905001" y="2656115"/>
                  </a:lnTo>
                  <a:lnTo>
                    <a:pt x="0" y="2656115"/>
                  </a:lnTo>
                  <a:lnTo>
                    <a:pt x="0" y="420205"/>
                  </a:lnTo>
                  <a:lnTo>
                    <a:pt x="952501" y="0"/>
                  </a:lnTo>
                  <a:close/>
                  <a:moveTo>
                    <a:pt x="952500" y="185058"/>
                  </a:moveTo>
                  <a:cubicBezTo>
                    <a:pt x="853302" y="185058"/>
                    <a:pt x="772886" y="265474"/>
                    <a:pt x="772886" y="364672"/>
                  </a:cubicBezTo>
                  <a:cubicBezTo>
                    <a:pt x="772886" y="463870"/>
                    <a:pt x="853302" y="544286"/>
                    <a:pt x="952500" y="544286"/>
                  </a:cubicBezTo>
                  <a:cubicBezTo>
                    <a:pt x="1051698" y="544286"/>
                    <a:pt x="1132114" y="463870"/>
                    <a:pt x="1132114" y="364672"/>
                  </a:cubicBezTo>
                  <a:cubicBezTo>
                    <a:pt x="1132114" y="265474"/>
                    <a:pt x="1051698" y="185058"/>
                    <a:pt x="952500" y="185058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4CC599"/>
              </a:solidFill>
            </a:ln>
          </p:spPr>
          <p:txBody>
            <a:bodyPr wrap="square">
              <a:noAutofit/>
            </a:bodyPr>
            <a:lstStyle/>
            <a:p>
              <a:pPr algn="ctr" defTabSz="457200"/>
              <a:endParaRPr lang="zh-CN" altLang="en-US" sz="1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任意形状 5">
              <a:extLst>
                <a:ext uri="{FF2B5EF4-FFF2-40B4-BE49-F238E27FC236}">
                  <a16:creationId xmlns:a16="http://schemas.microsoft.com/office/drawing/2014/main" id="{0219967C-7ABC-20F6-7F88-5802E2915C40}"/>
                </a:ext>
              </a:extLst>
            </p:cNvPr>
            <p:cNvSpPr/>
            <p:nvPr/>
          </p:nvSpPr>
          <p:spPr>
            <a:xfrm rot="10800000">
              <a:off x="1149248" y="860630"/>
              <a:ext cx="1263197" cy="1761257"/>
            </a:xfrm>
            <a:custGeom>
              <a:avLst/>
              <a:gdLst>
                <a:gd name="connsiteX0" fmla="*/ 952501 w 1905001"/>
                <a:gd name="connsiteY0" fmla="*/ 0 h 2656115"/>
                <a:gd name="connsiteX1" fmla="*/ 1905001 w 1905001"/>
                <a:gd name="connsiteY1" fmla="*/ 420205 h 2656115"/>
                <a:gd name="connsiteX2" fmla="*/ 1905001 w 1905001"/>
                <a:gd name="connsiteY2" fmla="*/ 2656115 h 2656115"/>
                <a:gd name="connsiteX3" fmla="*/ 0 w 1905001"/>
                <a:gd name="connsiteY3" fmla="*/ 2656115 h 2656115"/>
                <a:gd name="connsiteX4" fmla="*/ 0 w 1905001"/>
                <a:gd name="connsiteY4" fmla="*/ 420205 h 2656115"/>
                <a:gd name="connsiteX5" fmla="*/ 952501 w 1905001"/>
                <a:gd name="connsiteY5" fmla="*/ 0 h 2656115"/>
                <a:gd name="connsiteX6" fmla="*/ 952500 w 1905001"/>
                <a:gd name="connsiteY6" fmla="*/ 185058 h 2656115"/>
                <a:gd name="connsiteX7" fmla="*/ 772886 w 1905001"/>
                <a:gd name="connsiteY7" fmla="*/ 364672 h 2656115"/>
                <a:gd name="connsiteX8" fmla="*/ 952500 w 1905001"/>
                <a:gd name="connsiteY8" fmla="*/ 544286 h 2656115"/>
                <a:gd name="connsiteX9" fmla="*/ 1132114 w 1905001"/>
                <a:gd name="connsiteY9" fmla="*/ 364672 h 2656115"/>
                <a:gd name="connsiteX10" fmla="*/ 952500 w 1905001"/>
                <a:gd name="connsiteY10" fmla="*/ 185058 h 265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1" h="2656115">
                  <a:moveTo>
                    <a:pt x="952501" y="0"/>
                  </a:moveTo>
                  <a:lnTo>
                    <a:pt x="1905001" y="420205"/>
                  </a:lnTo>
                  <a:lnTo>
                    <a:pt x="1905001" y="2656115"/>
                  </a:lnTo>
                  <a:lnTo>
                    <a:pt x="0" y="2656115"/>
                  </a:lnTo>
                  <a:lnTo>
                    <a:pt x="0" y="420205"/>
                  </a:lnTo>
                  <a:lnTo>
                    <a:pt x="952501" y="0"/>
                  </a:lnTo>
                  <a:close/>
                  <a:moveTo>
                    <a:pt x="952500" y="185058"/>
                  </a:moveTo>
                  <a:cubicBezTo>
                    <a:pt x="853302" y="185058"/>
                    <a:pt x="772886" y="265474"/>
                    <a:pt x="772886" y="364672"/>
                  </a:cubicBezTo>
                  <a:cubicBezTo>
                    <a:pt x="772886" y="463870"/>
                    <a:pt x="853302" y="544286"/>
                    <a:pt x="952500" y="544286"/>
                  </a:cubicBezTo>
                  <a:cubicBezTo>
                    <a:pt x="1051698" y="544286"/>
                    <a:pt x="1132114" y="463870"/>
                    <a:pt x="1132114" y="364672"/>
                  </a:cubicBezTo>
                  <a:cubicBezTo>
                    <a:pt x="1132114" y="265474"/>
                    <a:pt x="1051698" y="185058"/>
                    <a:pt x="952500" y="185058"/>
                  </a:cubicBezTo>
                  <a:close/>
                </a:path>
              </a:pathLst>
            </a:custGeom>
            <a:blipFill dpi="0" rotWithShape="0">
              <a:blip r:embed="rId6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685784">
                <a:lnSpc>
                  <a:spcPct val="120000"/>
                </a:lnSpc>
              </a:pPr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4" name="任意形状 17">
              <a:extLst>
                <a:ext uri="{FF2B5EF4-FFF2-40B4-BE49-F238E27FC236}">
                  <a16:creationId xmlns:a16="http://schemas.microsoft.com/office/drawing/2014/main" id="{05ABDD5F-B7F5-509D-6DF9-1D8DA7BECB38}"/>
                </a:ext>
              </a:extLst>
            </p:cNvPr>
            <p:cNvSpPr/>
            <p:nvPr/>
          </p:nvSpPr>
          <p:spPr>
            <a:xfrm rot="10800000">
              <a:off x="3928280" y="860630"/>
              <a:ext cx="1263197" cy="1761257"/>
            </a:xfrm>
            <a:custGeom>
              <a:avLst/>
              <a:gdLst>
                <a:gd name="connsiteX0" fmla="*/ 952501 w 1905001"/>
                <a:gd name="connsiteY0" fmla="*/ 0 h 2656115"/>
                <a:gd name="connsiteX1" fmla="*/ 1905001 w 1905001"/>
                <a:gd name="connsiteY1" fmla="*/ 420205 h 2656115"/>
                <a:gd name="connsiteX2" fmla="*/ 1905001 w 1905001"/>
                <a:gd name="connsiteY2" fmla="*/ 2656115 h 2656115"/>
                <a:gd name="connsiteX3" fmla="*/ 0 w 1905001"/>
                <a:gd name="connsiteY3" fmla="*/ 2656115 h 2656115"/>
                <a:gd name="connsiteX4" fmla="*/ 0 w 1905001"/>
                <a:gd name="connsiteY4" fmla="*/ 420205 h 2656115"/>
                <a:gd name="connsiteX5" fmla="*/ 952501 w 1905001"/>
                <a:gd name="connsiteY5" fmla="*/ 0 h 2656115"/>
                <a:gd name="connsiteX6" fmla="*/ 952500 w 1905001"/>
                <a:gd name="connsiteY6" fmla="*/ 185058 h 2656115"/>
                <a:gd name="connsiteX7" fmla="*/ 772886 w 1905001"/>
                <a:gd name="connsiteY7" fmla="*/ 364672 h 2656115"/>
                <a:gd name="connsiteX8" fmla="*/ 952500 w 1905001"/>
                <a:gd name="connsiteY8" fmla="*/ 544286 h 2656115"/>
                <a:gd name="connsiteX9" fmla="*/ 1132114 w 1905001"/>
                <a:gd name="connsiteY9" fmla="*/ 364672 h 2656115"/>
                <a:gd name="connsiteX10" fmla="*/ 952500 w 1905001"/>
                <a:gd name="connsiteY10" fmla="*/ 185058 h 265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1" h="2656115">
                  <a:moveTo>
                    <a:pt x="952501" y="0"/>
                  </a:moveTo>
                  <a:lnTo>
                    <a:pt x="1905001" y="420205"/>
                  </a:lnTo>
                  <a:lnTo>
                    <a:pt x="1905001" y="2656115"/>
                  </a:lnTo>
                  <a:lnTo>
                    <a:pt x="0" y="2656115"/>
                  </a:lnTo>
                  <a:lnTo>
                    <a:pt x="0" y="420205"/>
                  </a:lnTo>
                  <a:lnTo>
                    <a:pt x="952501" y="0"/>
                  </a:lnTo>
                  <a:close/>
                  <a:moveTo>
                    <a:pt x="952500" y="185058"/>
                  </a:moveTo>
                  <a:cubicBezTo>
                    <a:pt x="853302" y="185058"/>
                    <a:pt x="772886" y="265474"/>
                    <a:pt x="772886" y="364672"/>
                  </a:cubicBezTo>
                  <a:cubicBezTo>
                    <a:pt x="772886" y="463870"/>
                    <a:pt x="853302" y="544286"/>
                    <a:pt x="952500" y="544286"/>
                  </a:cubicBezTo>
                  <a:cubicBezTo>
                    <a:pt x="1051698" y="544286"/>
                    <a:pt x="1132114" y="463870"/>
                    <a:pt x="1132114" y="364672"/>
                  </a:cubicBezTo>
                  <a:cubicBezTo>
                    <a:pt x="1132114" y="265474"/>
                    <a:pt x="1051698" y="185058"/>
                    <a:pt x="952500" y="185058"/>
                  </a:cubicBezTo>
                  <a:close/>
                </a:path>
              </a:pathLst>
            </a:custGeom>
            <a:blipFill dpi="0" rotWithShape="0">
              <a:blip r:embed="rId6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685784">
                <a:lnSpc>
                  <a:spcPct val="120000"/>
                </a:lnSpc>
              </a:pPr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0" name="任意形状 25">
              <a:extLst>
                <a:ext uri="{FF2B5EF4-FFF2-40B4-BE49-F238E27FC236}">
                  <a16:creationId xmlns:a16="http://schemas.microsoft.com/office/drawing/2014/main" id="{4DA4DB79-4140-E87F-4EB3-7F4992402BFF}"/>
                </a:ext>
              </a:extLst>
            </p:cNvPr>
            <p:cNvSpPr/>
            <p:nvPr/>
          </p:nvSpPr>
          <p:spPr>
            <a:xfrm rot="10800000">
              <a:off x="6707311" y="860630"/>
              <a:ext cx="1263197" cy="1761257"/>
            </a:xfrm>
            <a:custGeom>
              <a:avLst/>
              <a:gdLst>
                <a:gd name="connsiteX0" fmla="*/ 952501 w 1905001"/>
                <a:gd name="connsiteY0" fmla="*/ 0 h 2656115"/>
                <a:gd name="connsiteX1" fmla="*/ 1905001 w 1905001"/>
                <a:gd name="connsiteY1" fmla="*/ 420205 h 2656115"/>
                <a:gd name="connsiteX2" fmla="*/ 1905001 w 1905001"/>
                <a:gd name="connsiteY2" fmla="*/ 2656115 h 2656115"/>
                <a:gd name="connsiteX3" fmla="*/ 0 w 1905001"/>
                <a:gd name="connsiteY3" fmla="*/ 2656115 h 2656115"/>
                <a:gd name="connsiteX4" fmla="*/ 0 w 1905001"/>
                <a:gd name="connsiteY4" fmla="*/ 420205 h 2656115"/>
                <a:gd name="connsiteX5" fmla="*/ 952501 w 1905001"/>
                <a:gd name="connsiteY5" fmla="*/ 0 h 2656115"/>
                <a:gd name="connsiteX6" fmla="*/ 952500 w 1905001"/>
                <a:gd name="connsiteY6" fmla="*/ 185058 h 2656115"/>
                <a:gd name="connsiteX7" fmla="*/ 772886 w 1905001"/>
                <a:gd name="connsiteY7" fmla="*/ 364672 h 2656115"/>
                <a:gd name="connsiteX8" fmla="*/ 952500 w 1905001"/>
                <a:gd name="connsiteY8" fmla="*/ 544286 h 2656115"/>
                <a:gd name="connsiteX9" fmla="*/ 1132114 w 1905001"/>
                <a:gd name="connsiteY9" fmla="*/ 364672 h 2656115"/>
                <a:gd name="connsiteX10" fmla="*/ 952500 w 1905001"/>
                <a:gd name="connsiteY10" fmla="*/ 185058 h 265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1" h="2656115">
                  <a:moveTo>
                    <a:pt x="952501" y="0"/>
                  </a:moveTo>
                  <a:lnTo>
                    <a:pt x="1905001" y="420205"/>
                  </a:lnTo>
                  <a:lnTo>
                    <a:pt x="1905001" y="2656115"/>
                  </a:lnTo>
                  <a:lnTo>
                    <a:pt x="0" y="2656115"/>
                  </a:lnTo>
                  <a:lnTo>
                    <a:pt x="0" y="420205"/>
                  </a:lnTo>
                  <a:lnTo>
                    <a:pt x="952501" y="0"/>
                  </a:lnTo>
                  <a:close/>
                  <a:moveTo>
                    <a:pt x="952500" y="185058"/>
                  </a:moveTo>
                  <a:cubicBezTo>
                    <a:pt x="853302" y="185058"/>
                    <a:pt x="772886" y="265474"/>
                    <a:pt x="772886" y="364672"/>
                  </a:cubicBezTo>
                  <a:cubicBezTo>
                    <a:pt x="772886" y="463870"/>
                    <a:pt x="853302" y="544286"/>
                    <a:pt x="952500" y="544286"/>
                  </a:cubicBezTo>
                  <a:cubicBezTo>
                    <a:pt x="1051698" y="544286"/>
                    <a:pt x="1132114" y="463870"/>
                    <a:pt x="1132114" y="364672"/>
                  </a:cubicBezTo>
                  <a:cubicBezTo>
                    <a:pt x="1132114" y="265474"/>
                    <a:pt x="1051698" y="185058"/>
                    <a:pt x="952500" y="185058"/>
                  </a:cubicBezTo>
                  <a:close/>
                </a:path>
              </a:pathLst>
            </a:custGeom>
            <a:blipFill dpi="0" rotWithShape="0">
              <a:blip r:embed="rId6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685784">
                <a:lnSpc>
                  <a:spcPct val="120000"/>
                </a:lnSpc>
              </a:pPr>
              <a:endParaRPr lang="zh-CN" altLang="en-US" sz="800">
                <a:solidFill>
                  <a:schemeClr val="lt1"/>
                </a:solidFill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AF17775D-A271-3B06-3FFA-B0ECE7AEB1E3}"/>
              </a:ext>
            </a:extLst>
          </p:cNvPr>
          <p:cNvSpPr/>
          <p:nvPr/>
        </p:nvSpPr>
        <p:spPr>
          <a:xfrm>
            <a:off x="1620079" y="1351813"/>
            <a:ext cx="1091896" cy="90389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EA4138B-2D52-F1CA-B732-DE5F522F68A3}"/>
              </a:ext>
            </a:extLst>
          </p:cNvPr>
          <p:cNvSpPr/>
          <p:nvPr/>
        </p:nvSpPr>
        <p:spPr>
          <a:xfrm>
            <a:off x="4026052" y="1351813"/>
            <a:ext cx="1091896" cy="90389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E76E5F0-FF89-B2E8-6DCF-431E2A8A44B1}"/>
              </a:ext>
            </a:extLst>
          </p:cNvPr>
          <p:cNvSpPr/>
          <p:nvPr/>
        </p:nvSpPr>
        <p:spPr>
          <a:xfrm>
            <a:off x="6432025" y="1351813"/>
            <a:ext cx="1091896" cy="90389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83EDC8C-9368-B1E9-1927-2FEB3E195574}"/>
              </a:ext>
            </a:extLst>
          </p:cNvPr>
          <p:cNvSpPr/>
          <p:nvPr/>
        </p:nvSpPr>
        <p:spPr>
          <a:xfrm>
            <a:off x="2828768" y="3294913"/>
            <a:ext cx="1091896" cy="90389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FF239F9-8DE3-6D94-30B5-73E7BAE32C5F}"/>
              </a:ext>
            </a:extLst>
          </p:cNvPr>
          <p:cNvSpPr/>
          <p:nvPr/>
        </p:nvSpPr>
        <p:spPr>
          <a:xfrm>
            <a:off x="5230939" y="3294913"/>
            <a:ext cx="1091896" cy="90389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149845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6696" y="787015"/>
            <a:ext cx="7183377" cy="1015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6695" y="3673627"/>
            <a:ext cx="7462132" cy="95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8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9F6D4DC1-4C6B-8F93-33B4-CB15699AD3D9}"/>
              </a:ext>
            </a:extLst>
          </p:cNvPr>
          <p:cNvSpPr/>
          <p:nvPr/>
        </p:nvSpPr>
        <p:spPr>
          <a:xfrm>
            <a:off x="1909451" y="2565704"/>
            <a:ext cx="5419725" cy="334004"/>
          </a:xfrm>
          <a:prstGeom prst="roundRect">
            <a:avLst>
              <a:gd name="adj" fmla="val 50000"/>
            </a:avLst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63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2D97916D-51ED-D5C8-CF26-90C584130B81}"/>
              </a:ext>
            </a:extLst>
          </p:cNvPr>
          <p:cNvSpPr/>
          <p:nvPr/>
        </p:nvSpPr>
        <p:spPr>
          <a:xfrm>
            <a:off x="1862037" y="2508711"/>
            <a:ext cx="5419725" cy="3340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76D3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D3F6201-615C-D3E8-7990-5E1EA4E512E6}"/>
              </a:ext>
            </a:extLst>
          </p:cNvPr>
          <p:cNvGrpSpPr/>
          <p:nvPr/>
        </p:nvGrpSpPr>
        <p:grpSpPr>
          <a:xfrm>
            <a:off x="2555538" y="1181263"/>
            <a:ext cx="4032924" cy="914400"/>
            <a:chOff x="2576961" y="1307523"/>
            <a:chExt cx="4032924" cy="9144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688CEC6-6277-3F70-A9D9-EE341D4061B4}"/>
                </a:ext>
              </a:extLst>
            </p:cNvPr>
            <p:cNvSpPr/>
            <p:nvPr/>
          </p:nvSpPr>
          <p:spPr>
            <a:xfrm>
              <a:off x="2576961" y="1307523"/>
              <a:ext cx="914400" cy="914400"/>
            </a:xfrm>
            <a:prstGeom prst="ellipse">
              <a:avLst/>
            </a:prstGeom>
            <a:blipFill dpi="0" rotWithShape="1">
              <a:blip r:embed="rId5">
                <a:alphaModFix/>
              </a:blip>
              <a:srcRect/>
              <a:tile tx="0" ty="0" sx="100000" sy="100000" flip="none" algn="tl"/>
            </a:blip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914400"/>
                        <a:gd name="connsiteY0" fmla="*/ 457200 h 914400"/>
                        <a:gd name="connsiteX1" fmla="*/ 457200 w 914400"/>
                        <a:gd name="connsiteY1" fmla="*/ 0 h 914400"/>
                        <a:gd name="connsiteX2" fmla="*/ 914400 w 914400"/>
                        <a:gd name="connsiteY2" fmla="*/ 457200 h 914400"/>
                        <a:gd name="connsiteX3" fmla="*/ 457200 w 914400"/>
                        <a:gd name="connsiteY3" fmla="*/ 914400 h 914400"/>
                        <a:gd name="connsiteX4" fmla="*/ 0 w 914400"/>
                        <a:gd name="connsiteY4" fmla="*/ 457200 h 914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4400" h="914400" extrusionOk="0">
                          <a:moveTo>
                            <a:pt x="0" y="457200"/>
                          </a:moveTo>
                          <a:cubicBezTo>
                            <a:pt x="-4550" y="201889"/>
                            <a:pt x="178283" y="9913"/>
                            <a:pt x="457200" y="0"/>
                          </a:cubicBezTo>
                          <a:cubicBezTo>
                            <a:pt x="757394" y="10040"/>
                            <a:pt x="886822" y="205572"/>
                            <a:pt x="914400" y="457200"/>
                          </a:cubicBezTo>
                          <a:cubicBezTo>
                            <a:pt x="909345" y="714641"/>
                            <a:pt x="707577" y="926162"/>
                            <a:pt x="457200" y="914400"/>
                          </a:cubicBezTo>
                          <a:cubicBezTo>
                            <a:pt x="168344" y="894511"/>
                            <a:pt x="22609" y="720508"/>
                            <a:pt x="0" y="4572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4FF1938-3B2E-6FBA-649A-10DA1967EAE1}"/>
                </a:ext>
              </a:extLst>
            </p:cNvPr>
            <p:cNvSpPr/>
            <p:nvPr/>
          </p:nvSpPr>
          <p:spPr>
            <a:xfrm>
              <a:off x="3616469" y="1307523"/>
              <a:ext cx="914400" cy="914400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914400"/>
                        <a:gd name="connsiteY0" fmla="*/ 457200 h 914400"/>
                        <a:gd name="connsiteX1" fmla="*/ 457200 w 914400"/>
                        <a:gd name="connsiteY1" fmla="*/ 0 h 914400"/>
                        <a:gd name="connsiteX2" fmla="*/ 914400 w 914400"/>
                        <a:gd name="connsiteY2" fmla="*/ 457200 h 914400"/>
                        <a:gd name="connsiteX3" fmla="*/ 457200 w 914400"/>
                        <a:gd name="connsiteY3" fmla="*/ 914400 h 914400"/>
                        <a:gd name="connsiteX4" fmla="*/ 0 w 914400"/>
                        <a:gd name="connsiteY4" fmla="*/ 457200 h 914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4400" h="914400" extrusionOk="0">
                          <a:moveTo>
                            <a:pt x="0" y="457200"/>
                          </a:moveTo>
                          <a:cubicBezTo>
                            <a:pt x="-4550" y="201889"/>
                            <a:pt x="178283" y="9913"/>
                            <a:pt x="457200" y="0"/>
                          </a:cubicBezTo>
                          <a:cubicBezTo>
                            <a:pt x="757394" y="10040"/>
                            <a:pt x="886822" y="205572"/>
                            <a:pt x="914400" y="457200"/>
                          </a:cubicBezTo>
                          <a:cubicBezTo>
                            <a:pt x="909345" y="714641"/>
                            <a:pt x="707577" y="926162"/>
                            <a:pt x="457200" y="914400"/>
                          </a:cubicBezTo>
                          <a:cubicBezTo>
                            <a:pt x="168344" y="894511"/>
                            <a:pt x="22609" y="720508"/>
                            <a:pt x="0" y="4572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CD42D99-E9AB-E291-1473-529948CAA281}"/>
                </a:ext>
              </a:extLst>
            </p:cNvPr>
            <p:cNvSpPr/>
            <p:nvPr/>
          </p:nvSpPr>
          <p:spPr>
            <a:xfrm>
              <a:off x="4655977" y="1307523"/>
              <a:ext cx="914400" cy="914400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914400"/>
                        <a:gd name="connsiteY0" fmla="*/ 457200 h 914400"/>
                        <a:gd name="connsiteX1" fmla="*/ 457200 w 914400"/>
                        <a:gd name="connsiteY1" fmla="*/ 0 h 914400"/>
                        <a:gd name="connsiteX2" fmla="*/ 914400 w 914400"/>
                        <a:gd name="connsiteY2" fmla="*/ 457200 h 914400"/>
                        <a:gd name="connsiteX3" fmla="*/ 457200 w 914400"/>
                        <a:gd name="connsiteY3" fmla="*/ 914400 h 914400"/>
                        <a:gd name="connsiteX4" fmla="*/ 0 w 914400"/>
                        <a:gd name="connsiteY4" fmla="*/ 457200 h 914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4400" h="914400" extrusionOk="0">
                          <a:moveTo>
                            <a:pt x="0" y="457200"/>
                          </a:moveTo>
                          <a:cubicBezTo>
                            <a:pt x="-4550" y="201889"/>
                            <a:pt x="178283" y="9913"/>
                            <a:pt x="457200" y="0"/>
                          </a:cubicBezTo>
                          <a:cubicBezTo>
                            <a:pt x="757394" y="10040"/>
                            <a:pt x="886822" y="205572"/>
                            <a:pt x="914400" y="457200"/>
                          </a:cubicBezTo>
                          <a:cubicBezTo>
                            <a:pt x="909345" y="714641"/>
                            <a:pt x="707577" y="926162"/>
                            <a:pt x="457200" y="914400"/>
                          </a:cubicBezTo>
                          <a:cubicBezTo>
                            <a:pt x="168344" y="894511"/>
                            <a:pt x="22609" y="720508"/>
                            <a:pt x="0" y="4572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A6A919B-0761-8B32-7435-9BDE4888417F}"/>
                </a:ext>
              </a:extLst>
            </p:cNvPr>
            <p:cNvSpPr/>
            <p:nvPr/>
          </p:nvSpPr>
          <p:spPr>
            <a:xfrm>
              <a:off x="5695485" y="1307523"/>
              <a:ext cx="914400" cy="914400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914400"/>
                        <a:gd name="connsiteY0" fmla="*/ 457200 h 914400"/>
                        <a:gd name="connsiteX1" fmla="*/ 457200 w 914400"/>
                        <a:gd name="connsiteY1" fmla="*/ 0 h 914400"/>
                        <a:gd name="connsiteX2" fmla="*/ 914400 w 914400"/>
                        <a:gd name="connsiteY2" fmla="*/ 457200 h 914400"/>
                        <a:gd name="connsiteX3" fmla="*/ 457200 w 914400"/>
                        <a:gd name="connsiteY3" fmla="*/ 914400 h 914400"/>
                        <a:gd name="connsiteX4" fmla="*/ 0 w 914400"/>
                        <a:gd name="connsiteY4" fmla="*/ 457200 h 914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14400" h="914400" extrusionOk="0">
                          <a:moveTo>
                            <a:pt x="0" y="457200"/>
                          </a:moveTo>
                          <a:cubicBezTo>
                            <a:pt x="-4550" y="201889"/>
                            <a:pt x="178283" y="9913"/>
                            <a:pt x="457200" y="0"/>
                          </a:cubicBezTo>
                          <a:cubicBezTo>
                            <a:pt x="757394" y="10040"/>
                            <a:pt x="886822" y="205572"/>
                            <a:pt x="914400" y="457200"/>
                          </a:cubicBezTo>
                          <a:cubicBezTo>
                            <a:pt x="909345" y="714641"/>
                            <a:pt x="707577" y="926162"/>
                            <a:pt x="457200" y="914400"/>
                          </a:cubicBezTo>
                          <a:cubicBezTo>
                            <a:pt x="168344" y="894511"/>
                            <a:pt x="22609" y="720508"/>
                            <a:pt x="0" y="45720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021B6394-824E-9183-98C5-A2C9AEFFAB94}"/>
              </a:ext>
            </a:extLst>
          </p:cNvPr>
          <p:cNvSpPr txBox="1"/>
          <p:nvPr/>
        </p:nvSpPr>
        <p:spPr>
          <a:xfrm>
            <a:off x="2723951" y="1352461"/>
            <a:ext cx="3695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谢谢观看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96B94B6-5244-F825-3D0C-28F3BFA680C5}"/>
              </a:ext>
            </a:extLst>
          </p:cNvPr>
          <p:cNvSpPr txBox="1"/>
          <p:nvPr/>
        </p:nvSpPr>
        <p:spPr>
          <a:xfrm>
            <a:off x="2286000" y="2959474"/>
            <a:ext cx="4572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7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4B2638-9CA6-D7B8-5FAC-8DEA241C8666}"/>
              </a:ext>
            </a:extLst>
          </p:cNvPr>
          <p:cNvGrpSpPr/>
          <p:nvPr/>
        </p:nvGrpSpPr>
        <p:grpSpPr>
          <a:xfrm>
            <a:off x="3112814" y="3640190"/>
            <a:ext cx="2918169" cy="250211"/>
            <a:chOff x="4289813" y="5868701"/>
            <a:chExt cx="1575320" cy="25021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5CCAE1E-110E-91E2-6D81-7AB5FFC4540D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00D796-F630-47F3-D684-2D571BFBE7E7}"/>
                </a:ext>
              </a:extLst>
            </p:cNvPr>
            <p:cNvSpPr txBox="1"/>
            <p:nvPr/>
          </p:nvSpPr>
          <p:spPr>
            <a:xfrm>
              <a:off x="5123967" y="5872691"/>
              <a:ext cx="7411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2023.04.20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2DF100B-497F-6FB8-7439-09BD7EF4D948}"/>
              </a:ext>
            </a:extLst>
          </p:cNvPr>
          <p:cNvSpPr txBox="1"/>
          <p:nvPr/>
        </p:nvSpPr>
        <p:spPr>
          <a:xfrm>
            <a:off x="2927859" y="2563958"/>
            <a:ext cx="3288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商务汇报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竞聘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述职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工作计划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08AC57B4-C88E-E263-53FF-B0A7E4B1A86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97540"/>
            <a:ext cx="4537565" cy="1145960"/>
          </a:xfrm>
          <a:custGeom>
            <a:avLst/>
            <a:gdLst>
              <a:gd name="connsiteX0" fmla="*/ 0 w 4537565"/>
              <a:gd name="connsiteY0" fmla="*/ 0 h 1145960"/>
              <a:gd name="connsiteX1" fmla="*/ 4537565 w 4537565"/>
              <a:gd name="connsiteY1" fmla="*/ 0 h 1145960"/>
              <a:gd name="connsiteX2" fmla="*/ 4537565 w 4537565"/>
              <a:gd name="connsiteY2" fmla="*/ 1145960 h 1145960"/>
              <a:gd name="connsiteX3" fmla="*/ 0 w 4537565"/>
              <a:gd name="connsiteY3" fmla="*/ 1145960 h 1145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7565" h="1145960">
                <a:moveTo>
                  <a:pt x="0" y="0"/>
                </a:moveTo>
                <a:lnTo>
                  <a:pt x="4537565" y="0"/>
                </a:lnTo>
                <a:lnTo>
                  <a:pt x="4537565" y="1145960"/>
                </a:lnTo>
                <a:lnTo>
                  <a:pt x="0" y="1145960"/>
                </a:lnTo>
                <a:close/>
              </a:path>
            </a:pathLst>
          </a:cu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5F181CD0-576A-9F67-4D1F-ED90738618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8915" y="0"/>
            <a:ext cx="4265085" cy="606834"/>
          </a:xfrm>
          <a:custGeom>
            <a:avLst/>
            <a:gdLst>
              <a:gd name="connsiteX0" fmla="*/ 0 w 4265085"/>
              <a:gd name="connsiteY0" fmla="*/ 0 h 606834"/>
              <a:gd name="connsiteX1" fmla="*/ 4265085 w 4265085"/>
              <a:gd name="connsiteY1" fmla="*/ 0 h 606834"/>
              <a:gd name="connsiteX2" fmla="*/ 4265085 w 4265085"/>
              <a:gd name="connsiteY2" fmla="*/ 606834 h 606834"/>
              <a:gd name="connsiteX3" fmla="*/ 0 w 4265085"/>
              <a:gd name="connsiteY3" fmla="*/ 606834 h 60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5085" h="606834">
                <a:moveTo>
                  <a:pt x="0" y="0"/>
                </a:moveTo>
                <a:lnTo>
                  <a:pt x="4265085" y="0"/>
                </a:lnTo>
                <a:lnTo>
                  <a:pt x="4265085" y="606834"/>
                </a:lnTo>
                <a:lnTo>
                  <a:pt x="0" y="606834"/>
                </a:lnTo>
                <a:close/>
              </a:path>
            </a:pathLst>
          </a:cu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131BC19-4487-5484-F504-AB1D0953991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1" y="4496796"/>
            <a:ext cx="2286000" cy="646704"/>
          </a:xfrm>
          <a:custGeom>
            <a:avLst/>
            <a:gdLst>
              <a:gd name="connsiteX0" fmla="*/ 2286000 w 2286000"/>
              <a:gd name="connsiteY0" fmla="*/ 646704 h 646704"/>
              <a:gd name="connsiteX1" fmla="*/ 0 w 2286000"/>
              <a:gd name="connsiteY1" fmla="*/ 646704 h 646704"/>
              <a:gd name="connsiteX2" fmla="*/ 0 w 2286000"/>
              <a:gd name="connsiteY2" fmla="*/ 0 h 646704"/>
              <a:gd name="connsiteX3" fmla="*/ 2286000 w 2286000"/>
              <a:gd name="connsiteY3" fmla="*/ 0 h 646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646704">
                <a:moveTo>
                  <a:pt x="2286000" y="646704"/>
                </a:moveTo>
                <a:lnTo>
                  <a:pt x="0" y="646704"/>
                </a:lnTo>
                <a:lnTo>
                  <a:pt x="0" y="0"/>
                </a:lnTo>
                <a:lnTo>
                  <a:pt x="2286000" y="0"/>
                </a:lnTo>
                <a:close/>
              </a:path>
            </a:pathLst>
          </a:custGeom>
        </p:spPr>
      </p:pic>
      <p:pic>
        <p:nvPicPr>
          <p:cNvPr id="49" name="图片 4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51FF423-62D2-7691-02B8-3E6C85AAFD4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5674061" y="0"/>
            <a:ext cx="3469938" cy="974739"/>
          </a:xfrm>
          <a:custGeom>
            <a:avLst/>
            <a:gdLst>
              <a:gd name="connsiteX0" fmla="*/ 3469938 w 3469938"/>
              <a:gd name="connsiteY0" fmla="*/ 974739 h 974739"/>
              <a:gd name="connsiteX1" fmla="*/ 0 w 3469938"/>
              <a:gd name="connsiteY1" fmla="*/ 974739 h 974739"/>
              <a:gd name="connsiteX2" fmla="*/ 0 w 3469938"/>
              <a:gd name="connsiteY2" fmla="*/ 0 h 974739"/>
              <a:gd name="connsiteX3" fmla="*/ 3469938 w 3469938"/>
              <a:gd name="connsiteY3" fmla="*/ 0 h 97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9938" h="974739">
                <a:moveTo>
                  <a:pt x="3469938" y="974739"/>
                </a:moveTo>
                <a:lnTo>
                  <a:pt x="0" y="974739"/>
                </a:lnTo>
                <a:lnTo>
                  <a:pt x="0" y="0"/>
                </a:lnTo>
                <a:lnTo>
                  <a:pt x="3469938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96117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271442"/>
            <a:ext cx="2853242" cy="471529"/>
            <a:chOff x="1223458" y="1877811"/>
            <a:chExt cx="2853242" cy="47152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700319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B5851A7-EDC8-3725-9FCF-EECF034BBAD0}"/>
              </a:ext>
            </a:extLst>
          </p:cNvPr>
          <p:cNvSpPr txBox="1"/>
          <p:nvPr/>
        </p:nvSpPr>
        <p:spPr>
          <a:xfrm>
            <a:off x="3935361" y="1077091"/>
            <a:ext cx="10999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01</a:t>
            </a:r>
            <a:endParaRPr lang="zh-CN" altLang="en-US" sz="8000" dirty="0">
              <a:solidFill>
                <a:srgbClr val="4CC599"/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6B6F4C-3988-6B75-32E1-0FB819E1B2D7}"/>
              </a:ext>
            </a:extLst>
          </p:cNvPr>
          <p:cNvSpPr txBox="1"/>
          <p:nvPr/>
        </p:nvSpPr>
        <p:spPr>
          <a:xfrm>
            <a:off x="2916147" y="2788464"/>
            <a:ext cx="3286960" cy="533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541180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>
            <a:extLst>
              <a:ext uri="{FF2B5EF4-FFF2-40B4-BE49-F238E27FC236}">
                <a16:creationId xmlns:a16="http://schemas.microsoft.com/office/drawing/2014/main" id="{AC653C90-3233-A98C-C7C7-6E7FDB424BDB}"/>
              </a:ext>
            </a:extLst>
          </p:cNvPr>
          <p:cNvSpPr/>
          <p:nvPr/>
        </p:nvSpPr>
        <p:spPr>
          <a:xfrm>
            <a:off x="3058989" y="1232852"/>
            <a:ext cx="2913258" cy="2913258"/>
          </a:xfrm>
          <a:prstGeom prst="ellipse">
            <a:avLst/>
          </a:prstGeom>
          <a:blipFill dpi="0" rotWithShape="0">
            <a:blip r:embed="rId3">
              <a:alphaModFix amt="50000"/>
            </a:blip>
            <a:srcRect/>
            <a:stretch>
              <a:fillRect/>
            </a:stretch>
          </a:blip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2E5C928-C399-63BB-4F2B-07B406186C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8576" y="1197419"/>
            <a:ext cx="3000375" cy="3000375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6F607005-CA13-DBEB-08C0-2C94FBE53B6C}"/>
              </a:ext>
            </a:extLst>
          </p:cNvPr>
          <p:cNvCxnSpPr>
            <a:cxnSpLocks/>
          </p:cNvCxnSpPr>
          <p:nvPr/>
        </p:nvCxnSpPr>
        <p:spPr>
          <a:xfrm flipV="1">
            <a:off x="4661894" y="1468365"/>
            <a:ext cx="817490" cy="57060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036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01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F65B2F1-F52A-FA57-9BDC-EC46D313B4D6}"/>
              </a:ext>
            </a:extLst>
          </p:cNvPr>
          <p:cNvGrpSpPr/>
          <p:nvPr/>
        </p:nvGrpSpPr>
        <p:grpSpPr>
          <a:xfrm>
            <a:off x="5495692" y="1184444"/>
            <a:ext cx="2763224" cy="949756"/>
            <a:chOff x="8154515" y="1231884"/>
            <a:chExt cx="2763224" cy="949756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F7C9301-DCD4-C4CF-3BC0-6A41D848F82A}"/>
                </a:ext>
              </a:extLst>
            </p:cNvPr>
            <p:cNvSpPr/>
            <p:nvPr/>
          </p:nvSpPr>
          <p:spPr>
            <a:xfrm>
              <a:off x="8154515" y="1489147"/>
              <a:ext cx="2763224" cy="692493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148F1A2-B1CE-720D-AB92-50A8BC7FFD26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B6C9195-91F4-CBA5-50F3-2C8773E0900F}"/>
              </a:ext>
            </a:extLst>
          </p:cNvPr>
          <p:cNvGrpSpPr/>
          <p:nvPr/>
        </p:nvGrpSpPr>
        <p:grpSpPr>
          <a:xfrm>
            <a:off x="5910680" y="3400447"/>
            <a:ext cx="2763224" cy="745662"/>
            <a:chOff x="8154515" y="1231884"/>
            <a:chExt cx="2763224" cy="74566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39D8069-B04A-14B6-CF00-D5198F21C4D0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CB04BF4-41E4-D4C9-AE8B-CF83376B2739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2D69424-CE27-FBB2-625A-C71EFDAA46BE}"/>
              </a:ext>
            </a:extLst>
          </p:cNvPr>
          <p:cNvGrpSpPr/>
          <p:nvPr/>
        </p:nvGrpSpPr>
        <p:grpSpPr>
          <a:xfrm>
            <a:off x="445349" y="1854663"/>
            <a:ext cx="2763224" cy="726612"/>
            <a:chOff x="8154515" y="1250934"/>
            <a:chExt cx="2763224" cy="726612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D01CDD5-5F74-798A-F74A-7C78FBEC4EB8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F8436B5-EF77-241C-90B5-6CBAF2C3B864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D03D58C-C7F8-2290-14D3-8A26FF6274E2}"/>
              </a:ext>
            </a:extLst>
          </p:cNvPr>
          <p:cNvCxnSpPr/>
          <p:nvPr/>
        </p:nvCxnSpPr>
        <p:spPr>
          <a:xfrm flipH="1" flipV="1">
            <a:off x="3145379" y="2135486"/>
            <a:ext cx="893221" cy="74404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65BD2EB-2A24-FD09-E3AD-8F250CDAE32F}"/>
              </a:ext>
            </a:extLst>
          </p:cNvPr>
          <p:cNvCxnSpPr/>
          <p:nvPr/>
        </p:nvCxnSpPr>
        <p:spPr>
          <a:xfrm>
            <a:off x="1497554" y="2145011"/>
            <a:ext cx="16478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F321A76-F7E1-1CFD-747F-B4120F1BECF0}"/>
              </a:ext>
            </a:extLst>
          </p:cNvPr>
          <p:cNvCxnSpPr/>
          <p:nvPr/>
        </p:nvCxnSpPr>
        <p:spPr>
          <a:xfrm>
            <a:off x="5479384" y="1468365"/>
            <a:ext cx="16478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BBEDC74-3F4F-1A2E-84AA-AD9C68D89B0F}"/>
              </a:ext>
            </a:extLst>
          </p:cNvPr>
          <p:cNvCxnSpPr>
            <a:cxnSpLocks/>
          </p:cNvCxnSpPr>
          <p:nvPr/>
        </p:nvCxnSpPr>
        <p:spPr>
          <a:xfrm>
            <a:off x="5070639" y="2834010"/>
            <a:ext cx="817490" cy="84112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768AAEC-3A2F-E281-2354-B1C857F227C1}"/>
              </a:ext>
            </a:extLst>
          </p:cNvPr>
          <p:cNvCxnSpPr/>
          <p:nvPr/>
        </p:nvCxnSpPr>
        <p:spPr>
          <a:xfrm>
            <a:off x="5888129" y="3695700"/>
            <a:ext cx="16478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4838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036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01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9847B55-06FA-F0CB-D365-6CBA554457A0}"/>
              </a:ext>
            </a:extLst>
          </p:cNvPr>
          <p:cNvGrpSpPr/>
          <p:nvPr/>
        </p:nvGrpSpPr>
        <p:grpSpPr>
          <a:xfrm>
            <a:off x="1431138" y="1237059"/>
            <a:ext cx="1914525" cy="3050381"/>
            <a:chOff x="755650" y="1046559"/>
            <a:chExt cx="1914525" cy="3050381"/>
          </a:xfrm>
        </p:grpSpPr>
        <p:sp>
          <p:nvSpPr>
            <p:cNvPr id="3" name="iṥḻiďè">
              <a:extLst>
                <a:ext uri="{FF2B5EF4-FFF2-40B4-BE49-F238E27FC236}">
                  <a16:creationId xmlns:a16="http://schemas.microsoft.com/office/drawing/2014/main" id="{FA7D45DB-1135-731A-D12F-145048A26D0C}"/>
                </a:ext>
              </a:extLst>
            </p:cNvPr>
            <p:cNvSpPr/>
            <p:nvPr/>
          </p:nvSpPr>
          <p:spPr>
            <a:xfrm>
              <a:off x="755650" y="1046559"/>
              <a:ext cx="1914525" cy="3050381"/>
            </a:xfrm>
            <a:prstGeom prst="roundRect">
              <a:avLst>
                <a:gd name="adj" fmla="val 6809"/>
              </a:avLst>
            </a:prstGeom>
            <a:noFill/>
            <a:ln w="6350">
              <a:solidFill>
                <a:srgbClr val="4CC599"/>
              </a:solidFill>
            </a:ln>
          </p:spPr>
          <p:txBody>
            <a:bodyPr/>
            <a:lstStyle/>
            <a:p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íṣliḍê">
              <a:extLst>
                <a:ext uri="{FF2B5EF4-FFF2-40B4-BE49-F238E27FC236}">
                  <a16:creationId xmlns:a16="http://schemas.microsoft.com/office/drawing/2014/main" id="{C4162EFA-C26B-B5F7-0178-401D0F37E2B0}"/>
                </a:ext>
              </a:extLst>
            </p:cNvPr>
            <p:cNvSpPr/>
            <p:nvPr/>
          </p:nvSpPr>
          <p:spPr>
            <a:xfrm>
              <a:off x="1062830" y="1321593"/>
              <a:ext cx="1300163" cy="1300162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2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" name="íś1îďe">
              <a:extLst>
                <a:ext uri="{FF2B5EF4-FFF2-40B4-BE49-F238E27FC236}">
                  <a16:creationId xmlns:a16="http://schemas.microsoft.com/office/drawing/2014/main" id="{C77044F6-3340-07F4-3059-284FB65A1A55}"/>
                </a:ext>
              </a:extLst>
            </p:cNvPr>
            <p:cNvSpPr/>
            <p:nvPr/>
          </p:nvSpPr>
          <p:spPr>
            <a:xfrm>
              <a:off x="1992710" y="1321593"/>
              <a:ext cx="370284" cy="3702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500" b="1" dirty="0">
                  <a:solidFill>
                    <a:srgbClr val="4CC599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1</a:t>
              </a:r>
              <a:endParaRPr sz="1500" b="1" dirty="0">
                <a:solidFill>
                  <a:srgbClr val="4CC599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DB2D2DB-79B9-4EF3-9C4C-15A3DE67C696}"/>
                </a:ext>
              </a:extLst>
            </p:cNvPr>
            <p:cNvGrpSpPr/>
            <p:nvPr/>
          </p:nvGrpSpPr>
          <p:grpSpPr>
            <a:xfrm>
              <a:off x="972738" y="2778767"/>
              <a:ext cx="1480345" cy="1161161"/>
              <a:chOff x="8154515" y="1231884"/>
              <a:chExt cx="1480345" cy="1161161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76AB551D-5459-B258-1151-E2C0DB3958E6}"/>
                  </a:ext>
                </a:extLst>
              </p:cNvPr>
              <p:cNvSpPr/>
              <p:nvPr/>
            </p:nvSpPr>
            <p:spPr>
              <a:xfrm>
                <a:off x="8154515" y="1489147"/>
                <a:ext cx="1480345" cy="903898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179931A-2D12-A0F2-DF04-09ADB0D03F25}"/>
                  </a:ext>
                </a:extLst>
              </p:cNvPr>
              <p:cNvSpPr txBox="1"/>
              <p:nvPr/>
            </p:nvSpPr>
            <p:spPr>
              <a:xfrm>
                <a:off x="8268022" y="1231884"/>
                <a:ext cx="125333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B9506ED-CA2E-C9BA-8CA8-AC113F42B74B}"/>
              </a:ext>
            </a:extLst>
          </p:cNvPr>
          <p:cNvGrpSpPr/>
          <p:nvPr/>
        </p:nvGrpSpPr>
        <p:grpSpPr>
          <a:xfrm>
            <a:off x="3610395" y="1237059"/>
            <a:ext cx="1914525" cy="3050381"/>
            <a:chOff x="755650" y="1046559"/>
            <a:chExt cx="1914525" cy="3050381"/>
          </a:xfrm>
        </p:grpSpPr>
        <p:sp>
          <p:nvSpPr>
            <p:cNvPr id="20" name="iṥḻiďè">
              <a:extLst>
                <a:ext uri="{FF2B5EF4-FFF2-40B4-BE49-F238E27FC236}">
                  <a16:creationId xmlns:a16="http://schemas.microsoft.com/office/drawing/2014/main" id="{1178FAC3-47AC-9779-277D-3F76251C5D62}"/>
                </a:ext>
              </a:extLst>
            </p:cNvPr>
            <p:cNvSpPr/>
            <p:nvPr/>
          </p:nvSpPr>
          <p:spPr>
            <a:xfrm>
              <a:off x="755650" y="1046559"/>
              <a:ext cx="1914525" cy="3050381"/>
            </a:xfrm>
            <a:prstGeom prst="roundRect">
              <a:avLst>
                <a:gd name="adj" fmla="val 6809"/>
              </a:avLst>
            </a:prstGeom>
            <a:blipFill dpi="0" rotWithShape="0">
              <a:blip r:embed="rId6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  <a:prstDash val="solid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algn="ctr" defTabSz="685784">
                <a:lnSpc>
                  <a:spcPct val="120000"/>
                </a:lnSpc>
              </a:pPr>
              <a:endParaRPr lang="zh-CN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1" name="íṣliḍê">
              <a:extLst>
                <a:ext uri="{FF2B5EF4-FFF2-40B4-BE49-F238E27FC236}">
                  <a16:creationId xmlns:a16="http://schemas.microsoft.com/office/drawing/2014/main" id="{67C88F51-7CF4-23E1-31CF-10DE539F07C3}"/>
                </a:ext>
              </a:extLst>
            </p:cNvPr>
            <p:cNvSpPr/>
            <p:nvPr/>
          </p:nvSpPr>
          <p:spPr>
            <a:xfrm>
              <a:off x="1062830" y="1321593"/>
              <a:ext cx="1300163" cy="1300162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2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2" name="íś1îďe">
              <a:extLst>
                <a:ext uri="{FF2B5EF4-FFF2-40B4-BE49-F238E27FC236}">
                  <a16:creationId xmlns:a16="http://schemas.microsoft.com/office/drawing/2014/main" id="{B41E064B-E25B-8AF0-EE75-29D0BACBA943}"/>
                </a:ext>
              </a:extLst>
            </p:cNvPr>
            <p:cNvSpPr/>
            <p:nvPr/>
          </p:nvSpPr>
          <p:spPr>
            <a:xfrm>
              <a:off x="1992710" y="1321593"/>
              <a:ext cx="370284" cy="3702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500" b="1" dirty="0">
                  <a:solidFill>
                    <a:srgbClr val="4CC599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2</a:t>
              </a:r>
              <a:endParaRPr sz="1500" b="1" dirty="0">
                <a:solidFill>
                  <a:srgbClr val="4CC599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D2CDD87-451F-863C-573C-07C034B83A0E}"/>
                </a:ext>
              </a:extLst>
            </p:cNvPr>
            <p:cNvGrpSpPr/>
            <p:nvPr/>
          </p:nvGrpSpPr>
          <p:grpSpPr>
            <a:xfrm>
              <a:off x="882835" y="2778767"/>
              <a:ext cx="1660152" cy="1157505"/>
              <a:chOff x="8064612" y="1231884"/>
              <a:chExt cx="1660152" cy="115750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F1BEA6A-1285-4168-3C16-6877C7FA5FCB}"/>
                  </a:ext>
                </a:extLst>
              </p:cNvPr>
              <p:cNvSpPr/>
              <p:nvPr/>
            </p:nvSpPr>
            <p:spPr>
              <a:xfrm>
                <a:off x="8064612" y="1489147"/>
                <a:ext cx="1660152" cy="900242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模板网，幻灯片演示模板及素材免费下载！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 网 唯一访问网址：</a:t>
                </a:r>
                <a:r>
                  <a:rPr lang="en-US" altLang="zh-CN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www.51pptmoban.com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392917E-FF41-87F8-B148-0690EBEA0CDC}"/>
                  </a:ext>
                </a:extLst>
              </p:cNvPr>
              <p:cNvSpPr txBox="1"/>
              <p:nvPr/>
            </p:nvSpPr>
            <p:spPr>
              <a:xfrm>
                <a:off x="8268022" y="1231884"/>
                <a:ext cx="125333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0279A5A-49C0-12B7-99EF-6C4129B30602}"/>
              </a:ext>
            </a:extLst>
          </p:cNvPr>
          <p:cNvGrpSpPr/>
          <p:nvPr/>
        </p:nvGrpSpPr>
        <p:grpSpPr>
          <a:xfrm>
            <a:off x="5789652" y="1237059"/>
            <a:ext cx="1914525" cy="3050381"/>
            <a:chOff x="755650" y="1046559"/>
            <a:chExt cx="1914525" cy="3050381"/>
          </a:xfrm>
        </p:grpSpPr>
        <p:sp>
          <p:nvSpPr>
            <p:cNvPr id="27" name="iṥḻiďè">
              <a:extLst>
                <a:ext uri="{FF2B5EF4-FFF2-40B4-BE49-F238E27FC236}">
                  <a16:creationId xmlns:a16="http://schemas.microsoft.com/office/drawing/2014/main" id="{E96B1418-4724-3293-76EE-E1B839628B03}"/>
                </a:ext>
              </a:extLst>
            </p:cNvPr>
            <p:cNvSpPr/>
            <p:nvPr/>
          </p:nvSpPr>
          <p:spPr>
            <a:xfrm>
              <a:off x="755650" y="1046559"/>
              <a:ext cx="1914525" cy="3050381"/>
            </a:xfrm>
            <a:prstGeom prst="roundRect">
              <a:avLst>
                <a:gd name="adj" fmla="val 6809"/>
              </a:avLst>
            </a:prstGeom>
            <a:noFill/>
            <a:ln w="6350">
              <a:solidFill>
                <a:srgbClr val="4CC599"/>
              </a:solidFill>
            </a:ln>
          </p:spPr>
          <p:txBody>
            <a:bodyPr/>
            <a:lstStyle/>
            <a:p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íṣliḍê">
              <a:extLst>
                <a:ext uri="{FF2B5EF4-FFF2-40B4-BE49-F238E27FC236}">
                  <a16:creationId xmlns:a16="http://schemas.microsoft.com/office/drawing/2014/main" id="{191B06DA-39C6-D0B1-45E6-6C3F839425DA}"/>
                </a:ext>
              </a:extLst>
            </p:cNvPr>
            <p:cNvSpPr/>
            <p:nvPr/>
          </p:nvSpPr>
          <p:spPr>
            <a:xfrm>
              <a:off x="1062830" y="1321593"/>
              <a:ext cx="1300163" cy="1300162"/>
            </a:xfrm>
            <a:prstGeom prst="ellipse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2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9" name="íś1îďe">
              <a:extLst>
                <a:ext uri="{FF2B5EF4-FFF2-40B4-BE49-F238E27FC236}">
                  <a16:creationId xmlns:a16="http://schemas.microsoft.com/office/drawing/2014/main" id="{7008C776-F2D6-07A1-B778-07F3BD761D67}"/>
                </a:ext>
              </a:extLst>
            </p:cNvPr>
            <p:cNvSpPr/>
            <p:nvPr/>
          </p:nvSpPr>
          <p:spPr>
            <a:xfrm>
              <a:off x="1992710" y="1321593"/>
              <a:ext cx="370284" cy="3702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500" b="1" dirty="0">
                  <a:solidFill>
                    <a:srgbClr val="4CC599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3</a:t>
              </a:r>
              <a:endParaRPr sz="1500" b="1" dirty="0">
                <a:solidFill>
                  <a:srgbClr val="4CC599"/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28A62AA-41B0-6F59-696F-7E60A8E31DAD}"/>
                </a:ext>
              </a:extLst>
            </p:cNvPr>
            <p:cNvGrpSpPr/>
            <p:nvPr/>
          </p:nvGrpSpPr>
          <p:grpSpPr>
            <a:xfrm>
              <a:off x="972738" y="2778767"/>
              <a:ext cx="1480345" cy="1161161"/>
              <a:chOff x="8154515" y="1231884"/>
              <a:chExt cx="1480345" cy="1161161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D3E33070-6F72-D7C3-28CA-AA0D1C0CC082}"/>
                  </a:ext>
                </a:extLst>
              </p:cNvPr>
              <p:cNvSpPr/>
              <p:nvPr/>
            </p:nvSpPr>
            <p:spPr>
              <a:xfrm>
                <a:off x="8154515" y="1489147"/>
                <a:ext cx="1480345" cy="903898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rgbClr val="404040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38A41F35-A5E8-B8E2-98BB-2AA91996E74A}"/>
                  </a:ext>
                </a:extLst>
              </p:cNvPr>
              <p:cNvSpPr txBox="1"/>
              <p:nvPr/>
            </p:nvSpPr>
            <p:spPr>
              <a:xfrm>
                <a:off x="8268022" y="1231884"/>
                <a:ext cx="125333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5828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036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01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BECC7C-1D7B-2E59-A70F-36338A36E02F}"/>
              </a:ext>
            </a:extLst>
          </p:cNvPr>
          <p:cNvCxnSpPr/>
          <p:nvPr/>
        </p:nvCxnSpPr>
        <p:spPr>
          <a:xfrm>
            <a:off x="4581283" y="1727107"/>
            <a:ext cx="0" cy="230743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îsḷîḋé">
            <a:extLst>
              <a:ext uri="{FF2B5EF4-FFF2-40B4-BE49-F238E27FC236}">
                <a16:creationId xmlns:a16="http://schemas.microsoft.com/office/drawing/2014/main" id="{898BC816-895C-45EC-9079-617A914519FD}"/>
              </a:ext>
            </a:extLst>
          </p:cNvPr>
          <p:cNvSpPr>
            <a:spLocks/>
          </p:cNvSpPr>
          <p:nvPr/>
        </p:nvSpPr>
        <p:spPr bwMode="auto">
          <a:xfrm>
            <a:off x="2353719" y="2960273"/>
            <a:ext cx="2476637" cy="491181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iṡḻiḋe">
            <a:extLst>
              <a:ext uri="{FF2B5EF4-FFF2-40B4-BE49-F238E27FC236}">
                <a16:creationId xmlns:a16="http://schemas.microsoft.com/office/drawing/2014/main" id="{3D890B0E-9ACD-6CEA-989C-DE8BECFA3E96}"/>
              </a:ext>
            </a:extLst>
          </p:cNvPr>
          <p:cNvSpPr>
            <a:spLocks/>
          </p:cNvSpPr>
          <p:nvPr/>
        </p:nvSpPr>
        <p:spPr bwMode="auto">
          <a:xfrm>
            <a:off x="2353719" y="1498432"/>
            <a:ext cx="2476637" cy="491181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ŝļîďé">
            <a:extLst>
              <a:ext uri="{FF2B5EF4-FFF2-40B4-BE49-F238E27FC236}">
                <a16:creationId xmlns:a16="http://schemas.microsoft.com/office/drawing/2014/main" id="{BF388E9A-E794-BB61-0B9F-D29112999051}"/>
              </a:ext>
            </a:extLst>
          </p:cNvPr>
          <p:cNvSpPr>
            <a:spLocks/>
          </p:cNvSpPr>
          <p:nvPr/>
        </p:nvSpPr>
        <p:spPr bwMode="auto">
          <a:xfrm rot="10800000">
            <a:off x="4313645" y="3691193"/>
            <a:ext cx="2476637" cy="491181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šļïḓè">
            <a:extLst>
              <a:ext uri="{FF2B5EF4-FFF2-40B4-BE49-F238E27FC236}">
                <a16:creationId xmlns:a16="http://schemas.microsoft.com/office/drawing/2014/main" id="{146E8C40-EB0F-E8EF-BBD2-A268DF258D69}"/>
              </a:ext>
            </a:extLst>
          </p:cNvPr>
          <p:cNvSpPr>
            <a:spLocks/>
          </p:cNvSpPr>
          <p:nvPr/>
        </p:nvSpPr>
        <p:spPr bwMode="auto">
          <a:xfrm rot="10800000">
            <a:off x="4313645" y="2229352"/>
            <a:ext cx="2476637" cy="491181"/>
          </a:xfrm>
          <a:custGeom>
            <a:avLst/>
            <a:gdLst>
              <a:gd name="T0" fmla="*/ 381 w 425"/>
              <a:gd name="T1" fmla="*/ 0 h 89"/>
              <a:gd name="T2" fmla="*/ 337 w 425"/>
              <a:gd name="T3" fmla="*/ 39 h 89"/>
              <a:gd name="T4" fmla="*/ 337 w 425"/>
              <a:gd name="T5" fmla="*/ 39 h 89"/>
              <a:gd name="T6" fmla="*/ 23 w 425"/>
              <a:gd name="T7" fmla="*/ 40 h 89"/>
              <a:gd name="T8" fmla="*/ 12 w 425"/>
              <a:gd name="T9" fmla="*/ 32 h 89"/>
              <a:gd name="T10" fmla="*/ 0 w 425"/>
              <a:gd name="T11" fmla="*/ 45 h 89"/>
              <a:gd name="T12" fmla="*/ 12 w 425"/>
              <a:gd name="T13" fmla="*/ 57 h 89"/>
              <a:gd name="T14" fmla="*/ 23 w 425"/>
              <a:gd name="T15" fmla="*/ 49 h 89"/>
              <a:gd name="T16" fmla="*/ 337 w 425"/>
              <a:gd name="T17" fmla="*/ 50 h 89"/>
              <a:gd name="T18" fmla="*/ 337 w 425"/>
              <a:gd name="T19" fmla="*/ 50 h 89"/>
              <a:gd name="T20" fmla="*/ 381 w 425"/>
              <a:gd name="T21" fmla="*/ 89 h 89"/>
              <a:gd name="T22" fmla="*/ 425 w 425"/>
              <a:gd name="T23" fmla="*/ 45 h 89"/>
              <a:gd name="T24" fmla="*/ 381 w 425"/>
              <a:gd name="T25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chemeClr val="bg2">
              <a:lumMod val="90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E3951A6-112A-5FB7-0704-0778863C31C9}"/>
              </a:ext>
            </a:extLst>
          </p:cNvPr>
          <p:cNvSpPr/>
          <p:nvPr/>
        </p:nvSpPr>
        <p:spPr>
          <a:xfrm>
            <a:off x="4323579" y="1481953"/>
            <a:ext cx="506776" cy="506776"/>
          </a:xfrm>
          <a:prstGeom prst="ellipse">
            <a:avLst/>
          </a:pr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3E8B82B-6838-4F59-DBA2-B454F390DB7C}"/>
              </a:ext>
            </a:extLst>
          </p:cNvPr>
          <p:cNvSpPr/>
          <p:nvPr/>
        </p:nvSpPr>
        <p:spPr>
          <a:xfrm>
            <a:off x="4323579" y="2226531"/>
            <a:ext cx="506776" cy="506776"/>
          </a:xfrm>
          <a:prstGeom prst="ellipse">
            <a:avLst/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7EF3751-5CF0-14AE-E0AB-B0A16BFBBA9F}"/>
              </a:ext>
            </a:extLst>
          </p:cNvPr>
          <p:cNvSpPr/>
          <p:nvPr/>
        </p:nvSpPr>
        <p:spPr>
          <a:xfrm>
            <a:off x="4323579" y="2946616"/>
            <a:ext cx="506776" cy="506776"/>
          </a:xfrm>
          <a:prstGeom prst="ellipse">
            <a:avLst/>
          </a:pr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977F0C6-C494-9DEE-9C54-EBB5EAC8230A}"/>
              </a:ext>
            </a:extLst>
          </p:cNvPr>
          <p:cNvSpPr/>
          <p:nvPr/>
        </p:nvSpPr>
        <p:spPr>
          <a:xfrm>
            <a:off x="4323579" y="3681278"/>
            <a:ext cx="506776" cy="506776"/>
          </a:xfrm>
          <a:prstGeom prst="ellipse">
            <a:avLst/>
          </a:pr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ŝlídè">
            <a:extLst>
              <a:ext uri="{FF2B5EF4-FFF2-40B4-BE49-F238E27FC236}">
                <a16:creationId xmlns:a16="http://schemas.microsoft.com/office/drawing/2014/main" id="{6D31D9A6-3034-E74A-B0C8-640DCF68FB68}"/>
              </a:ext>
            </a:extLst>
          </p:cNvPr>
          <p:cNvSpPr>
            <a:spLocks/>
          </p:cNvSpPr>
          <p:nvPr/>
        </p:nvSpPr>
        <p:spPr bwMode="auto">
          <a:xfrm>
            <a:off x="4476467" y="3075382"/>
            <a:ext cx="213992" cy="245264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lnTo>
                  <a:pt x="142" y="390"/>
                </a:ln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ṧ1ide">
            <a:extLst>
              <a:ext uri="{FF2B5EF4-FFF2-40B4-BE49-F238E27FC236}">
                <a16:creationId xmlns:a16="http://schemas.microsoft.com/office/drawing/2014/main" id="{09876288-BA53-6066-D720-FDF8DD2470EE}"/>
              </a:ext>
            </a:extLst>
          </p:cNvPr>
          <p:cNvSpPr>
            <a:spLocks/>
          </p:cNvSpPr>
          <p:nvPr/>
        </p:nvSpPr>
        <p:spPr bwMode="auto">
          <a:xfrm>
            <a:off x="4444814" y="1625323"/>
            <a:ext cx="240686" cy="190696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ṩļîḑè">
            <a:extLst>
              <a:ext uri="{FF2B5EF4-FFF2-40B4-BE49-F238E27FC236}">
                <a16:creationId xmlns:a16="http://schemas.microsoft.com/office/drawing/2014/main" id="{E7792F67-A470-C6C5-78EF-841F6349FA7E}"/>
              </a:ext>
            </a:extLst>
          </p:cNvPr>
          <p:cNvSpPr>
            <a:spLocks/>
          </p:cNvSpPr>
          <p:nvPr/>
        </p:nvSpPr>
        <p:spPr bwMode="auto">
          <a:xfrm>
            <a:off x="4448453" y="3827203"/>
            <a:ext cx="265662" cy="219164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9" name="íṣḻide">
            <a:extLst>
              <a:ext uri="{FF2B5EF4-FFF2-40B4-BE49-F238E27FC236}">
                <a16:creationId xmlns:a16="http://schemas.microsoft.com/office/drawing/2014/main" id="{FCCF138D-C909-DCFF-7D2D-DC16CCCD06EC}"/>
              </a:ext>
            </a:extLst>
          </p:cNvPr>
          <p:cNvSpPr>
            <a:spLocks/>
          </p:cNvSpPr>
          <p:nvPr/>
        </p:nvSpPr>
        <p:spPr bwMode="auto">
          <a:xfrm>
            <a:off x="4431311" y="2373347"/>
            <a:ext cx="299943" cy="21314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32C32ED-3038-5239-627F-C41BFC5BEC29}"/>
              </a:ext>
            </a:extLst>
          </p:cNvPr>
          <p:cNvGrpSpPr/>
          <p:nvPr/>
        </p:nvGrpSpPr>
        <p:grpSpPr>
          <a:xfrm>
            <a:off x="4963185" y="2166435"/>
            <a:ext cx="2763224" cy="783762"/>
            <a:chOff x="8154515" y="1193784"/>
            <a:chExt cx="2763224" cy="78376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92369EA-358C-3E53-FD16-1A293901ADFF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E402776-AD5B-95A6-9334-C7FB98D3AFDB}"/>
                </a:ext>
              </a:extLst>
            </p:cNvPr>
            <p:cNvSpPr txBox="1"/>
            <p:nvPr/>
          </p:nvSpPr>
          <p:spPr>
            <a:xfrm>
              <a:off x="8154515" y="11937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730E596-D9A3-F695-E14E-CF716FEF9E9B}"/>
              </a:ext>
            </a:extLst>
          </p:cNvPr>
          <p:cNvGrpSpPr/>
          <p:nvPr/>
        </p:nvGrpSpPr>
        <p:grpSpPr>
          <a:xfrm>
            <a:off x="1531620" y="1428040"/>
            <a:ext cx="2763224" cy="774237"/>
            <a:chOff x="8154515" y="1250934"/>
            <a:chExt cx="2763224" cy="774237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EACB5A5-560B-CB6D-654E-7C1AF25C101E}"/>
                </a:ext>
              </a:extLst>
            </p:cNvPr>
            <p:cNvSpPr/>
            <p:nvPr/>
          </p:nvSpPr>
          <p:spPr>
            <a:xfrm>
              <a:off x="8154515" y="1536772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0FCC875-D4D2-7337-C917-3C42A15E46E6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E550F0B-8942-6F32-80C1-CC647C19A317}"/>
              </a:ext>
            </a:extLst>
          </p:cNvPr>
          <p:cNvGrpSpPr/>
          <p:nvPr/>
        </p:nvGrpSpPr>
        <p:grpSpPr>
          <a:xfrm>
            <a:off x="4963185" y="3642658"/>
            <a:ext cx="2763224" cy="783762"/>
            <a:chOff x="8154515" y="1193784"/>
            <a:chExt cx="2763224" cy="78376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EA1D391-3C26-BCCB-F2B2-1A308E8069E6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68E76B6-27CA-A301-AE24-A0BE7973D387}"/>
                </a:ext>
              </a:extLst>
            </p:cNvPr>
            <p:cNvSpPr txBox="1"/>
            <p:nvPr/>
          </p:nvSpPr>
          <p:spPr>
            <a:xfrm>
              <a:off x="8154515" y="11937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8D9D152-AA7A-BFF2-513A-932702BBE83F}"/>
              </a:ext>
            </a:extLst>
          </p:cNvPr>
          <p:cNvGrpSpPr/>
          <p:nvPr/>
        </p:nvGrpSpPr>
        <p:grpSpPr>
          <a:xfrm>
            <a:off x="1531620" y="2896996"/>
            <a:ext cx="2763224" cy="774237"/>
            <a:chOff x="8154515" y="1250934"/>
            <a:chExt cx="2763224" cy="774237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8E8033B-7F63-3C3E-D129-4D5DB253310D}"/>
                </a:ext>
              </a:extLst>
            </p:cNvPr>
            <p:cNvSpPr/>
            <p:nvPr/>
          </p:nvSpPr>
          <p:spPr>
            <a:xfrm>
              <a:off x="8154515" y="1536772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D5229F6-2243-9F0B-03E9-0780C710A33E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0831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036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01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3" name="íŝḻíḑé">
            <a:extLst>
              <a:ext uri="{FF2B5EF4-FFF2-40B4-BE49-F238E27FC236}">
                <a16:creationId xmlns:a16="http://schemas.microsoft.com/office/drawing/2014/main" id="{F0D1AFA4-C103-06B7-289F-6209A53A4FDF}"/>
              </a:ext>
            </a:extLst>
          </p:cNvPr>
          <p:cNvSpPr/>
          <p:nvPr/>
        </p:nvSpPr>
        <p:spPr>
          <a:xfrm>
            <a:off x="3233928" y="1339337"/>
            <a:ext cx="2607272" cy="2607272"/>
          </a:xfrm>
          <a:prstGeom prst="ellipse">
            <a:avLst/>
          </a:prstGeom>
          <a:blipFill dpi="0" rotWithShape="0">
            <a:blip r:embed="rId5">
              <a:alphaModFix amt="50000"/>
            </a:blip>
            <a:srcRect/>
            <a:stretch>
              <a:fillRect/>
            </a:stretch>
          </a:blip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sz="800"/>
          </a:p>
        </p:txBody>
      </p:sp>
      <p:sp>
        <p:nvSpPr>
          <p:cNvPr id="22" name="îṧľiḍê">
            <a:extLst>
              <a:ext uri="{FF2B5EF4-FFF2-40B4-BE49-F238E27FC236}">
                <a16:creationId xmlns:a16="http://schemas.microsoft.com/office/drawing/2014/main" id="{48DD242D-CBB6-B740-D1AB-BDB6F4662266}"/>
              </a:ext>
            </a:extLst>
          </p:cNvPr>
          <p:cNvSpPr/>
          <p:nvPr/>
        </p:nvSpPr>
        <p:spPr>
          <a:xfrm>
            <a:off x="2116466" y="3180091"/>
            <a:ext cx="508153" cy="345768"/>
          </a:xfrm>
          <a:prstGeom prst="rect">
            <a:avLst/>
          </a:prstGeom>
        </p:spPr>
        <p:txBody>
          <a:bodyPr wrap="square" lIns="0" tIns="0" rIns="0" bIns="0" anchor="b" anchorCtr="0">
            <a:normAutofit fontScale="70000" lnSpcReduction="20000"/>
          </a:bodyPr>
          <a:lstStyle/>
          <a:p>
            <a:r>
              <a:rPr lang="en-US" sz="2700">
                <a:solidFill>
                  <a:srgbClr val="404040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45%</a:t>
            </a:r>
          </a:p>
        </p:txBody>
      </p:sp>
      <p:sp>
        <p:nvSpPr>
          <p:cNvPr id="28" name="í$1ïḋê">
            <a:extLst>
              <a:ext uri="{FF2B5EF4-FFF2-40B4-BE49-F238E27FC236}">
                <a16:creationId xmlns:a16="http://schemas.microsoft.com/office/drawing/2014/main" id="{BE0FC686-33C7-41A2-E0D9-65094095F9AF}"/>
              </a:ext>
            </a:extLst>
          </p:cNvPr>
          <p:cNvSpPr/>
          <p:nvPr/>
        </p:nvSpPr>
        <p:spPr>
          <a:xfrm>
            <a:off x="2116466" y="1550664"/>
            <a:ext cx="508153" cy="345768"/>
          </a:xfrm>
          <a:prstGeom prst="rect">
            <a:avLst/>
          </a:prstGeom>
        </p:spPr>
        <p:txBody>
          <a:bodyPr wrap="square" lIns="0" tIns="0" rIns="0" bIns="0" anchor="b" anchorCtr="0">
            <a:normAutofit fontScale="77500" lnSpcReduction="20000"/>
          </a:bodyPr>
          <a:lstStyle/>
          <a:p>
            <a:r>
              <a:rPr lang="en-US" sz="2700" dirty="0">
                <a:solidFill>
                  <a:srgbClr val="404040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10%</a:t>
            </a:r>
          </a:p>
        </p:txBody>
      </p:sp>
      <p:sp>
        <p:nvSpPr>
          <p:cNvPr id="30" name="ï$ļîḓé">
            <a:extLst>
              <a:ext uri="{FF2B5EF4-FFF2-40B4-BE49-F238E27FC236}">
                <a16:creationId xmlns:a16="http://schemas.microsoft.com/office/drawing/2014/main" id="{8500B101-7DC2-C37D-3ADF-D906FA9273D6}"/>
              </a:ext>
            </a:extLst>
          </p:cNvPr>
          <p:cNvSpPr/>
          <p:nvPr/>
        </p:nvSpPr>
        <p:spPr>
          <a:xfrm>
            <a:off x="2752597" y="1457132"/>
            <a:ext cx="759932" cy="759932"/>
          </a:xfrm>
          <a:prstGeom prst="ellipse">
            <a:avLst/>
          </a:prstGeom>
          <a:noFill/>
          <a:ln w="101600">
            <a:solidFill>
              <a:srgbClr val="4CC5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800">
              <a:latin typeface="Agency FB" panose="020B0503020202020204" pitchFamily="34" charset="0"/>
            </a:endParaRPr>
          </a:p>
        </p:txBody>
      </p:sp>
      <p:sp>
        <p:nvSpPr>
          <p:cNvPr id="31" name="íśḷiḓè">
            <a:extLst>
              <a:ext uri="{FF2B5EF4-FFF2-40B4-BE49-F238E27FC236}">
                <a16:creationId xmlns:a16="http://schemas.microsoft.com/office/drawing/2014/main" id="{D70C39BA-F4C1-9652-2231-D0C0DA90A849}"/>
              </a:ext>
            </a:extLst>
          </p:cNvPr>
          <p:cNvSpPr/>
          <p:nvPr/>
        </p:nvSpPr>
        <p:spPr>
          <a:xfrm>
            <a:off x="2751291" y="1455826"/>
            <a:ext cx="761238" cy="761238"/>
          </a:xfrm>
          <a:prstGeom prst="arc">
            <a:avLst>
              <a:gd name="adj1" fmla="val 16200000"/>
              <a:gd name="adj2" fmla="val 18256256"/>
            </a:avLst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800">
              <a:latin typeface="Agency FB" panose="020B0503020202020204" pitchFamily="34" charset="0"/>
            </a:endParaRPr>
          </a:p>
        </p:txBody>
      </p:sp>
      <p:sp>
        <p:nvSpPr>
          <p:cNvPr id="32" name="îš1iḋe">
            <a:extLst>
              <a:ext uri="{FF2B5EF4-FFF2-40B4-BE49-F238E27FC236}">
                <a16:creationId xmlns:a16="http://schemas.microsoft.com/office/drawing/2014/main" id="{40F2476E-AC37-691C-58BF-14954E0B58F7}"/>
              </a:ext>
            </a:extLst>
          </p:cNvPr>
          <p:cNvSpPr/>
          <p:nvPr/>
        </p:nvSpPr>
        <p:spPr>
          <a:xfrm>
            <a:off x="2958406" y="1655308"/>
            <a:ext cx="344396" cy="359663"/>
          </a:xfrm>
          <a:custGeom>
            <a:avLst/>
            <a:gdLst>
              <a:gd name="connsiteX0" fmla="*/ 293688 w 322263"/>
              <a:gd name="connsiteY0" fmla="*/ 298450 h 336550"/>
              <a:gd name="connsiteX1" fmla="*/ 293688 w 322263"/>
              <a:gd name="connsiteY1" fmla="*/ 305019 h 336550"/>
              <a:gd name="connsiteX2" fmla="*/ 261635 w 322263"/>
              <a:gd name="connsiteY2" fmla="*/ 336550 h 336550"/>
              <a:gd name="connsiteX3" fmla="*/ 241603 w 322263"/>
              <a:gd name="connsiteY3" fmla="*/ 336550 h 336550"/>
              <a:gd name="connsiteX4" fmla="*/ 209550 w 322263"/>
              <a:gd name="connsiteY4" fmla="*/ 305019 h 336550"/>
              <a:gd name="connsiteX5" fmla="*/ 209550 w 322263"/>
              <a:gd name="connsiteY5" fmla="*/ 301078 h 336550"/>
              <a:gd name="connsiteX6" fmla="*/ 277662 w 322263"/>
              <a:gd name="connsiteY6" fmla="*/ 301078 h 336550"/>
              <a:gd name="connsiteX7" fmla="*/ 293688 w 322263"/>
              <a:gd name="connsiteY7" fmla="*/ 298450 h 336550"/>
              <a:gd name="connsiteX8" fmla="*/ 28575 w 322263"/>
              <a:gd name="connsiteY8" fmla="*/ 298450 h 336550"/>
              <a:gd name="connsiteX9" fmla="*/ 44601 w 322263"/>
              <a:gd name="connsiteY9" fmla="*/ 301078 h 336550"/>
              <a:gd name="connsiteX10" fmla="*/ 112713 w 322263"/>
              <a:gd name="connsiteY10" fmla="*/ 301078 h 336550"/>
              <a:gd name="connsiteX11" fmla="*/ 112713 w 322263"/>
              <a:gd name="connsiteY11" fmla="*/ 305019 h 336550"/>
              <a:gd name="connsiteX12" fmla="*/ 80660 w 322263"/>
              <a:gd name="connsiteY12" fmla="*/ 336550 h 336550"/>
              <a:gd name="connsiteX13" fmla="*/ 60628 w 322263"/>
              <a:gd name="connsiteY13" fmla="*/ 336550 h 336550"/>
              <a:gd name="connsiteX14" fmla="*/ 28575 w 322263"/>
              <a:gd name="connsiteY14" fmla="*/ 305019 h 336550"/>
              <a:gd name="connsiteX15" fmla="*/ 28575 w 322263"/>
              <a:gd name="connsiteY15" fmla="*/ 298450 h 336550"/>
              <a:gd name="connsiteX16" fmla="*/ 233362 w 322263"/>
              <a:gd name="connsiteY16" fmla="*/ 228600 h 336550"/>
              <a:gd name="connsiteX17" fmla="*/ 273050 w 322263"/>
              <a:gd name="connsiteY17" fmla="*/ 228600 h 336550"/>
              <a:gd name="connsiteX18" fmla="*/ 273050 w 322263"/>
              <a:gd name="connsiteY18" fmla="*/ 241300 h 336550"/>
              <a:gd name="connsiteX19" fmla="*/ 233362 w 322263"/>
              <a:gd name="connsiteY19" fmla="*/ 241300 h 336550"/>
              <a:gd name="connsiteX20" fmla="*/ 49212 w 322263"/>
              <a:gd name="connsiteY20" fmla="*/ 228600 h 336550"/>
              <a:gd name="connsiteX21" fmla="*/ 88900 w 322263"/>
              <a:gd name="connsiteY21" fmla="*/ 228600 h 336550"/>
              <a:gd name="connsiteX22" fmla="*/ 88900 w 322263"/>
              <a:gd name="connsiteY22" fmla="*/ 241300 h 336550"/>
              <a:gd name="connsiteX23" fmla="*/ 49212 w 322263"/>
              <a:gd name="connsiteY23" fmla="*/ 241300 h 336550"/>
              <a:gd name="connsiteX24" fmla="*/ 228109 w 322263"/>
              <a:gd name="connsiteY24" fmla="*/ 212725 h 336550"/>
              <a:gd name="connsiteX25" fmla="*/ 217487 w 322263"/>
              <a:gd name="connsiteY25" fmla="*/ 224912 h 336550"/>
              <a:gd name="connsiteX26" fmla="*/ 217487 w 322263"/>
              <a:gd name="connsiteY26" fmla="*/ 246577 h 336550"/>
              <a:gd name="connsiteX27" fmla="*/ 228109 w 322263"/>
              <a:gd name="connsiteY27" fmla="*/ 258763 h 336550"/>
              <a:gd name="connsiteX28" fmla="*/ 278563 w 322263"/>
              <a:gd name="connsiteY28" fmla="*/ 258763 h 336550"/>
              <a:gd name="connsiteX29" fmla="*/ 290512 w 322263"/>
              <a:gd name="connsiteY29" fmla="*/ 246577 h 336550"/>
              <a:gd name="connsiteX30" fmla="*/ 290512 w 322263"/>
              <a:gd name="connsiteY30" fmla="*/ 224912 h 336550"/>
              <a:gd name="connsiteX31" fmla="*/ 278563 w 322263"/>
              <a:gd name="connsiteY31" fmla="*/ 212725 h 336550"/>
              <a:gd name="connsiteX32" fmla="*/ 228109 w 322263"/>
              <a:gd name="connsiteY32" fmla="*/ 212725 h 336550"/>
              <a:gd name="connsiteX33" fmla="*/ 43699 w 322263"/>
              <a:gd name="connsiteY33" fmla="*/ 212725 h 336550"/>
              <a:gd name="connsiteX34" fmla="*/ 31750 w 322263"/>
              <a:gd name="connsiteY34" fmla="*/ 224912 h 336550"/>
              <a:gd name="connsiteX35" fmla="*/ 31750 w 322263"/>
              <a:gd name="connsiteY35" fmla="*/ 246577 h 336550"/>
              <a:gd name="connsiteX36" fmla="*/ 43699 w 322263"/>
              <a:gd name="connsiteY36" fmla="*/ 258763 h 336550"/>
              <a:gd name="connsiteX37" fmla="*/ 94153 w 322263"/>
              <a:gd name="connsiteY37" fmla="*/ 258763 h 336550"/>
              <a:gd name="connsiteX38" fmla="*/ 104775 w 322263"/>
              <a:gd name="connsiteY38" fmla="*/ 246577 h 336550"/>
              <a:gd name="connsiteX39" fmla="*/ 104775 w 322263"/>
              <a:gd name="connsiteY39" fmla="*/ 224912 h 336550"/>
              <a:gd name="connsiteX40" fmla="*/ 94153 w 322263"/>
              <a:gd name="connsiteY40" fmla="*/ 212725 h 336550"/>
              <a:gd name="connsiteX41" fmla="*/ 43699 w 322263"/>
              <a:gd name="connsiteY41" fmla="*/ 212725 h 336550"/>
              <a:gd name="connsiteX42" fmla="*/ 44905 w 322263"/>
              <a:gd name="connsiteY42" fmla="*/ 184150 h 336550"/>
              <a:gd name="connsiteX43" fmla="*/ 277358 w 322263"/>
              <a:gd name="connsiteY43" fmla="*/ 184150 h 336550"/>
              <a:gd name="connsiteX44" fmla="*/ 322263 w 322263"/>
              <a:gd name="connsiteY44" fmla="*/ 228893 h 336550"/>
              <a:gd name="connsiteX45" fmla="*/ 322263 w 322263"/>
              <a:gd name="connsiteY45" fmla="*/ 239421 h 336550"/>
              <a:gd name="connsiteX46" fmla="*/ 277358 w 322263"/>
              <a:gd name="connsiteY46" fmla="*/ 284163 h 336550"/>
              <a:gd name="connsiteX47" fmla="*/ 44905 w 322263"/>
              <a:gd name="connsiteY47" fmla="*/ 284163 h 336550"/>
              <a:gd name="connsiteX48" fmla="*/ 0 w 322263"/>
              <a:gd name="connsiteY48" fmla="*/ 239421 h 336550"/>
              <a:gd name="connsiteX49" fmla="*/ 0 w 322263"/>
              <a:gd name="connsiteY49" fmla="*/ 228893 h 336550"/>
              <a:gd name="connsiteX50" fmla="*/ 44905 w 322263"/>
              <a:gd name="connsiteY50" fmla="*/ 184150 h 336550"/>
              <a:gd name="connsiteX51" fmla="*/ 100909 w 322263"/>
              <a:gd name="connsiteY51" fmla="*/ 112712 h 336550"/>
              <a:gd name="connsiteX52" fmla="*/ 221354 w 322263"/>
              <a:gd name="connsiteY52" fmla="*/ 112712 h 336550"/>
              <a:gd name="connsiteX53" fmla="*/ 242300 w 322263"/>
              <a:gd name="connsiteY53" fmla="*/ 125563 h 336550"/>
              <a:gd name="connsiteX54" fmla="*/ 259320 w 322263"/>
              <a:gd name="connsiteY54" fmla="*/ 158977 h 336550"/>
              <a:gd name="connsiteX55" fmla="*/ 254083 w 322263"/>
              <a:gd name="connsiteY55" fmla="*/ 166687 h 336550"/>
              <a:gd name="connsiteX56" fmla="*/ 68180 w 322263"/>
              <a:gd name="connsiteY56" fmla="*/ 166687 h 336550"/>
              <a:gd name="connsiteX57" fmla="*/ 62943 w 322263"/>
              <a:gd name="connsiteY57" fmla="*/ 158977 h 336550"/>
              <a:gd name="connsiteX58" fmla="*/ 79963 w 322263"/>
              <a:gd name="connsiteY58" fmla="*/ 125563 h 336550"/>
              <a:gd name="connsiteX59" fmla="*/ 100909 w 322263"/>
              <a:gd name="connsiteY59" fmla="*/ 112712 h 336550"/>
              <a:gd name="connsiteX60" fmla="*/ 209688 w 322263"/>
              <a:gd name="connsiteY60" fmla="*/ 60325 h 336550"/>
              <a:gd name="connsiteX61" fmla="*/ 222112 w 322263"/>
              <a:gd name="connsiteY61" fmla="*/ 60325 h 336550"/>
              <a:gd name="connsiteX62" fmla="*/ 231775 w 322263"/>
              <a:gd name="connsiteY62" fmla="*/ 69850 h 336550"/>
              <a:gd name="connsiteX63" fmla="*/ 222112 w 322263"/>
              <a:gd name="connsiteY63" fmla="*/ 79375 h 336550"/>
              <a:gd name="connsiteX64" fmla="*/ 209688 w 322263"/>
              <a:gd name="connsiteY64" fmla="*/ 79375 h 336550"/>
              <a:gd name="connsiteX65" fmla="*/ 200025 w 322263"/>
              <a:gd name="connsiteY65" fmla="*/ 69850 h 336550"/>
              <a:gd name="connsiteX66" fmla="*/ 209688 w 322263"/>
              <a:gd name="connsiteY66" fmla="*/ 60325 h 336550"/>
              <a:gd name="connsiteX67" fmla="*/ 101255 w 322263"/>
              <a:gd name="connsiteY67" fmla="*/ 60325 h 336550"/>
              <a:gd name="connsiteX68" fmla="*/ 113058 w 322263"/>
              <a:gd name="connsiteY68" fmla="*/ 60325 h 336550"/>
              <a:gd name="connsiteX69" fmla="*/ 122238 w 322263"/>
              <a:gd name="connsiteY69" fmla="*/ 69850 h 336550"/>
              <a:gd name="connsiteX70" fmla="*/ 113058 w 322263"/>
              <a:gd name="connsiteY70" fmla="*/ 79375 h 336550"/>
              <a:gd name="connsiteX71" fmla="*/ 101255 w 322263"/>
              <a:gd name="connsiteY71" fmla="*/ 79375 h 336550"/>
              <a:gd name="connsiteX72" fmla="*/ 92075 w 322263"/>
              <a:gd name="connsiteY72" fmla="*/ 69850 h 336550"/>
              <a:gd name="connsiteX73" fmla="*/ 101255 w 322263"/>
              <a:gd name="connsiteY73" fmla="*/ 60325 h 336550"/>
              <a:gd name="connsiteX74" fmla="*/ 161132 w 322263"/>
              <a:gd name="connsiteY74" fmla="*/ 34925 h 336550"/>
              <a:gd name="connsiteX75" fmla="*/ 195263 w 322263"/>
              <a:gd name="connsiteY75" fmla="*/ 69920 h 336550"/>
              <a:gd name="connsiteX76" fmla="*/ 195263 w 322263"/>
              <a:gd name="connsiteY76" fmla="*/ 86071 h 336550"/>
              <a:gd name="connsiteX77" fmla="*/ 184761 w 322263"/>
              <a:gd name="connsiteY77" fmla="*/ 96838 h 336550"/>
              <a:gd name="connsiteX78" fmla="*/ 137502 w 322263"/>
              <a:gd name="connsiteY78" fmla="*/ 96838 h 336550"/>
              <a:gd name="connsiteX79" fmla="*/ 127000 w 322263"/>
              <a:gd name="connsiteY79" fmla="*/ 86071 h 336550"/>
              <a:gd name="connsiteX80" fmla="*/ 127000 w 322263"/>
              <a:gd name="connsiteY80" fmla="*/ 69920 h 336550"/>
              <a:gd name="connsiteX81" fmla="*/ 161132 w 322263"/>
              <a:gd name="connsiteY81" fmla="*/ 34925 h 336550"/>
              <a:gd name="connsiteX82" fmla="*/ 196771 w 322263"/>
              <a:gd name="connsiteY82" fmla="*/ 21272 h 336550"/>
              <a:gd name="connsiteX83" fmla="*/ 210265 w 322263"/>
              <a:gd name="connsiteY83" fmla="*/ 21272 h 336550"/>
              <a:gd name="connsiteX84" fmla="*/ 210265 w 322263"/>
              <a:gd name="connsiteY84" fmla="*/ 33972 h 336550"/>
              <a:gd name="connsiteX85" fmla="*/ 204867 w 322263"/>
              <a:gd name="connsiteY85" fmla="*/ 39052 h 336550"/>
              <a:gd name="connsiteX86" fmla="*/ 196771 w 322263"/>
              <a:gd name="connsiteY86" fmla="*/ 42862 h 336550"/>
              <a:gd name="connsiteX87" fmla="*/ 190024 w 322263"/>
              <a:gd name="connsiteY87" fmla="*/ 39052 h 336550"/>
              <a:gd name="connsiteX88" fmla="*/ 190024 w 322263"/>
              <a:gd name="connsiteY88" fmla="*/ 26352 h 336550"/>
              <a:gd name="connsiteX89" fmla="*/ 196771 w 322263"/>
              <a:gd name="connsiteY89" fmla="*/ 21272 h 336550"/>
              <a:gd name="connsiteX90" fmla="*/ 111998 w 322263"/>
              <a:gd name="connsiteY90" fmla="*/ 21272 h 336550"/>
              <a:gd name="connsiteX91" fmla="*/ 125492 w 322263"/>
              <a:gd name="connsiteY91" fmla="*/ 21272 h 336550"/>
              <a:gd name="connsiteX92" fmla="*/ 132239 w 322263"/>
              <a:gd name="connsiteY92" fmla="*/ 26352 h 336550"/>
              <a:gd name="connsiteX93" fmla="*/ 132239 w 322263"/>
              <a:gd name="connsiteY93" fmla="*/ 39052 h 336550"/>
              <a:gd name="connsiteX94" fmla="*/ 125492 w 322263"/>
              <a:gd name="connsiteY94" fmla="*/ 42862 h 336550"/>
              <a:gd name="connsiteX95" fmla="*/ 117396 w 322263"/>
              <a:gd name="connsiteY95" fmla="*/ 39052 h 336550"/>
              <a:gd name="connsiteX96" fmla="*/ 111998 w 322263"/>
              <a:gd name="connsiteY96" fmla="*/ 33972 h 336550"/>
              <a:gd name="connsiteX97" fmla="*/ 111998 w 322263"/>
              <a:gd name="connsiteY97" fmla="*/ 21272 h 336550"/>
              <a:gd name="connsiteX98" fmla="*/ 161132 w 322263"/>
              <a:gd name="connsiteY98" fmla="*/ 0 h 336550"/>
              <a:gd name="connsiteX99" fmla="*/ 169863 w 322263"/>
              <a:gd name="connsiteY99" fmla="*/ 9180 h 336550"/>
              <a:gd name="connsiteX100" fmla="*/ 169863 w 322263"/>
              <a:gd name="connsiteY100" fmla="*/ 20983 h 336550"/>
              <a:gd name="connsiteX101" fmla="*/ 161132 w 322263"/>
              <a:gd name="connsiteY101" fmla="*/ 30163 h 336550"/>
              <a:gd name="connsiteX102" fmla="*/ 152400 w 322263"/>
              <a:gd name="connsiteY102" fmla="*/ 20983 h 336550"/>
              <a:gd name="connsiteX103" fmla="*/ 152400 w 322263"/>
              <a:gd name="connsiteY103" fmla="*/ 9180 h 336550"/>
              <a:gd name="connsiteX104" fmla="*/ 161132 w 322263"/>
              <a:gd name="connsiteY104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22263" h="336550">
                <a:moveTo>
                  <a:pt x="293688" y="298450"/>
                </a:moveTo>
                <a:cubicBezTo>
                  <a:pt x="293688" y="298450"/>
                  <a:pt x="293688" y="298450"/>
                  <a:pt x="293688" y="305019"/>
                </a:cubicBezTo>
                <a:cubicBezTo>
                  <a:pt x="293688" y="322099"/>
                  <a:pt x="280333" y="336550"/>
                  <a:pt x="261635" y="336550"/>
                </a:cubicBezTo>
                <a:cubicBezTo>
                  <a:pt x="261635" y="336550"/>
                  <a:pt x="261635" y="336550"/>
                  <a:pt x="241603" y="336550"/>
                </a:cubicBezTo>
                <a:cubicBezTo>
                  <a:pt x="224241" y="336550"/>
                  <a:pt x="209550" y="322099"/>
                  <a:pt x="209550" y="305019"/>
                </a:cubicBezTo>
                <a:cubicBezTo>
                  <a:pt x="209550" y="305019"/>
                  <a:pt x="209550" y="305019"/>
                  <a:pt x="209550" y="301078"/>
                </a:cubicBezTo>
                <a:lnTo>
                  <a:pt x="277662" y="301078"/>
                </a:lnTo>
                <a:cubicBezTo>
                  <a:pt x="283004" y="301078"/>
                  <a:pt x="289681" y="299764"/>
                  <a:pt x="293688" y="298450"/>
                </a:cubicBezTo>
                <a:close/>
                <a:moveTo>
                  <a:pt x="28575" y="298450"/>
                </a:moveTo>
                <a:cubicBezTo>
                  <a:pt x="32582" y="299764"/>
                  <a:pt x="39259" y="301078"/>
                  <a:pt x="44601" y="301078"/>
                </a:cubicBezTo>
                <a:cubicBezTo>
                  <a:pt x="44601" y="301078"/>
                  <a:pt x="44601" y="301078"/>
                  <a:pt x="112713" y="301078"/>
                </a:cubicBezTo>
                <a:cubicBezTo>
                  <a:pt x="112713" y="301078"/>
                  <a:pt x="112713" y="301078"/>
                  <a:pt x="112713" y="305019"/>
                </a:cubicBezTo>
                <a:cubicBezTo>
                  <a:pt x="112713" y="322099"/>
                  <a:pt x="98022" y="336550"/>
                  <a:pt x="80660" y="336550"/>
                </a:cubicBezTo>
                <a:cubicBezTo>
                  <a:pt x="80660" y="336550"/>
                  <a:pt x="80660" y="336550"/>
                  <a:pt x="60628" y="336550"/>
                </a:cubicBezTo>
                <a:cubicBezTo>
                  <a:pt x="41930" y="336550"/>
                  <a:pt x="28575" y="322099"/>
                  <a:pt x="28575" y="305019"/>
                </a:cubicBezTo>
                <a:cubicBezTo>
                  <a:pt x="28575" y="305019"/>
                  <a:pt x="28575" y="305019"/>
                  <a:pt x="28575" y="298450"/>
                </a:cubicBezTo>
                <a:close/>
                <a:moveTo>
                  <a:pt x="233362" y="228600"/>
                </a:moveTo>
                <a:lnTo>
                  <a:pt x="273050" y="228600"/>
                </a:lnTo>
                <a:lnTo>
                  <a:pt x="273050" y="241300"/>
                </a:lnTo>
                <a:lnTo>
                  <a:pt x="233362" y="241300"/>
                </a:lnTo>
                <a:close/>
                <a:moveTo>
                  <a:pt x="49212" y="228600"/>
                </a:moveTo>
                <a:lnTo>
                  <a:pt x="88900" y="228600"/>
                </a:lnTo>
                <a:lnTo>
                  <a:pt x="88900" y="241300"/>
                </a:lnTo>
                <a:lnTo>
                  <a:pt x="49212" y="241300"/>
                </a:lnTo>
                <a:close/>
                <a:moveTo>
                  <a:pt x="228109" y="212725"/>
                </a:moveTo>
                <a:cubicBezTo>
                  <a:pt x="222798" y="212725"/>
                  <a:pt x="217487" y="218141"/>
                  <a:pt x="217487" y="224912"/>
                </a:cubicBezTo>
                <a:cubicBezTo>
                  <a:pt x="217487" y="224912"/>
                  <a:pt x="217487" y="224912"/>
                  <a:pt x="217487" y="246577"/>
                </a:cubicBezTo>
                <a:cubicBezTo>
                  <a:pt x="217487" y="253347"/>
                  <a:pt x="222798" y="258763"/>
                  <a:pt x="228109" y="258763"/>
                </a:cubicBezTo>
                <a:cubicBezTo>
                  <a:pt x="228109" y="258763"/>
                  <a:pt x="228109" y="258763"/>
                  <a:pt x="278563" y="258763"/>
                </a:cubicBezTo>
                <a:cubicBezTo>
                  <a:pt x="285201" y="258763"/>
                  <a:pt x="290512" y="253347"/>
                  <a:pt x="290512" y="246577"/>
                </a:cubicBezTo>
                <a:lnTo>
                  <a:pt x="290512" y="224912"/>
                </a:lnTo>
                <a:cubicBezTo>
                  <a:pt x="290512" y="218141"/>
                  <a:pt x="285201" y="212725"/>
                  <a:pt x="278563" y="212725"/>
                </a:cubicBezTo>
                <a:cubicBezTo>
                  <a:pt x="278563" y="212725"/>
                  <a:pt x="278563" y="212725"/>
                  <a:pt x="228109" y="212725"/>
                </a:cubicBezTo>
                <a:close/>
                <a:moveTo>
                  <a:pt x="43699" y="212725"/>
                </a:moveTo>
                <a:cubicBezTo>
                  <a:pt x="37061" y="212725"/>
                  <a:pt x="31750" y="218141"/>
                  <a:pt x="31750" y="224912"/>
                </a:cubicBezTo>
                <a:cubicBezTo>
                  <a:pt x="31750" y="224912"/>
                  <a:pt x="31750" y="224912"/>
                  <a:pt x="31750" y="246577"/>
                </a:cubicBezTo>
                <a:cubicBezTo>
                  <a:pt x="31750" y="253347"/>
                  <a:pt x="37061" y="258763"/>
                  <a:pt x="43699" y="258763"/>
                </a:cubicBezTo>
                <a:cubicBezTo>
                  <a:pt x="43699" y="258763"/>
                  <a:pt x="43699" y="258763"/>
                  <a:pt x="94153" y="258763"/>
                </a:cubicBezTo>
                <a:cubicBezTo>
                  <a:pt x="99464" y="258763"/>
                  <a:pt x="104775" y="253347"/>
                  <a:pt x="104775" y="246577"/>
                </a:cubicBezTo>
                <a:lnTo>
                  <a:pt x="104775" y="224912"/>
                </a:lnTo>
                <a:cubicBezTo>
                  <a:pt x="104775" y="218141"/>
                  <a:pt x="99464" y="212725"/>
                  <a:pt x="94153" y="212725"/>
                </a:cubicBezTo>
                <a:cubicBezTo>
                  <a:pt x="94153" y="212725"/>
                  <a:pt x="94153" y="212725"/>
                  <a:pt x="43699" y="212725"/>
                </a:cubicBezTo>
                <a:close/>
                <a:moveTo>
                  <a:pt x="44905" y="184150"/>
                </a:moveTo>
                <a:cubicBezTo>
                  <a:pt x="44905" y="184150"/>
                  <a:pt x="44905" y="184150"/>
                  <a:pt x="277358" y="184150"/>
                </a:cubicBezTo>
                <a:cubicBezTo>
                  <a:pt x="302452" y="184150"/>
                  <a:pt x="322263" y="203890"/>
                  <a:pt x="322263" y="228893"/>
                </a:cubicBezTo>
                <a:cubicBezTo>
                  <a:pt x="322263" y="228893"/>
                  <a:pt x="322263" y="228893"/>
                  <a:pt x="322263" y="239421"/>
                </a:cubicBezTo>
                <a:cubicBezTo>
                  <a:pt x="322263" y="264424"/>
                  <a:pt x="302452" y="284163"/>
                  <a:pt x="277358" y="284163"/>
                </a:cubicBezTo>
                <a:cubicBezTo>
                  <a:pt x="277358" y="284163"/>
                  <a:pt x="277358" y="284163"/>
                  <a:pt x="44905" y="284163"/>
                </a:cubicBezTo>
                <a:cubicBezTo>
                  <a:pt x="19811" y="284163"/>
                  <a:pt x="0" y="264424"/>
                  <a:pt x="0" y="239421"/>
                </a:cubicBezTo>
                <a:cubicBezTo>
                  <a:pt x="0" y="239421"/>
                  <a:pt x="0" y="239421"/>
                  <a:pt x="0" y="228893"/>
                </a:cubicBezTo>
                <a:cubicBezTo>
                  <a:pt x="0" y="203890"/>
                  <a:pt x="19811" y="184150"/>
                  <a:pt x="44905" y="184150"/>
                </a:cubicBezTo>
                <a:close/>
                <a:moveTo>
                  <a:pt x="100909" y="112712"/>
                </a:moveTo>
                <a:cubicBezTo>
                  <a:pt x="100909" y="112712"/>
                  <a:pt x="100909" y="112712"/>
                  <a:pt x="221354" y="112712"/>
                </a:cubicBezTo>
                <a:cubicBezTo>
                  <a:pt x="229209" y="112712"/>
                  <a:pt x="239682" y="119138"/>
                  <a:pt x="242300" y="125563"/>
                </a:cubicBezTo>
                <a:lnTo>
                  <a:pt x="259320" y="158977"/>
                </a:lnTo>
                <a:cubicBezTo>
                  <a:pt x="261938" y="162832"/>
                  <a:pt x="259320" y="166687"/>
                  <a:pt x="254083" y="166687"/>
                </a:cubicBezTo>
                <a:cubicBezTo>
                  <a:pt x="254083" y="166687"/>
                  <a:pt x="254083" y="166687"/>
                  <a:pt x="68180" y="166687"/>
                </a:cubicBezTo>
                <a:cubicBezTo>
                  <a:pt x="62943" y="166687"/>
                  <a:pt x="60325" y="162832"/>
                  <a:pt x="62943" y="158977"/>
                </a:cubicBezTo>
                <a:cubicBezTo>
                  <a:pt x="62943" y="158977"/>
                  <a:pt x="62943" y="158977"/>
                  <a:pt x="79963" y="125563"/>
                </a:cubicBezTo>
                <a:cubicBezTo>
                  <a:pt x="82581" y="119138"/>
                  <a:pt x="93054" y="112712"/>
                  <a:pt x="100909" y="112712"/>
                </a:cubicBezTo>
                <a:close/>
                <a:moveTo>
                  <a:pt x="209688" y="60325"/>
                </a:moveTo>
                <a:cubicBezTo>
                  <a:pt x="209688" y="60325"/>
                  <a:pt x="209688" y="60325"/>
                  <a:pt x="222112" y="60325"/>
                </a:cubicBezTo>
                <a:cubicBezTo>
                  <a:pt x="227634" y="60325"/>
                  <a:pt x="231775" y="64407"/>
                  <a:pt x="231775" y="69850"/>
                </a:cubicBezTo>
                <a:cubicBezTo>
                  <a:pt x="231775" y="75293"/>
                  <a:pt x="227634" y="79375"/>
                  <a:pt x="222112" y="79375"/>
                </a:cubicBezTo>
                <a:cubicBezTo>
                  <a:pt x="222112" y="79375"/>
                  <a:pt x="222112" y="79375"/>
                  <a:pt x="209688" y="79375"/>
                </a:cubicBezTo>
                <a:cubicBezTo>
                  <a:pt x="204166" y="79375"/>
                  <a:pt x="200025" y="75293"/>
                  <a:pt x="200025" y="69850"/>
                </a:cubicBezTo>
                <a:cubicBezTo>
                  <a:pt x="200025" y="64407"/>
                  <a:pt x="204166" y="60325"/>
                  <a:pt x="209688" y="60325"/>
                </a:cubicBezTo>
                <a:close/>
                <a:moveTo>
                  <a:pt x="101255" y="60325"/>
                </a:moveTo>
                <a:cubicBezTo>
                  <a:pt x="101255" y="60325"/>
                  <a:pt x="101255" y="60325"/>
                  <a:pt x="113058" y="60325"/>
                </a:cubicBezTo>
                <a:cubicBezTo>
                  <a:pt x="118304" y="60325"/>
                  <a:pt x="122238" y="64407"/>
                  <a:pt x="122238" y="69850"/>
                </a:cubicBezTo>
                <a:cubicBezTo>
                  <a:pt x="122238" y="75293"/>
                  <a:pt x="118304" y="79375"/>
                  <a:pt x="113058" y="79375"/>
                </a:cubicBezTo>
                <a:cubicBezTo>
                  <a:pt x="113058" y="79375"/>
                  <a:pt x="113058" y="79375"/>
                  <a:pt x="101255" y="79375"/>
                </a:cubicBezTo>
                <a:cubicBezTo>
                  <a:pt x="96009" y="79375"/>
                  <a:pt x="92075" y="75293"/>
                  <a:pt x="92075" y="69850"/>
                </a:cubicBezTo>
                <a:cubicBezTo>
                  <a:pt x="92075" y="64407"/>
                  <a:pt x="96009" y="60325"/>
                  <a:pt x="101255" y="60325"/>
                </a:cubicBezTo>
                <a:close/>
                <a:moveTo>
                  <a:pt x="161132" y="34925"/>
                </a:moveTo>
                <a:cubicBezTo>
                  <a:pt x="179510" y="34925"/>
                  <a:pt x="195263" y="49731"/>
                  <a:pt x="195263" y="69920"/>
                </a:cubicBezTo>
                <a:lnTo>
                  <a:pt x="195263" y="86071"/>
                </a:lnTo>
                <a:cubicBezTo>
                  <a:pt x="195263" y="91455"/>
                  <a:pt x="190012" y="96838"/>
                  <a:pt x="184761" y="96838"/>
                </a:cubicBezTo>
                <a:cubicBezTo>
                  <a:pt x="184761" y="96838"/>
                  <a:pt x="184761" y="96838"/>
                  <a:pt x="137502" y="96838"/>
                </a:cubicBezTo>
                <a:cubicBezTo>
                  <a:pt x="132251" y="96838"/>
                  <a:pt x="127000" y="91455"/>
                  <a:pt x="127000" y="86071"/>
                </a:cubicBezTo>
                <a:cubicBezTo>
                  <a:pt x="127000" y="86071"/>
                  <a:pt x="127000" y="86071"/>
                  <a:pt x="127000" y="69920"/>
                </a:cubicBezTo>
                <a:cubicBezTo>
                  <a:pt x="127000" y="49731"/>
                  <a:pt x="142753" y="34925"/>
                  <a:pt x="161132" y="34925"/>
                </a:cubicBezTo>
                <a:close/>
                <a:moveTo>
                  <a:pt x="196771" y="21272"/>
                </a:moveTo>
                <a:cubicBezTo>
                  <a:pt x="200819" y="17462"/>
                  <a:pt x="206217" y="17462"/>
                  <a:pt x="210265" y="21272"/>
                </a:cubicBezTo>
                <a:cubicBezTo>
                  <a:pt x="214313" y="25082"/>
                  <a:pt x="214313" y="30162"/>
                  <a:pt x="210265" y="33972"/>
                </a:cubicBezTo>
                <a:cubicBezTo>
                  <a:pt x="210265" y="33972"/>
                  <a:pt x="210265" y="33972"/>
                  <a:pt x="204867" y="39052"/>
                </a:cubicBezTo>
                <a:cubicBezTo>
                  <a:pt x="202168" y="41592"/>
                  <a:pt x="199470" y="42862"/>
                  <a:pt x="196771" y="42862"/>
                </a:cubicBezTo>
                <a:cubicBezTo>
                  <a:pt x="195421" y="42862"/>
                  <a:pt x="192723" y="41592"/>
                  <a:pt x="190024" y="39052"/>
                </a:cubicBezTo>
                <a:cubicBezTo>
                  <a:pt x="187325" y="36512"/>
                  <a:pt x="187325" y="30162"/>
                  <a:pt x="190024" y="26352"/>
                </a:cubicBezTo>
                <a:cubicBezTo>
                  <a:pt x="190024" y="26352"/>
                  <a:pt x="190024" y="26352"/>
                  <a:pt x="196771" y="21272"/>
                </a:cubicBezTo>
                <a:close/>
                <a:moveTo>
                  <a:pt x="111998" y="21272"/>
                </a:moveTo>
                <a:cubicBezTo>
                  <a:pt x="116046" y="17462"/>
                  <a:pt x="121444" y="17462"/>
                  <a:pt x="125492" y="21272"/>
                </a:cubicBezTo>
                <a:cubicBezTo>
                  <a:pt x="125492" y="21272"/>
                  <a:pt x="125492" y="21272"/>
                  <a:pt x="132239" y="26352"/>
                </a:cubicBezTo>
                <a:cubicBezTo>
                  <a:pt x="134938" y="30162"/>
                  <a:pt x="134938" y="36512"/>
                  <a:pt x="132239" y="39052"/>
                </a:cubicBezTo>
                <a:cubicBezTo>
                  <a:pt x="129540" y="41592"/>
                  <a:pt x="126842" y="42862"/>
                  <a:pt x="125492" y="42862"/>
                </a:cubicBezTo>
                <a:cubicBezTo>
                  <a:pt x="122793" y="42862"/>
                  <a:pt x="120095" y="41592"/>
                  <a:pt x="117396" y="39052"/>
                </a:cubicBezTo>
                <a:lnTo>
                  <a:pt x="111998" y="33972"/>
                </a:lnTo>
                <a:cubicBezTo>
                  <a:pt x="107950" y="30162"/>
                  <a:pt x="107950" y="25082"/>
                  <a:pt x="111998" y="21272"/>
                </a:cubicBezTo>
                <a:close/>
                <a:moveTo>
                  <a:pt x="161132" y="0"/>
                </a:moveTo>
                <a:cubicBezTo>
                  <a:pt x="166121" y="0"/>
                  <a:pt x="169863" y="3934"/>
                  <a:pt x="169863" y="9180"/>
                </a:cubicBezTo>
                <a:cubicBezTo>
                  <a:pt x="169863" y="9180"/>
                  <a:pt x="169863" y="9180"/>
                  <a:pt x="169863" y="20983"/>
                </a:cubicBezTo>
                <a:cubicBezTo>
                  <a:pt x="169863" y="26228"/>
                  <a:pt x="166121" y="30163"/>
                  <a:pt x="161132" y="30163"/>
                </a:cubicBezTo>
                <a:cubicBezTo>
                  <a:pt x="156142" y="30163"/>
                  <a:pt x="152400" y="26228"/>
                  <a:pt x="152400" y="20983"/>
                </a:cubicBezTo>
                <a:cubicBezTo>
                  <a:pt x="152400" y="20983"/>
                  <a:pt x="152400" y="20983"/>
                  <a:pt x="152400" y="9180"/>
                </a:cubicBezTo>
                <a:cubicBezTo>
                  <a:pt x="152400" y="3934"/>
                  <a:pt x="156142" y="0"/>
                  <a:pt x="161132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25" name="iŝļíďe">
            <a:extLst>
              <a:ext uri="{FF2B5EF4-FFF2-40B4-BE49-F238E27FC236}">
                <a16:creationId xmlns:a16="http://schemas.microsoft.com/office/drawing/2014/main" id="{90D56BEA-CC8E-29A9-A108-BCA1158BA6A3}"/>
              </a:ext>
            </a:extLst>
          </p:cNvPr>
          <p:cNvSpPr/>
          <p:nvPr/>
        </p:nvSpPr>
        <p:spPr>
          <a:xfrm>
            <a:off x="2752597" y="3101828"/>
            <a:ext cx="759932" cy="759932"/>
          </a:xfrm>
          <a:prstGeom prst="ellipse">
            <a:avLst/>
          </a:prstGeom>
          <a:noFill/>
          <a:ln w="101600">
            <a:solidFill>
              <a:srgbClr val="4CC5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800">
              <a:latin typeface="Agency FB" panose="020B0503020202020204" pitchFamily="34" charset="0"/>
            </a:endParaRPr>
          </a:p>
        </p:txBody>
      </p:sp>
      <p:sp>
        <p:nvSpPr>
          <p:cNvPr id="26" name="íšļíḍe">
            <a:extLst>
              <a:ext uri="{FF2B5EF4-FFF2-40B4-BE49-F238E27FC236}">
                <a16:creationId xmlns:a16="http://schemas.microsoft.com/office/drawing/2014/main" id="{2CE6E3DC-059D-F83F-0A16-ABE98F30D015}"/>
              </a:ext>
            </a:extLst>
          </p:cNvPr>
          <p:cNvSpPr/>
          <p:nvPr/>
        </p:nvSpPr>
        <p:spPr>
          <a:xfrm>
            <a:off x="2751291" y="3100522"/>
            <a:ext cx="761238" cy="761238"/>
          </a:xfrm>
          <a:prstGeom prst="arc">
            <a:avLst>
              <a:gd name="adj1" fmla="val 16200000"/>
              <a:gd name="adj2" fmla="val 2942198"/>
            </a:avLst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800">
              <a:latin typeface="Agency FB" panose="020B0503020202020204" pitchFamily="34" charset="0"/>
            </a:endParaRPr>
          </a:p>
        </p:txBody>
      </p:sp>
      <p:sp>
        <p:nvSpPr>
          <p:cNvPr id="27" name="îSḻïḑè">
            <a:extLst>
              <a:ext uri="{FF2B5EF4-FFF2-40B4-BE49-F238E27FC236}">
                <a16:creationId xmlns:a16="http://schemas.microsoft.com/office/drawing/2014/main" id="{1D713794-E8A0-6644-7EDE-3850A0093BE7}"/>
              </a:ext>
            </a:extLst>
          </p:cNvPr>
          <p:cNvSpPr/>
          <p:nvPr/>
        </p:nvSpPr>
        <p:spPr>
          <a:xfrm>
            <a:off x="2952077" y="3294689"/>
            <a:ext cx="359666" cy="307320"/>
          </a:xfrm>
          <a:custGeom>
            <a:avLst/>
            <a:gdLst>
              <a:gd name="connsiteX0" fmla="*/ 137328 w 338137"/>
              <a:gd name="connsiteY0" fmla="*/ 214312 h 288925"/>
              <a:gd name="connsiteX1" fmla="*/ 133350 w 338137"/>
              <a:gd name="connsiteY1" fmla="*/ 218394 h 288925"/>
              <a:gd name="connsiteX2" fmla="*/ 137328 w 338137"/>
              <a:gd name="connsiteY2" fmla="*/ 223837 h 288925"/>
              <a:gd name="connsiteX3" fmla="*/ 250023 w 338137"/>
              <a:gd name="connsiteY3" fmla="*/ 223837 h 288925"/>
              <a:gd name="connsiteX4" fmla="*/ 254000 w 338137"/>
              <a:gd name="connsiteY4" fmla="*/ 218394 h 288925"/>
              <a:gd name="connsiteX5" fmla="*/ 250023 w 338137"/>
              <a:gd name="connsiteY5" fmla="*/ 214312 h 288925"/>
              <a:gd name="connsiteX6" fmla="*/ 137328 w 338137"/>
              <a:gd name="connsiteY6" fmla="*/ 214312 h 288925"/>
              <a:gd name="connsiteX7" fmla="*/ 137328 w 338137"/>
              <a:gd name="connsiteY7" fmla="*/ 196850 h 288925"/>
              <a:gd name="connsiteX8" fmla="*/ 133350 w 338137"/>
              <a:gd name="connsiteY8" fmla="*/ 200932 h 288925"/>
              <a:gd name="connsiteX9" fmla="*/ 137328 w 338137"/>
              <a:gd name="connsiteY9" fmla="*/ 206375 h 288925"/>
              <a:gd name="connsiteX10" fmla="*/ 250023 w 338137"/>
              <a:gd name="connsiteY10" fmla="*/ 206375 h 288925"/>
              <a:gd name="connsiteX11" fmla="*/ 254000 w 338137"/>
              <a:gd name="connsiteY11" fmla="*/ 200932 h 288925"/>
              <a:gd name="connsiteX12" fmla="*/ 250023 w 338137"/>
              <a:gd name="connsiteY12" fmla="*/ 196850 h 288925"/>
              <a:gd name="connsiteX13" fmla="*/ 137328 w 338137"/>
              <a:gd name="connsiteY13" fmla="*/ 196850 h 288925"/>
              <a:gd name="connsiteX14" fmla="*/ 288925 w 338137"/>
              <a:gd name="connsiteY14" fmla="*/ 187325 h 288925"/>
              <a:gd name="connsiteX15" fmla="*/ 269875 w 338137"/>
              <a:gd name="connsiteY15" fmla="*/ 206375 h 288925"/>
              <a:gd name="connsiteX16" fmla="*/ 288925 w 338137"/>
              <a:gd name="connsiteY16" fmla="*/ 225425 h 288925"/>
              <a:gd name="connsiteX17" fmla="*/ 307975 w 338137"/>
              <a:gd name="connsiteY17" fmla="*/ 206375 h 288925"/>
              <a:gd name="connsiteX18" fmla="*/ 288925 w 338137"/>
              <a:gd name="connsiteY18" fmla="*/ 187325 h 288925"/>
              <a:gd name="connsiteX19" fmla="*/ 98425 w 338137"/>
              <a:gd name="connsiteY19" fmla="*/ 187325 h 288925"/>
              <a:gd name="connsiteX20" fmla="*/ 79375 w 338137"/>
              <a:gd name="connsiteY20" fmla="*/ 206375 h 288925"/>
              <a:gd name="connsiteX21" fmla="*/ 98425 w 338137"/>
              <a:gd name="connsiteY21" fmla="*/ 225425 h 288925"/>
              <a:gd name="connsiteX22" fmla="*/ 117475 w 338137"/>
              <a:gd name="connsiteY22" fmla="*/ 206375 h 288925"/>
              <a:gd name="connsiteX23" fmla="*/ 98425 w 338137"/>
              <a:gd name="connsiteY23" fmla="*/ 187325 h 288925"/>
              <a:gd name="connsiteX24" fmla="*/ 254922 w 338137"/>
              <a:gd name="connsiteY24" fmla="*/ 127000 h 288925"/>
              <a:gd name="connsiteX25" fmla="*/ 234950 w 338137"/>
              <a:gd name="connsiteY25" fmla="*/ 147638 h 288925"/>
              <a:gd name="connsiteX26" fmla="*/ 276225 w 338137"/>
              <a:gd name="connsiteY26" fmla="*/ 147638 h 288925"/>
              <a:gd name="connsiteX27" fmla="*/ 254922 w 338137"/>
              <a:gd name="connsiteY27" fmla="*/ 127000 h 288925"/>
              <a:gd name="connsiteX28" fmla="*/ 130590 w 338137"/>
              <a:gd name="connsiteY28" fmla="*/ 100012 h 288925"/>
              <a:gd name="connsiteX29" fmla="*/ 92075 w 338137"/>
              <a:gd name="connsiteY29" fmla="*/ 147895 h 288925"/>
              <a:gd name="connsiteX30" fmla="*/ 105356 w 338137"/>
              <a:gd name="connsiteY30" fmla="*/ 147895 h 288925"/>
              <a:gd name="connsiteX31" fmla="*/ 226214 w 338137"/>
              <a:gd name="connsiteY31" fmla="*/ 147895 h 288925"/>
              <a:gd name="connsiteX32" fmla="*/ 255432 w 338137"/>
              <a:gd name="connsiteY32" fmla="*/ 117303 h 288925"/>
              <a:gd name="connsiteX33" fmla="*/ 285979 w 338137"/>
              <a:gd name="connsiteY33" fmla="*/ 147895 h 288925"/>
              <a:gd name="connsiteX34" fmla="*/ 295275 w 338137"/>
              <a:gd name="connsiteY34" fmla="*/ 149225 h 288925"/>
              <a:gd name="connsiteX35" fmla="*/ 255432 w 338137"/>
              <a:gd name="connsiteY35" fmla="*/ 100012 h 288925"/>
              <a:gd name="connsiteX36" fmla="*/ 130590 w 338137"/>
              <a:gd name="connsiteY36" fmla="*/ 100012 h 288925"/>
              <a:gd name="connsiteX37" fmla="*/ 131008 w 338137"/>
              <a:gd name="connsiteY37" fmla="*/ 85725 h 288925"/>
              <a:gd name="connsiteX38" fmla="*/ 255022 w 338137"/>
              <a:gd name="connsiteY38" fmla="*/ 85725 h 288925"/>
              <a:gd name="connsiteX39" fmla="*/ 309113 w 338137"/>
              <a:gd name="connsiteY39" fmla="*/ 153019 h 288925"/>
              <a:gd name="connsiteX40" fmla="*/ 338137 w 338137"/>
              <a:gd name="connsiteY40" fmla="*/ 207117 h 288925"/>
              <a:gd name="connsiteX41" fmla="*/ 320986 w 338137"/>
              <a:gd name="connsiteY41" fmla="*/ 251980 h 288925"/>
              <a:gd name="connsiteX42" fmla="*/ 320986 w 338137"/>
              <a:gd name="connsiteY42" fmla="*/ 288925 h 288925"/>
              <a:gd name="connsiteX43" fmla="*/ 274811 w 338137"/>
              <a:gd name="connsiteY43" fmla="*/ 288925 h 288925"/>
              <a:gd name="connsiteX44" fmla="*/ 274811 w 338137"/>
              <a:gd name="connsiteY44" fmla="*/ 266494 h 288925"/>
              <a:gd name="connsiteX45" fmla="*/ 112538 w 338137"/>
              <a:gd name="connsiteY45" fmla="*/ 266494 h 288925"/>
              <a:gd name="connsiteX46" fmla="*/ 112538 w 338137"/>
              <a:gd name="connsiteY46" fmla="*/ 288925 h 288925"/>
              <a:gd name="connsiteX47" fmla="*/ 66363 w 338137"/>
              <a:gd name="connsiteY47" fmla="*/ 288925 h 288925"/>
              <a:gd name="connsiteX48" fmla="*/ 66363 w 338137"/>
              <a:gd name="connsiteY48" fmla="*/ 251980 h 288925"/>
              <a:gd name="connsiteX49" fmla="*/ 49212 w 338137"/>
              <a:gd name="connsiteY49" fmla="*/ 207117 h 288925"/>
              <a:gd name="connsiteX50" fmla="*/ 78237 w 338137"/>
              <a:gd name="connsiteY50" fmla="*/ 153019 h 288925"/>
              <a:gd name="connsiteX51" fmla="*/ 131008 w 338137"/>
              <a:gd name="connsiteY51" fmla="*/ 85725 h 288925"/>
              <a:gd name="connsiteX52" fmla="*/ 65088 w 338137"/>
              <a:gd name="connsiteY52" fmla="*/ 0 h 288925"/>
              <a:gd name="connsiteX53" fmla="*/ 69073 w 338137"/>
              <a:gd name="connsiteY53" fmla="*/ 5220 h 288925"/>
              <a:gd name="connsiteX54" fmla="*/ 69073 w 338137"/>
              <a:gd name="connsiteY54" fmla="*/ 13050 h 288925"/>
              <a:gd name="connsiteX55" fmla="*/ 130175 w 338137"/>
              <a:gd name="connsiteY55" fmla="*/ 67859 h 288925"/>
              <a:gd name="connsiteX56" fmla="*/ 69073 w 338137"/>
              <a:gd name="connsiteY56" fmla="*/ 67859 h 288925"/>
              <a:gd name="connsiteX57" fmla="*/ 69073 w 338137"/>
              <a:gd name="connsiteY57" fmla="*/ 130499 h 288925"/>
              <a:gd name="connsiteX58" fmla="*/ 62431 w 338137"/>
              <a:gd name="connsiteY58" fmla="*/ 147463 h 288925"/>
              <a:gd name="connsiteX59" fmla="*/ 45163 w 338137"/>
              <a:gd name="connsiteY59" fmla="*/ 153988 h 288925"/>
              <a:gd name="connsiteX60" fmla="*/ 43835 w 338137"/>
              <a:gd name="connsiteY60" fmla="*/ 153988 h 288925"/>
              <a:gd name="connsiteX61" fmla="*/ 18597 w 338137"/>
              <a:gd name="connsiteY61" fmla="*/ 130499 h 288925"/>
              <a:gd name="connsiteX62" fmla="*/ 23910 w 338137"/>
              <a:gd name="connsiteY62" fmla="*/ 125279 h 288925"/>
              <a:gd name="connsiteX63" fmla="*/ 27895 w 338137"/>
              <a:gd name="connsiteY63" fmla="*/ 130499 h 288925"/>
              <a:gd name="connsiteX64" fmla="*/ 43835 w 338137"/>
              <a:gd name="connsiteY64" fmla="*/ 144853 h 288925"/>
              <a:gd name="connsiteX65" fmla="*/ 45163 w 338137"/>
              <a:gd name="connsiteY65" fmla="*/ 144853 h 288925"/>
              <a:gd name="connsiteX66" fmla="*/ 55790 w 338137"/>
              <a:gd name="connsiteY66" fmla="*/ 140938 h 288925"/>
              <a:gd name="connsiteX67" fmla="*/ 59774 w 338137"/>
              <a:gd name="connsiteY67" fmla="*/ 130499 h 288925"/>
              <a:gd name="connsiteX68" fmla="*/ 59774 w 338137"/>
              <a:gd name="connsiteY68" fmla="*/ 67859 h 288925"/>
              <a:gd name="connsiteX69" fmla="*/ 0 w 338137"/>
              <a:gd name="connsiteY69" fmla="*/ 67859 h 288925"/>
              <a:gd name="connsiteX70" fmla="*/ 59774 w 338137"/>
              <a:gd name="connsiteY70" fmla="*/ 13050 h 288925"/>
              <a:gd name="connsiteX71" fmla="*/ 59774 w 338137"/>
              <a:gd name="connsiteY71" fmla="*/ 5220 h 288925"/>
              <a:gd name="connsiteX72" fmla="*/ 65088 w 338137"/>
              <a:gd name="connsiteY72" fmla="*/ 0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38137" h="288925">
                <a:moveTo>
                  <a:pt x="137328" y="214312"/>
                </a:moveTo>
                <a:cubicBezTo>
                  <a:pt x="134676" y="214312"/>
                  <a:pt x="133350" y="215673"/>
                  <a:pt x="133350" y="218394"/>
                </a:cubicBezTo>
                <a:cubicBezTo>
                  <a:pt x="133350" y="221116"/>
                  <a:pt x="134676" y="223837"/>
                  <a:pt x="137328" y="223837"/>
                </a:cubicBezTo>
                <a:cubicBezTo>
                  <a:pt x="137328" y="223837"/>
                  <a:pt x="137328" y="223837"/>
                  <a:pt x="250023" y="223837"/>
                </a:cubicBezTo>
                <a:cubicBezTo>
                  <a:pt x="252674" y="223837"/>
                  <a:pt x="254000" y="221116"/>
                  <a:pt x="254000" y="218394"/>
                </a:cubicBezTo>
                <a:cubicBezTo>
                  <a:pt x="254000" y="215673"/>
                  <a:pt x="252674" y="214312"/>
                  <a:pt x="250023" y="214312"/>
                </a:cubicBezTo>
                <a:cubicBezTo>
                  <a:pt x="250023" y="214312"/>
                  <a:pt x="250023" y="214312"/>
                  <a:pt x="137328" y="214312"/>
                </a:cubicBezTo>
                <a:close/>
                <a:moveTo>
                  <a:pt x="137328" y="196850"/>
                </a:moveTo>
                <a:cubicBezTo>
                  <a:pt x="134676" y="196850"/>
                  <a:pt x="133350" y="198211"/>
                  <a:pt x="133350" y="200932"/>
                </a:cubicBezTo>
                <a:cubicBezTo>
                  <a:pt x="133350" y="203654"/>
                  <a:pt x="134676" y="206375"/>
                  <a:pt x="137328" y="206375"/>
                </a:cubicBezTo>
                <a:cubicBezTo>
                  <a:pt x="137328" y="206375"/>
                  <a:pt x="137328" y="206375"/>
                  <a:pt x="250023" y="206375"/>
                </a:cubicBezTo>
                <a:cubicBezTo>
                  <a:pt x="252674" y="206375"/>
                  <a:pt x="254000" y="203654"/>
                  <a:pt x="254000" y="200932"/>
                </a:cubicBezTo>
                <a:cubicBezTo>
                  <a:pt x="254000" y="198211"/>
                  <a:pt x="252674" y="196850"/>
                  <a:pt x="250023" y="196850"/>
                </a:cubicBezTo>
                <a:cubicBezTo>
                  <a:pt x="250023" y="196850"/>
                  <a:pt x="250023" y="196850"/>
                  <a:pt x="137328" y="196850"/>
                </a:cubicBezTo>
                <a:close/>
                <a:moveTo>
                  <a:pt x="288925" y="187325"/>
                </a:moveTo>
                <a:cubicBezTo>
                  <a:pt x="278404" y="187325"/>
                  <a:pt x="269875" y="195854"/>
                  <a:pt x="269875" y="206375"/>
                </a:cubicBezTo>
                <a:cubicBezTo>
                  <a:pt x="269875" y="216896"/>
                  <a:pt x="278404" y="225425"/>
                  <a:pt x="288925" y="225425"/>
                </a:cubicBezTo>
                <a:cubicBezTo>
                  <a:pt x="299446" y="225425"/>
                  <a:pt x="307975" y="216896"/>
                  <a:pt x="307975" y="206375"/>
                </a:cubicBezTo>
                <a:cubicBezTo>
                  <a:pt x="307975" y="195854"/>
                  <a:pt x="299446" y="187325"/>
                  <a:pt x="288925" y="187325"/>
                </a:cubicBezTo>
                <a:close/>
                <a:moveTo>
                  <a:pt x="98425" y="187325"/>
                </a:moveTo>
                <a:cubicBezTo>
                  <a:pt x="87904" y="187325"/>
                  <a:pt x="79375" y="195854"/>
                  <a:pt x="79375" y="206375"/>
                </a:cubicBezTo>
                <a:cubicBezTo>
                  <a:pt x="79375" y="216896"/>
                  <a:pt x="87904" y="225425"/>
                  <a:pt x="98425" y="225425"/>
                </a:cubicBezTo>
                <a:cubicBezTo>
                  <a:pt x="108946" y="225425"/>
                  <a:pt x="117475" y="216896"/>
                  <a:pt x="117475" y="206375"/>
                </a:cubicBezTo>
                <a:cubicBezTo>
                  <a:pt x="117475" y="195854"/>
                  <a:pt x="108946" y="187325"/>
                  <a:pt x="98425" y="187325"/>
                </a:cubicBezTo>
                <a:close/>
                <a:moveTo>
                  <a:pt x="254922" y="127000"/>
                </a:moveTo>
                <a:cubicBezTo>
                  <a:pt x="244270" y="127000"/>
                  <a:pt x="234950" y="136029"/>
                  <a:pt x="234950" y="147638"/>
                </a:cubicBezTo>
                <a:cubicBezTo>
                  <a:pt x="234950" y="147638"/>
                  <a:pt x="234950" y="147638"/>
                  <a:pt x="276225" y="147638"/>
                </a:cubicBezTo>
                <a:cubicBezTo>
                  <a:pt x="276225" y="136029"/>
                  <a:pt x="266905" y="127000"/>
                  <a:pt x="254922" y="127000"/>
                </a:cubicBezTo>
                <a:close/>
                <a:moveTo>
                  <a:pt x="130590" y="100012"/>
                </a:moveTo>
                <a:cubicBezTo>
                  <a:pt x="113325" y="100012"/>
                  <a:pt x="98716" y="119963"/>
                  <a:pt x="92075" y="147895"/>
                </a:cubicBezTo>
                <a:cubicBezTo>
                  <a:pt x="96060" y="147895"/>
                  <a:pt x="101372" y="147895"/>
                  <a:pt x="105356" y="147895"/>
                </a:cubicBezTo>
                <a:cubicBezTo>
                  <a:pt x="105356" y="147895"/>
                  <a:pt x="105356" y="147895"/>
                  <a:pt x="226214" y="147895"/>
                </a:cubicBezTo>
                <a:cubicBezTo>
                  <a:pt x="226214" y="130604"/>
                  <a:pt x="239495" y="117303"/>
                  <a:pt x="255432" y="117303"/>
                </a:cubicBezTo>
                <a:cubicBezTo>
                  <a:pt x="272697" y="117303"/>
                  <a:pt x="285979" y="130604"/>
                  <a:pt x="285979" y="147895"/>
                </a:cubicBezTo>
                <a:cubicBezTo>
                  <a:pt x="288635" y="147895"/>
                  <a:pt x="292619" y="147895"/>
                  <a:pt x="295275" y="149225"/>
                </a:cubicBezTo>
                <a:cubicBezTo>
                  <a:pt x="288635" y="119963"/>
                  <a:pt x="274026" y="100012"/>
                  <a:pt x="255432" y="100012"/>
                </a:cubicBezTo>
                <a:cubicBezTo>
                  <a:pt x="255432" y="100012"/>
                  <a:pt x="255432" y="100012"/>
                  <a:pt x="130590" y="100012"/>
                </a:cubicBezTo>
                <a:close/>
                <a:moveTo>
                  <a:pt x="131008" y="85725"/>
                </a:moveTo>
                <a:cubicBezTo>
                  <a:pt x="131008" y="85725"/>
                  <a:pt x="131008" y="85725"/>
                  <a:pt x="255022" y="85725"/>
                </a:cubicBezTo>
                <a:cubicBezTo>
                  <a:pt x="282727" y="85725"/>
                  <a:pt x="303836" y="114754"/>
                  <a:pt x="309113" y="153019"/>
                </a:cubicBezTo>
                <a:cubicBezTo>
                  <a:pt x="327583" y="163575"/>
                  <a:pt x="338137" y="183367"/>
                  <a:pt x="338137" y="207117"/>
                </a:cubicBezTo>
                <a:cubicBezTo>
                  <a:pt x="338137" y="224271"/>
                  <a:pt x="332860" y="240104"/>
                  <a:pt x="320986" y="251980"/>
                </a:cubicBezTo>
                <a:cubicBezTo>
                  <a:pt x="320986" y="251980"/>
                  <a:pt x="320986" y="251980"/>
                  <a:pt x="320986" y="288925"/>
                </a:cubicBezTo>
                <a:cubicBezTo>
                  <a:pt x="320986" y="288925"/>
                  <a:pt x="320986" y="288925"/>
                  <a:pt x="274811" y="288925"/>
                </a:cubicBezTo>
                <a:cubicBezTo>
                  <a:pt x="274811" y="288925"/>
                  <a:pt x="274811" y="288925"/>
                  <a:pt x="274811" y="266494"/>
                </a:cubicBezTo>
                <a:cubicBezTo>
                  <a:pt x="274811" y="266494"/>
                  <a:pt x="274811" y="266494"/>
                  <a:pt x="112538" y="266494"/>
                </a:cubicBezTo>
                <a:cubicBezTo>
                  <a:pt x="112538" y="266494"/>
                  <a:pt x="112538" y="266494"/>
                  <a:pt x="112538" y="288925"/>
                </a:cubicBezTo>
                <a:cubicBezTo>
                  <a:pt x="112538" y="288925"/>
                  <a:pt x="112538" y="288925"/>
                  <a:pt x="66363" y="288925"/>
                </a:cubicBezTo>
                <a:cubicBezTo>
                  <a:pt x="66363" y="288925"/>
                  <a:pt x="66363" y="288925"/>
                  <a:pt x="66363" y="251980"/>
                </a:cubicBezTo>
                <a:cubicBezTo>
                  <a:pt x="54489" y="240104"/>
                  <a:pt x="49212" y="224271"/>
                  <a:pt x="49212" y="207117"/>
                </a:cubicBezTo>
                <a:cubicBezTo>
                  <a:pt x="49212" y="183367"/>
                  <a:pt x="58447" y="163575"/>
                  <a:pt x="78237" y="153019"/>
                </a:cubicBezTo>
                <a:cubicBezTo>
                  <a:pt x="83514" y="114754"/>
                  <a:pt x="104623" y="85725"/>
                  <a:pt x="131008" y="85725"/>
                </a:cubicBezTo>
                <a:close/>
                <a:moveTo>
                  <a:pt x="65088" y="0"/>
                </a:moveTo>
                <a:cubicBezTo>
                  <a:pt x="66416" y="0"/>
                  <a:pt x="69073" y="2610"/>
                  <a:pt x="69073" y="5220"/>
                </a:cubicBezTo>
                <a:cubicBezTo>
                  <a:pt x="69073" y="5220"/>
                  <a:pt x="69073" y="5220"/>
                  <a:pt x="69073" y="13050"/>
                </a:cubicBezTo>
                <a:cubicBezTo>
                  <a:pt x="99624" y="14355"/>
                  <a:pt x="124862" y="37845"/>
                  <a:pt x="130175" y="67859"/>
                </a:cubicBezTo>
                <a:lnTo>
                  <a:pt x="69073" y="67859"/>
                </a:lnTo>
                <a:cubicBezTo>
                  <a:pt x="69073" y="67859"/>
                  <a:pt x="69073" y="67859"/>
                  <a:pt x="69073" y="130499"/>
                </a:cubicBezTo>
                <a:cubicBezTo>
                  <a:pt x="69073" y="135718"/>
                  <a:pt x="66416" y="142243"/>
                  <a:pt x="62431" y="147463"/>
                </a:cubicBezTo>
                <a:cubicBezTo>
                  <a:pt x="57118" y="151378"/>
                  <a:pt x="51805" y="153988"/>
                  <a:pt x="45163" y="153988"/>
                </a:cubicBezTo>
                <a:cubicBezTo>
                  <a:pt x="45163" y="153988"/>
                  <a:pt x="45163" y="153988"/>
                  <a:pt x="43835" y="153988"/>
                </a:cubicBezTo>
                <a:cubicBezTo>
                  <a:pt x="30552" y="153988"/>
                  <a:pt x="18597" y="143548"/>
                  <a:pt x="18597" y="130499"/>
                </a:cubicBezTo>
                <a:cubicBezTo>
                  <a:pt x="18597" y="127889"/>
                  <a:pt x="21253" y="125279"/>
                  <a:pt x="23910" y="125279"/>
                </a:cubicBezTo>
                <a:cubicBezTo>
                  <a:pt x="26567" y="125279"/>
                  <a:pt x="27895" y="127889"/>
                  <a:pt x="27895" y="130499"/>
                </a:cubicBezTo>
                <a:cubicBezTo>
                  <a:pt x="27895" y="138328"/>
                  <a:pt x="35865" y="144853"/>
                  <a:pt x="43835" y="144853"/>
                </a:cubicBezTo>
                <a:cubicBezTo>
                  <a:pt x="43835" y="144853"/>
                  <a:pt x="43835" y="144853"/>
                  <a:pt x="45163" y="144853"/>
                </a:cubicBezTo>
                <a:cubicBezTo>
                  <a:pt x="49148" y="144853"/>
                  <a:pt x="53133" y="143548"/>
                  <a:pt x="55790" y="140938"/>
                </a:cubicBezTo>
                <a:cubicBezTo>
                  <a:pt x="58446" y="138328"/>
                  <a:pt x="59774" y="134413"/>
                  <a:pt x="59774" y="130499"/>
                </a:cubicBezTo>
                <a:cubicBezTo>
                  <a:pt x="59774" y="130499"/>
                  <a:pt x="59774" y="130499"/>
                  <a:pt x="59774" y="67859"/>
                </a:cubicBezTo>
                <a:cubicBezTo>
                  <a:pt x="59774" y="67859"/>
                  <a:pt x="59774" y="67859"/>
                  <a:pt x="0" y="67859"/>
                </a:cubicBezTo>
                <a:cubicBezTo>
                  <a:pt x="3985" y="37845"/>
                  <a:pt x="29223" y="14355"/>
                  <a:pt x="59774" y="13050"/>
                </a:cubicBezTo>
                <a:cubicBezTo>
                  <a:pt x="59774" y="13050"/>
                  <a:pt x="59774" y="13050"/>
                  <a:pt x="59774" y="5220"/>
                </a:cubicBezTo>
                <a:cubicBezTo>
                  <a:pt x="59774" y="2610"/>
                  <a:pt x="62431" y="0"/>
                  <a:pt x="65088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17" name="ïṡľïdè">
            <a:extLst>
              <a:ext uri="{FF2B5EF4-FFF2-40B4-BE49-F238E27FC236}">
                <a16:creationId xmlns:a16="http://schemas.microsoft.com/office/drawing/2014/main" id="{86810DE0-ACF6-89EA-0A34-F886A7AE68AF}"/>
              </a:ext>
            </a:extLst>
          </p:cNvPr>
          <p:cNvSpPr/>
          <p:nvPr/>
        </p:nvSpPr>
        <p:spPr>
          <a:xfrm>
            <a:off x="6494634" y="1550663"/>
            <a:ext cx="508153" cy="345768"/>
          </a:xfrm>
          <a:prstGeom prst="rect">
            <a:avLst/>
          </a:prstGeom>
        </p:spPr>
        <p:txBody>
          <a:bodyPr wrap="square" lIns="0" tIns="0" rIns="0" bIns="0" anchor="ctr" anchorCtr="0">
            <a:normAutofit fontScale="70000" lnSpcReduction="20000"/>
          </a:bodyPr>
          <a:lstStyle/>
          <a:p>
            <a:r>
              <a:rPr lang="en-US" sz="2700">
                <a:solidFill>
                  <a:srgbClr val="404040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25%</a:t>
            </a:r>
          </a:p>
        </p:txBody>
      </p:sp>
      <p:sp>
        <p:nvSpPr>
          <p:cNvPr id="19" name="ïṡľíḋê">
            <a:extLst>
              <a:ext uri="{FF2B5EF4-FFF2-40B4-BE49-F238E27FC236}">
                <a16:creationId xmlns:a16="http://schemas.microsoft.com/office/drawing/2014/main" id="{85D6B9D8-8B62-293B-14BF-5296A4251507}"/>
              </a:ext>
            </a:extLst>
          </p:cNvPr>
          <p:cNvSpPr/>
          <p:nvPr/>
        </p:nvSpPr>
        <p:spPr>
          <a:xfrm>
            <a:off x="5567085" y="1455826"/>
            <a:ext cx="759932" cy="759932"/>
          </a:xfrm>
          <a:prstGeom prst="ellipse">
            <a:avLst/>
          </a:prstGeom>
          <a:noFill/>
          <a:ln w="101600">
            <a:solidFill>
              <a:srgbClr val="4CC5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800">
              <a:latin typeface="Agency FB" panose="020B0503020202020204" pitchFamily="34" charset="0"/>
            </a:endParaRPr>
          </a:p>
        </p:txBody>
      </p:sp>
      <p:sp>
        <p:nvSpPr>
          <p:cNvPr id="20" name="išḻîḍê">
            <a:extLst>
              <a:ext uri="{FF2B5EF4-FFF2-40B4-BE49-F238E27FC236}">
                <a16:creationId xmlns:a16="http://schemas.microsoft.com/office/drawing/2014/main" id="{85F8BDC3-5BC1-DBDD-09F4-5AA26ED640FA}"/>
              </a:ext>
            </a:extLst>
          </p:cNvPr>
          <p:cNvSpPr/>
          <p:nvPr/>
        </p:nvSpPr>
        <p:spPr>
          <a:xfrm>
            <a:off x="5565779" y="1454520"/>
            <a:ext cx="761238" cy="761238"/>
          </a:xfrm>
          <a:prstGeom prst="arc">
            <a:avLst>
              <a:gd name="adj1" fmla="val 16200000"/>
              <a:gd name="adj2" fmla="val 22079"/>
            </a:avLst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800">
              <a:latin typeface="Agency FB" panose="020B0503020202020204" pitchFamily="34" charset="0"/>
            </a:endParaRPr>
          </a:p>
        </p:txBody>
      </p:sp>
      <p:sp>
        <p:nvSpPr>
          <p:cNvPr id="21" name="íšlîďê">
            <a:extLst>
              <a:ext uri="{FF2B5EF4-FFF2-40B4-BE49-F238E27FC236}">
                <a16:creationId xmlns:a16="http://schemas.microsoft.com/office/drawing/2014/main" id="{ADFF5029-7362-629D-6249-358CAF4688E0}"/>
              </a:ext>
            </a:extLst>
          </p:cNvPr>
          <p:cNvSpPr/>
          <p:nvPr/>
        </p:nvSpPr>
        <p:spPr>
          <a:xfrm>
            <a:off x="5789386" y="1655308"/>
            <a:ext cx="359666" cy="356627"/>
          </a:xfrm>
          <a:custGeom>
            <a:avLst/>
            <a:gdLst>
              <a:gd name="connsiteX0" fmla="*/ 192254 w 338138"/>
              <a:gd name="connsiteY0" fmla="*/ 135421 h 335282"/>
              <a:gd name="connsiteX1" fmla="*/ 152810 w 338138"/>
              <a:gd name="connsiteY1" fmla="*/ 151158 h 335282"/>
              <a:gd name="connsiteX2" fmla="*/ 152810 w 338138"/>
              <a:gd name="connsiteY2" fmla="*/ 229842 h 335282"/>
              <a:gd name="connsiteX3" fmla="*/ 232697 w 338138"/>
              <a:gd name="connsiteY3" fmla="*/ 229842 h 335282"/>
              <a:gd name="connsiteX4" fmla="*/ 232697 w 338138"/>
              <a:gd name="connsiteY4" fmla="*/ 151158 h 335282"/>
              <a:gd name="connsiteX5" fmla="*/ 192254 w 338138"/>
              <a:gd name="connsiteY5" fmla="*/ 135421 h 335282"/>
              <a:gd name="connsiteX6" fmla="*/ 238125 w 338138"/>
              <a:gd name="connsiteY6" fmla="*/ 69850 h 335282"/>
              <a:gd name="connsiteX7" fmla="*/ 225425 w 338138"/>
              <a:gd name="connsiteY7" fmla="*/ 80963 h 335282"/>
              <a:gd name="connsiteX8" fmla="*/ 238125 w 338138"/>
              <a:gd name="connsiteY8" fmla="*/ 92076 h 335282"/>
              <a:gd name="connsiteX9" fmla="*/ 250825 w 338138"/>
              <a:gd name="connsiteY9" fmla="*/ 80963 h 335282"/>
              <a:gd name="connsiteX10" fmla="*/ 238125 w 338138"/>
              <a:gd name="connsiteY10" fmla="*/ 69850 h 335282"/>
              <a:gd name="connsiteX11" fmla="*/ 214313 w 338138"/>
              <a:gd name="connsiteY11" fmla="*/ 57150 h 335282"/>
              <a:gd name="connsiteX12" fmla="*/ 263526 w 338138"/>
              <a:gd name="connsiteY12" fmla="*/ 57150 h 335282"/>
              <a:gd name="connsiteX13" fmla="*/ 263526 w 338138"/>
              <a:gd name="connsiteY13" fmla="*/ 106363 h 335282"/>
              <a:gd name="connsiteX14" fmla="*/ 214313 w 338138"/>
              <a:gd name="connsiteY14" fmla="*/ 106363 h 335282"/>
              <a:gd name="connsiteX15" fmla="*/ 49213 w 338138"/>
              <a:gd name="connsiteY15" fmla="*/ 57150 h 335282"/>
              <a:gd name="connsiteX16" fmla="*/ 195263 w 338138"/>
              <a:gd name="connsiteY16" fmla="*/ 57150 h 335282"/>
              <a:gd name="connsiteX17" fmla="*/ 195263 w 338138"/>
              <a:gd name="connsiteY17" fmla="*/ 106363 h 335282"/>
              <a:gd name="connsiteX18" fmla="*/ 49213 w 338138"/>
              <a:gd name="connsiteY18" fmla="*/ 106363 h 335282"/>
              <a:gd name="connsiteX19" fmla="*/ 22225 w 338138"/>
              <a:gd name="connsiteY19" fmla="*/ 28575 h 335282"/>
              <a:gd name="connsiteX20" fmla="*/ 22225 w 338138"/>
              <a:gd name="connsiteY20" fmla="*/ 269875 h 335282"/>
              <a:gd name="connsiteX21" fmla="*/ 241853 w 338138"/>
              <a:gd name="connsiteY21" fmla="*/ 269875 h 335282"/>
              <a:gd name="connsiteX22" fmla="*/ 247114 w 338138"/>
              <a:gd name="connsiteY22" fmla="*/ 259384 h 335282"/>
              <a:gd name="connsiteX23" fmla="*/ 233962 w 338138"/>
              <a:gd name="connsiteY23" fmla="*/ 248892 h 335282"/>
              <a:gd name="connsiteX24" fmla="*/ 155054 w 338138"/>
              <a:gd name="connsiteY24" fmla="*/ 251515 h 335282"/>
              <a:gd name="connsiteX25" fmla="*/ 49843 w 338138"/>
              <a:gd name="connsiteY25" fmla="*/ 251515 h 335282"/>
              <a:gd name="connsiteX26" fmla="*/ 49843 w 338138"/>
              <a:gd name="connsiteY26" fmla="*/ 231844 h 335282"/>
              <a:gd name="connsiteX27" fmla="*/ 135327 w 338138"/>
              <a:gd name="connsiteY27" fmla="*/ 231844 h 335282"/>
              <a:gd name="connsiteX28" fmla="*/ 122175 w 338138"/>
              <a:gd name="connsiteY28" fmla="*/ 201682 h 335282"/>
              <a:gd name="connsiteX29" fmla="*/ 49843 w 338138"/>
              <a:gd name="connsiteY29" fmla="*/ 201682 h 335282"/>
              <a:gd name="connsiteX30" fmla="*/ 49843 w 338138"/>
              <a:gd name="connsiteY30" fmla="*/ 183322 h 335282"/>
              <a:gd name="connsiteX31" fmla="*/ 120860 w 338138"/>
              <a:gd name="connsiteY31" fmla="*/ 183322 h 335282"/>
              <a:gd name="connsiteX32" fmla="*/ 131381 w 338138"/>
              <a:gd name="connsiteY32" fmla="*/ 153159 h 335282"/>
              <a:gd name="connsiteX33" fmla="*/ 49843 w 338138"/>
              <a:gd name="connsiteY33" fmla="*/ 153159 h 335282"/>
              <a:gd name="connsiteX34" fmla="*/ 49843 w 338138"/>
              <a:gd name="connsiteY34" fmla="*/ 134800 h 335282"/>
              <a:gd name="connsiteX35" fmla="*/ 147163 w 338138"/>
              <a:gd name="connsiteY35" fmla="*/ 134800 h 335282"/>
              <a:gd name="connsiteX36" fmla="*/ 243168 w 338138"/>
              <a:gd name="connsiteY36" fmla="*/ 138734 h 335282"/>
              <a:gd name="connsiteX37" fmla="*/ 251059 w 338138"/>
              <a:gd name="connsiteY37" fmla="*/ 231844 h 335282"/>
              <a:gd name="connsiteX38" fmla="*/ 264210 w 338138"/>
              <a:gd name="connsiteY38" fmla="*/ 243647 h 335282"/>
              <a:gd name="connsiteX39" fmla="*/ 272101 w 338138"/>
              <a:gd name="connsiteY39" fmla="*/ 238401 h 335282"/>
              <a:gd name="connsiteX40" fmla="*/ 290513 w 338138"/>
              <a:gd name="connsiteY40" fmla="*/ 256761 h 335282"/>
              <a:gd name="connsiteX41" fmla="*/ 290513 w 338138"/>
              <a:gd name="connsiteY41" fmla="*/ 28575 h 335282"/>
              <a:gd name="connsiteX42" fmla="*/ 22225 w 338138"/>
              <a:gd name="connsiteY42" fmla="*/ 28575 h 335282"/>
              <a:gd name="connsiteX43" fmla="*/ 0 w 338138"/>
              <a:gd name="connsiteY43" fmla="*/ 0 h 335282"/>
              <a:gd name="connsiteX44" fmla="*/ 311721 w 338138"/>
              <a:gd name="connsiteY44" fmla="*/ 0 h 335282"/>
              <a:gd name="connsiteX45" fmla="*/ 311721 w 338138"/>
              <a:gd name="connsiteY45" fmla="*/ 278479 h 335282"/>
              <a:gd name="connsiteX46" fmla="*/ 338138 w 338138"/>
              <a:gd name="connsiteY46" fmla="*/ 304875 h 335282"/>
              <a:gd name="connsiteX47" fmla="*/ 330213 w 338138"/>
              <a:gd name="connsiteY47" fmla="*/ 325992 h 335282"/>
              <a:gd name="connsiteX48" fmla="*/ 307759 w 338138"/>
              <a:gd name="connsiteY48" fmla="*/ 335230 h 335282"/>
              <a:gd name="connsiteX49" fmla="*/ 262850 w 338138"/>
              <a:gd name="connsiteY49" fmla="*/ 291677 h 335282"/>
              <a:gd name="connsiteX50" fmla="*/ 0 w 338138"/>
              <a:gd name="connsiteY50" fmla="*/ 291677 h 335282"/>
              <a:gd name="connsiteX51" fmla="*/ 0 w 338138"/>
              <a:gd name="connsiteY51" fmla="*/ 0 h 33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5282">
                <a:moveTo>
                  <a:pt x="192254" y="135421"/>
                </a:moveTo>
                <a:cubicBezTo>
                  <a:pt x="177774" y="135421"/>
                  <a:pt x="163461" y="140666"/>
                  <a:pt x="152810" y="151158"/>
                </a:cubicBezTo>
                <a:cubicBezTo>
                  <a:pt x="130175" y="173452"/>
                  <a:pt x="130175" y="207548"/>
                  <a:pt x="152810" y="229842"/>
                </a:cubicBezTo>
                <a:cubicBezTo>
                  <a:pt x="174113" y="250825"/>
                  <a:pt x="210062" y="250825"/>
                  <a:pt x="232697" y="229842"/>
                </a:cubicBezTo>
                <a:cubicBezTo>
                  <a:pt x="254000" y="207548"/>
                  <a:pt x="254000" y="173452"/>
                  <a:pt x="232697" y="151158"/>
                </a:cubicBezTo>
                <a:cubicBezTo>
                  <a:pt x="221379" y="140666"/>
                  <a:pt x="206733" y="135421"/>
                  <a:pt x="192254" y="135421"/>
                </a:cubicBezTo>
                <a:close/>
                <a:moveTo>
                  <a:pt x="238125" y="69850"/>
                </a:moveTo>
                <a:cubicBezTo>
                  <a:pt x="231111" y="69850"/>
                  <a:pt x="225425" y="74825"/>
                  <a:pt x="225425" y="80963"/>
                </a:cubicBezTo>
                <a:cubicBezTo>
                  <a:pt x="225425" y="87101"/>
                  <a:pt x="231111" y="92076"/>
                  <a:pt x="238125" y="92076"/>
                </a:cubicBezTo>
                <a:cubicBezTo>
                  <a:pt x="245139" y="92076"/>
                  <a:pt x="250825" y="87101"/>
                  <a:pt x="250825" y="80963"/>
                </a:cubicBezTo>
                <a:cubicBezTo>
                  <a:pt x="250825" y="74825"/>
                  <a:pt x="245139" y="69850"/>
                  <a:pt x="238125" y="69850"/>
                </a:cubicBezTo>
                <a:close/>
                <a:moveTo>
                  <a:pt x="214313" y="57150"/>
                </a:moveTo>
                <a:lnTo>
                  <a:pt x="263526" y="57150"/>
                </a:lnTo>
                <a:lnTo>
                  <a:pt x="263526" y="106363"/>
                </a:lnTo>
                <a:lnTo>
                  <a:pt x="214313" y="106363"/>
                </a:lnTo>
                <a:close/>
                <a:moveTo>
                  <a:pt x="49213" y="57150"/>
                </a:moveTo>
                <a:lnTo>
                  <a:pt x="195263" y="57150"/>
                </a:lnTo>
                <a:lnTo>
                  <a:pt x="195263" y="106363"/>
                </a:lnTo>
                <a:lnTo>
                  <a:pt x="49213" y="106363"/>
                </a:lnTo>
                <a:close/>
                <a:moveTo>
                  <a:pt x="22225" y="28575"/>
                </a:moveTo>
                <a:cubicBezTo>
                  <a:pt x="22225" y="28575"/>
                  <a:pt x="22225" y="28575"/>
                  <a:pt x="22225" y="269875"/>
                </a:cubicBezTo>
                <a:lnTo>
                  <a:pt x="241853" y="269875"/>
                </a:lnTo>
                <a:cubicBezTo>
                  <a:pt x="241853" y="269875"/>
                  <a:pt x="241853" y="269875"/>
                  <a:pt x="247114" y="259384"/>
                </a:cubicBezTo>
                <a:cubicBezTo>
                  <a:pt x="247114" y="259384"/>
                  <a:pt x="247114" y="259384"/>
                  <a:pt x="233962" y="248892"/>
                </a:cubicBezTo>
                <a:cubicBezTo>
                  <a:pt x="210289" y="264629"/>
                  <a:pt x="178726" y="265941"/>
                  <a:pt x="155054" y="251515"/>
                </a:cubicBezTo>
                <a:cubicBezTo>
                  <a:pt x="155054" y="251515"/>
                  <a:pt x="155054" y="251515"/>
                  <a:pt x="49843" y="251515"/>
                </a:cubicBezTo>
                <a:cubicBezTo>
                  <a:pt x="49843" y="251515"/>
                  <a:pt x="49843" y="251515"/>
                  <a:pt x="49843" y="231844"/>
                </a:cubicBezTo>
                <a:cubicBezTo>
                  <a:pt x="49843" y="231844"/>
                  <a:pt x="49843" y="231844"/>
                  <a:pt x="135327" y="231844"/>
                </a:cubicBezTo>
                <a:cubicBezTo>
                  <a:pt x="128751" y="222664"/>
                  <a:pt x="123490" y="213484"/>
                  <a:pt x="122175" y="201682"/>
                </a:cubicBezTo>
                <a:cubicBezTo>
                  <a:pt x="122175" y="201682"/>
                  <a:pt x="122175" y="201682"/>
                  <a:pt x="49843" y="201682"/>
                </a:cubicBezTo>
                <a:cubicBezTo>
                  <a:pt x="49843" y="201682"/>
                  <a:pt x="49843" y="201682"/>
                  <a:pt x="49843" y="183322"/>
                </a:cubicBezTo>
                <a:cubicBezTo>
                  <a:pt x="49843" y="183322"/>
                  <a:pt x="49843" y="183322"/>
                  <a:pt x="120860" y="183322"/>
                </a:cubicBezTo>
                <a:cubicBezTo>
                  <a:pt x="122175" y="172831"/>
                  <a:pt x="124806" y="162339"/>
                  <a:pt x="131381" y="153159"/>
                </a:cubicBezTo>
                <a:cubicBezTo>
                  <a:pt x="131381" y="153159"/>
                  <a:pt x="131381" y="153159"/>
                  <a:pt x="49843" y="153159"/>
                </a:cubicBezTo>
                <a:cubicBezTo>
                  <a:pt x="49843" y="153159"/>
                  <a:pt x="49843" y="153159"/>
                  <a:pt x="49843" y="134800"/>
                </a:cubicBezTo>
                <a:cubicBezTo>
                  <a:pt x="49843" y="134800"/>
                  <a:pt x="49843" y="134800"/>
                  <a:pt x="147163" y="134800"/>
                </a:cubicBezTo>
                <a:cubicBezTo>
                  <a:pt x="174781" y="111194"/>
                  <a:pt x="216865" y="112506"/>
                  <a:pt x="243168" y="138734"/>
                </a:cubicBezTo>
                <a:cubicBezTo>
                  <a:pt x="269471" y="164962"/>
                  <a:pt x="270786" y="202993"/>
                  <a:pt x="251059" y="231844"/>
                </a:cubicBezTo>
                <a:cubicBezTo>
                  <a:pt x="251059" y="231844"/>
                  <a:pt x="251059" y="231844"/>
                  <a:pt x="264210" y="243647"/>
                </a:cubicBezTo>
                <a:cubicBezTo>
                  <a:pt x="264210" y="243647"/>
                  <a:pt x="264210" y="243647"/>
                  <a:pt x="272101" y="238401"/>
                </a:cubicBezTo>
                <a:cubicBezTo>
                  <a:pt x="272101" y="238401"/>
                  <a:pt x="272101" y="238401"/>
                  <a:pt x="290513" y="256761"/>
                </a:cubicBezTo>
                <a:cubicBezTo>
                  <a:pt x="290513" y="256761"/>
                  <a:pt x="290513" y="256761"/>
                  <a:pt x="290513" y="28575"/>
                </a:cubicBezTo>
                <a:cubicBezTo>
                  <a:pt x="290513" y="28575"/>
                  <a:pt x="290513" y="28575"/>
                  <a:pt x="22225" y="28575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311721" y="0"/>
                </a:cubicBezTo>
                <a:cubicBezTo>
                  <a:pt x="311721" y="0"/>
                  <a:pt x="311721" y="0"/>
                  <a:pt x="311721" y="278479"/>
                </a:cubicBezTo>
                <a:cubicBezTo>
                  <a:pt x="311721" y="278479"/>
                  <a:pt x="311721" y="278479"/>
                  <a:pt x="338138" y="304875"/>
                </a:cubicBezTo>
                <a:cubicBezTo>
                  <a:pt x="338138" y="304875"/>
                  <a:pt x="338138" y="316753"/>
                  <a:pt x="330213" y="325992"/>
                </a:cubicBezTo>
                <a:cubicBezTo>
                  <a:pt x="320967" y="336550"/>
                  <a:pt x="307759" y="335230"/>
                  <a:pt x="307759" y="335230"/>
                </a:cubicBezTo>
                <a:cubicBezTo>
                  <a:pt x="307759" y="335230"/>
                  <a:pt x="307759" y="335230"/>
                  <a:pt x="262850" y="291677"/>
                </a:cubicBezTo>
                <a:cubicBezTo>
                  <a:pt x="262850" y="291677"/>
                  <a:pt x="262850" y="291677"/>
                  <a:pt x="0" y="291677"/>
                </a:cubicBezTo>
                <a:cubicBezTo>
                  <a:pt x="0" y="291677"/>
                  <a:pt x="0" y="291677"/>
                  <a:pt x="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12" name="ïṥḷiḑe">
            <a:extLst>
              <a:ext uri="{FF2B5EF4-FFF2-40B4-BE49-F238E27FC236}">
                <a16:creationId xmlns:a16="http://schemas.microsoft.com/office/drawing/2014/main" id="{C997E9CD-2351-D738-8E20-F15129B364F1}"/>
              </a:ext>
            </a:extLst>
          </p:cNvPr>
          <p:cNvSpPr/>
          <p:nvPr/>
        </p:nvSpPr>
        <p:spPr>
          <a:xfrm>
            <a:off x="6494634" y="3189031"/>
            <a:ext cx="508153" cy="345768"/>
          </a:xfrm>
          <a:prstGeom prst="rect">
            <a:avLst/>
          </a:prstGeom>
        </p:spPr>
        <p:txBody>
          <a:bodyPr wrap="square" lIns="0" tIns="0" rIns="0" bIns="0" anchor="ctr" anchorCtr="0">
            <a:normAutofit fontScale="70000" lnSpcReduction="20000"/>
          </a:bodyPr>
          <a:lstStyle/>
          <a:p>
            <a:r>
              <a:rPr lang="en-US" sz="2700">
                <a:solidFill>
                  <a:srgbClr val="404040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70%</a:t>
            </a:r>
          </a:p>
        </p:txBody>
      </p:sp>
      <p:sp>
        <p:nvSpPr>
          <p:cNvPr id="14" name="išlïḑè">
            <a:extLst>
              <a:ext uri="{FF2B5EF4-FFF2-40B4-BE49-F238E27FC236}">
                <a16:creationId xmlns:a16="http://schemas.microsoft.com/office/drawing/2014/main" id="{8CDFBEDE-2869-A2AA-142B-DAFADA665784}"/>
              </a:ext>
            </a:extLst>
          </p:cNvPr>
          <p:cNvSpPr/>
          <p:nvPr/>
        </p:nvSpPr>
        <p:spPr>
          <a:xfrm>
            <a:off x="5567085" y="3101828"/>
            <a:ext cx="759932" cy="759932"/>
          </a:xfrm>
          <a:prstGeom prst="ellipse">
            <a:avLst/>
          </a:prstGeom>
          <a:noFill/>
          <a:ln w="101600">
            <a:solidFill>
              <a:srgbClr val="4CC5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800">
              <a:latin typeface="Agency FB" panose="020B0503020202020204" pitchFamily="34" charset="0"/>
            </a:endParaRPr>
          </a:p>
        </p:txBody>
      </p:sp>
      <p:sp>
        <p:nvSpPr>
          <p:cNvPr id="15" name="i$1îḑe">
            <a:extLst>
              <a:ext uri="{FF2B5EF4-FFF2-40B4-BE49-F238E27FC236}">
                <a16:creationId xmlns:a16="http://schemas.microsoft.com/office/drawing/2014/main" id="{342F5D0A-F484-E112-52DA-7FD6ECAEBB06}"/>
              </a:ext>
            </a:extLst>
          </p:cNvPr>
          <p:cNvSpPr/>
          <p:nvPr/>
        </p:nvSpPr>
        <p:spPr>
          <a:xfrm>
            <a:off x="5565779" y="3100522"/>
            <a:ext cx="761238" cy="761238"/>
          </a:xfrm>
          <a:prstGeom prst="arc">
            <a:avLst>
              <a:gd name="adj1" fmla="val 16200000"/>
              <a:gd name="adj2" fmla="val 8711261"/>
            </a:avLst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1800">
              <a:latin typeface="Agency FB" panose="020B0503020202020204" pitchFamily="34" charset="0"/>
            </a:endParaRPr>
          </a:p>
        </p:txBody>
      </p:sp>
      <p:sp>
        <p:nvSpPr>
          <p:cNvPr id="16" name="iśľiḍé">
            <a:extLst>
              <a:ext uri="{FF2B5EF4-FFF2-40B4-BE49-F238E27FC236}">
                <a16:creationId xmlns:a16="http://schemas.microsoft.com/office/drawing/2014/main" id="{AC917428-32CF-AA19-2597-18C776BFC85B}"/>
              </a:ext>
            </a:extLst>
          </p:cNvPr>
          <p:cNvSpPr/>
          <p:nvPr/>
        </p:nvSpPr>
        <p:spPr>
          <a:xfrm>
            <a:off x="5818309" y="3299460"/>
            <a:ext cx="256178" cy="359664"/>
          </a:xfrm>
          <a:custGeom>
            <a:avLst/>
            <a:gdLst>
              <a:gd name="connsiteX0" fmla="*/ 65297 w 239713"/>
              <a:gd name="connsiteY0" fmla="*/ 242888 h 336550"/>
              <a:gd name="connsiteX1" fmla="*/ 176003 w 239713"/>
              <a:gd name="connsiteY1" fmla="*/ 242888 h 336550"/>
              <a:gd name="connsiteX2" fmla="*/ 190500 w 239713"/>
              <a:gd name="connsiteY2" fmla="*/ 257856 h 336550"/>
              <a:gd name="connsiteX3" fmla="*/ 176003 w 239713"/>
              <a:gd name="connsiteY3" fmla="*/ 271463 h 336550"/>
              <a:gd name="connsiteX4" fmla="*/ 65297 w 239713"/>
              <a:gd name="connsiteY4" fmla="*/ 271463 h 336550"/>
              <a:gd name="connsiteX5" fmla="*/ 50800 w 239713"/>
              <a:gd name="connsiteY5" fmla="*/ 257856 h 336550"/>
              <a:gd name="connsiteX6" fmla="*/ 65297 w 239713"/>
              <a:gd name="connsiteY6" fmla="*/ 242888 h 336550"/>
              <a:gd name="connsiteX7" fmla="*/ 65297 w 239713"/>
              <a:gd name="connsiteY7" fmla="*/ 173038 h 336550"/>
              <a:gd name="connsiteX8" fmla="*/ 176003 w 239713"/>
              <a:gd name="connsiteY8" fmla="*/ 173038 h 336550"/>
              <a:gd name="connsiteX9" fmla="*/ 190500 w 239713"/>
              <a:gd name="connsiteY9" fmla="*/ 187326 h 336550"/>
              <a:gd name="connsiteX10" fmla="*/ 176003 w 239713"/>
              <a:gd name="connsiteY10" fmla="*/ 201613 h 336550"/>
              <a:gd name="connsiteX11" fmla="*/ 65297 w 239713"/>
              <a:gd name="connsiteY11" fmla="*/ 201613 h 336550"/>
              <a:gd name="connsiteX12" fmla="*/ 50800 w 239713"/>
              <a:gd name="connsiteY12" fmla="*/ 187326 h 336550"/>
              <a:gd name="connsiteX13" fmla="*/ 65297 w 239713"/>
              <a:gd name="connsiteY13" fmla="*/ 173038 h 336550"/>
              <a:gd name="connsiteX14" fmla="*/ 65297 w 239713"/>
              <a:gd name="connsiteY14" fmla="*/ 101600 h 336550"/>
              <a:gd name="connsiteX15" fmla="*/ 176003 w 239713"/>
              <a:gd name="connsiteY15" fmla="*/ 101600 h 336550"/>
              <a:gd name="connsiteX16" fmla="*/ 190500 w 239713"/>
              <a:gd name="connsiteY16" fmla="*/ 115888 h 336550"/>
              <a:gd name="connsiteX17" fmla="*/ 176003 w 239713"/>
              <a:gd name="connsiteY17" fmla="*/ 130175 h 336550"/>
              <a:gd name="connsiteX18" fmla="*/ 65297 w 239713"/>
              <a:gd name="connsiteY18" fmla="*/ 130175 h 336550"/>
              <a:gd name="connsiteX19" fmla="*/ 50800 w 239713"/>
              <a:gd name="connsiteY19" fmla="*/ 115888 h 336550"/>
              <a:gd name="connsiteX20" fmla="*/ 65297 w 239713"/>
              <a:gd name="connsiteY20" fmla="*/ 101600 h 336550"/>
              <a:gd name="connsiteX21" fmla="*/ 31221 w 239713"/>
              <a:gd name="connsiteY21" fmla="*/ 66675 h 336550"/>
              <a:gd name="connsiteX22" fmla="*/ 28575 w 239713"/>
              <a:gd name="connsiteY22" fmla="*/ 70614 h 336550"/>
              <a:gd name="connsiteX23" fmla="*/ 28575 w 239713"/>
              <a:gd name="connsiteY23" fmla="*/ 306937 h 336550"/>
              <a:gd name="connsiteX24" fmla="*/ 31221 w 239713"/>
              <a:gd name="connsiteY24" fmla="*/ 309563 h 336550"/>
              <a:gd name="connsiteX25" fmla="*/ 208492 w 239713"/>
              <a:gd name="connsiteY25" fmla="*/ 309563 h 336550"/>
              <a:gd name="connsiteX26" fmla="*/ 211138 w 239713"/>
              <a:gd name="connsiteY26" fmla="*/ 306937 h 336550"/>
              <a:gd name="connsiteX27" fmla="*/ 211138 w 239713"/>
              <a:gd name="connsiteY27" fmla="*/ 70614 h 336550"/>
              <a:gd name="connsiteX28" fmla="*/ 208492 w 239713"/>
              <a:gd name="connsiteY28" fmla="*/ 66675 h 336550"/>
              <a:gd name="connsiteX29" fmla="*/ 31221 w 239713"/>
              <a:gd name="connsiteY29" fmla="*/ 66675 h 336550"/>
              <a:gd name="connsiteX30" fmla="*/ 105753 w 239713"/>
              <a:gd name="connsiteY30" fmla="*/ 28575 h 336550"/>
              <a:gd name="connsiteX31" fmla="*/ 103188 w 239713"/>
              <a:gd name="connsiteY31" fmla="*/ 31221 h 336550"/>
              <a:gd name="connsiteX32" fmla="*/ 103188 w 239713"/>
              <a:gd name="connsiteY32" fmla="*/ 36513 h 336550"/>
              <a:gd name="connsiteX33" fmla="*/ 136526 w 239713"/>
              <a:gd name="connsiteY33" fmla="*/ 36513 h 336550"/>
              <a:gd name="connsiteX34" fmla="*/ 136526 w 239713"/>
              <a:gd name="connsiteY34" fmla="*/ 31221 h 336550"/>
              <a:gd name="connsiteX35" fmla="*/ 133962 w 239713"/>
              <a:gd name="connsiteY35" fmla="*/ 28575 h 336550"/>
              <a:gd name="connsiteX36" fmla="*/ 105753 w 239713"/>
              <a:gd name="connsiteY36" fmla="*/ 28575 h 336550"/>
              <a:gd name="connsiteX37" fmla="*/ 105368 w 239713"/>
              <a:gd name="connsiteY37" fmla="*/ 0 h 336550"/>
              <a:gd name="connsiteX38" fmla="*/ 134345 w 239713"/>
              <a:gd name="connsiteY38" fmla="*/ 0 h 336550"/>
              <a:gd name="connsiteX39" fmla="*/ 165955 w 239713"/>
              <a:gd name="connsiteY39" fmla="*/ 31552 h 336550"/>
              <a:gd name="connsiteX40" fmla="*/ 165955 w 239713"/>
              <a:gd name="connsiteY40" fmla="*/ 36810 h 336550"/>
              <a:gd name="connsiteX41" fmla="*/ 208103 w 239713"/>
              <a:gd name="connsiteY41" fmla="*/ 36810 h 336550"/>
              <a:gd name="connsiteX42" fmla="*/ 239713 w 239713"/>
              <a:gd name="connsiteY42" fmla="*/ 68362 h 336550"/>
              <a:gd name="connsiteX43" fmla="*/ 239713 w 239713"/>
              <a:gd name="connsiteY43" fmla="*/ 304998 h 336550"/>
              <a:gd name="connsiteX44" fmla="*/ 206786 w 239713"/>
              <a:gd name="connsiteY44" fmla="*/ 336550 h 336550"/>
              <a:gd name="connsiteX45" fmla="*/ 31610 w 239713"/>
              <a:gd name="connsiteY45" fmla="*/ 336550 h 336550"/>
              <a:gd name="connsiteX46" fmla="*/ 0 w 239713"/>
              <a:gd name="connsiteY46" fmla="*/ 304998 h 336550"/>
              <a:gd name="connsiteX47" fmla="*/ 0 w 239713"/>
              <a:gd name="connsiteY47" fmla="*/ 68362 h 336550"/>
              <a:gd name="connsiteX48" fmla="*/ 31610 w 239713"/>
              <a:gd name="connsiteY48" fmla="*/ 36810 h 336550"/>
              <a:gd name="connsiteX49" fmla="*/ 73758 w 239713"/>
              <a:gd name="connsiteY49" fmla="*/ 36810 h 336550"/>
              <a:gd name="connsiteX50" fmla="*/ 73758 w 239713"/>
              <a:gd name="connsiteY50" fmla="*/ 31552 h 336550"/>
              <a:gd name="connsiteX51" fmla="*/ 105368 w 239713"/>
              <a:gd name="connsiteY51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39713" h="336550">
                <a:moveTo>
                  <a:pt x="65297" y="242888"/>
                </a:moveTo>
                <a:cubicBezTo>
                  <a:pt x="65297" y="242888"/>
                  <a:pt x="65297" y="242888"/>
                  <a:pt x="176003" y="242888"/>
                </a:cubicBezTo>
                <a:cubicBezTo>
                  <a:pt x="183911" y="242888"/>
                  <a:pt x="190500" y="249692"/>
                  <a:pt x="190500" y="257856"/>
                </a:cubicBezTo>
                <a:cubicBezTo>
                  <a:pt x="190500" y="266020"/>
                  <a:pt x="183911" y="271463"/>
                  <a:pt x="176003" y="271463"/>
                </a:cubicBezTo>
                <a:cubicBezTo>
                  <a:pt x="176003" y="271463"/>
                  <a:pt x="176003" y="271463"/>
                  <a:pt x="65297" y="271463"/>
                </a:cubicBezTo>
                <a:cubicBezTo>
                  <a:pt x="57390" y="271463"/>
                  <a:pt x="50800" y="266020"/>
                  <a:pt x="50800" y="257856"/>
                </a:cubicBezTo>
                <a:cubicBezTo>
                  <a:pt x="50800" y="249692"/>
                  <a:pt x="57390" y="242888"/>
                  <a:pt x="65297" y="242888"/>
                </a:cubicBezTo>
                <a:close/>
                <a:moveTo>
                  <a:pt x="65297" y="173038"/>
                </a:moveTo>
                <a:cubicBezTo>
                  <a:pt x="65297" y="173038"/>
                  <a:pt x="65297" y="173038"/>
                  <a:pt x="176003" y="173038"/>
                </a:cubicBezTo>
                <a:cubicBezTo>
                  <a:pt x="183911" y="173038"/>
                  <a:pt x="190500" y="179532"/>
                  <a:pt x="190500" y="187326"/>
                </a:cubicBezTo>
                <a:cubicBezTo>
                  <a:pt x="190500" y="195119"/>
                  <a:pt x="183911" y="201613"/>
                  <a:pt x="176003" y="201613"/>
                </a:cubicBezTo>
                <a:cubicBezTo>
                  <a:pt x="176003" y="201613"/>
                  <a:pt x="176003" y="201613"/>
                  <a:pt x="65297" y="201613"/>
                </a:cubicBezTo>
                <a:cubicBezTo>
                  <a:pt x="57390" y="201613"/>
                  <a:pt x="50800" y="195119"/>
                  <a:pt x="50800" y="187326"/>
                </a:cubicBezTo>
                <a:cubicBezTo>
                  <a:pt x="50800" y="179532"/>
                  <a:pt x="57390" y="173038"/>
                  <a:pt x="65297" y="173038"/>
                </a:cubicBezTo>
                <a:close/>
                <a:moveTo>
                  <a:pt x="65297" y="101600"/>
                </a:moveTo>
                <a:cubicBezTo>
                  <a:pt x="65297" y="101600"/>
                  <a:pt x="65297" y="101600"/>
                  <a:pt x="176003" y="101600"/>
                </a:cubicBezTo>
                <a:cubicBezTo>
                  <a:pt x="183911" y="101600"/>
                  <a:pt x="190500" y="108094"/>
                  <a:pt x="190500" y="115888"/>
                </a:cubicBezTo>
                <a:cubicBezTo>
                  <a:pt x="190500" y="123681"/>
                  <a:pt x="183911" y="130175"/>
                  <a:pt x="176003" y="130175"/>
                </a:cubicBezTo>
                <a:cubicBezTo>
                  <a:pt x="176003" y="130175"/>
                  <a:pt x="176003" y="130175"/>
                  <a:pt x="65297" y="130175"/>
                </a:cubicBezTo>
                <a:cubicBezTo>
                  <a:pt x="57390" y="130175"/>
                  <a:pt x="50800" y="123681"/>
                  <a:pt x="50800" y="115888"/>
                </a:cubicBezTo>
                <a:cubicBezTo>
                  <a:pt x="50800" y="108094"/>
                  <a:pt x="57390" y="101600"/>
                  <a:pt x="65297" y="101600"/>
                </a:cubicBezTo>
                <a:close/>
                <a:moveTo>
                  <a:pt x="31221" y="66675"/>
                </a:moveTo>
                <a:cubicBezTo>
                  <a:pt x="29898" y="66675"/>
                  <a:pt x="28575" y="67988"/>
                  <a:pt x="28575" y="70614"/>
                </a:cubicBezTo>
                <a:cubicBezTo>
                  <a:pt x="28575" y="70614"/>
                  <a:pt x="28575" y="70614"/>
                  <a:pt x="28575" y="306937"/>
                </a:cubicBezTo>
                <a:cubicBezTo>
                  <a:pt x="28575" y="308250"/>
                  <a:pt x="29898" y="309563"/>
                  <a:pt x="31221" y="309563"/>
                </a:cubicBezTo>
                <a:cubicBezTo>
                  <a:pt x="31221" y="309563"/>
                  <a:pt x="31221" y="309563"/>
                  <a:pt x="208492" y="309563"/>
                </a:cubicBezTo>
                <a:cubicBezTo>
                  <a:pt x="209815" y="309563"/>
                  <a:pt x="211138" y="308250"/>
                  <a:pt x="211138" y="306937"/>
                </a:cubicBezTo>
                <a:lnTo>
                  <a:pt x="211138" y="70614"/>
                </a:lnTo>
                <a:cubicBezTo>
                  <a:pt x="211138" y="67988"/>
                  <a:pt x="209815" y="66675"/>
                  <a:pt x="208492" y="66675"/>
                </a:cubicBezTo>
                <a:cubicBezTo>
                  <a:pt x="208492" y="66675"/>
                  <a:pt x="208492" y="66675"/>
                  <a:pt x="31221" y="66675"/>
                </a:cubicBezTo>
                <a:close/>
                <a:moveTo>
                  <a:pt x="105753" y="28575"/>
                </a:moveTo>
                <a:cubicBezTo>
                  <a:pt x="104470" y="28575"/>
                  <a:pt x="103188" y="29898"/>
                  <a:pt x="103188" y="31221"/>
                </a:cubicBezTo>
                <a:cubicBezTo>
                  <a:pt x="103188" y="31221"/>
                  <a:pt x="103188" y="31221"/>
                  <a:pt x="103188" y="36513"/>
                </a:cubicBezTo>
                <a:cubicBezTo>
                  <a:pt x="103188" y="36513"/>
                  <a:pt x="103188" y="36513"/>
                  <a:pt x="136526" y="36513"/>
                </a:cubicBezTo>
                <a:cubicBezTo>
                  <a:pt x="136526" y="36513"/>
                  <a:pt x="136526" y="36513"/>
                  <a:pt x="136526" y="31221"/>
                </a:cubicBezTo>
                <a:cubicBezTo>
                  <a:pt x="136526" y="29898"/>
                  <a:pt x="135244" y="28575"/>
                  <a:pt x="133962" y="28575"/>
                </a:cubicBezTo>
                <a:cubicBezTo>
                  <a:pt x="133962" y="28575"/>
                  <a:pt x="133962" y="28575"/>
                  <a:pt x="105753" y="28575"/>
                </a:cubicBezTo>
                <a:close/>
                <a:moveTo>
                  <a:pt x="105368" y="0"/>
                </a:moveTo>
                <a:cubicBezTo>
                  <a:pt x="105368" y="0"/>
                  <a:pt x="105368" y="0"/>
                  <a:pt x="134345" y="0"/>
                </a:cubicBezTo>
                <a:cubicBezTo>
                  <a:pt x="151467" y="0"/>
                  <a:pt x="165955" y="14461"/>
                  <a:pt x="165955" y="31552"/>
                </a:cubicBezTo>
                <a:cubicBezTo>
                  <a:pt x="165955" y="31552"/>
                  <a:pt x="165955" y="31552"/>
                  <a:pt x="165955" y="36810"/>
                </a:cubicBezTo>
                <a:cubicBezTo>
                  <a:pt x="165955" y="36810"/>
                  <a:pt x="165955" y="36810"/>
                  <a:pt x="208103" y="36810"/>
                </a:cubicBezTo>
                <a:cubicBezTo>
                  <a:pt x="225225" y="36810"/>
                  <a:pt x="239713" y="51271"/>
                  <a:pt x="239713" y="68362"/>
                </a:cubicBezTo>
                <a:cubicBezTo>
                  <a:pt x="239713" y="68362"/>
                  <a:pt x="239713" y="68362"/>
                  <a:pt x="239713" y="304998"/>
                </a:cubicBezTo>
                <a:cubicBezTo>
                  <a:pt x="238396" y="322089"/>
                  <a:pt x="223908" y="336550"/>
                  <a:pt x="206786" y="336550"/>
                </a:cubicBezTo>
                <a:cubicBezTo>
                  <a:pt x="206786" y="336550"/>
                  <a:pt x="206786" y="336550"/>
                  <a:pt x="31610" y="336550"/>
                </a:cubicBezTo>
                <a:cubicBezTo>
                  <a:pt x="14488" y="336550"/>
                  <a:pt x="0" y="322089"/>
                  <a:pt x="0" y="304998"/>
                </a:cubicBezTo>
                <a:cubicBezTo>
                  <a:pt x="0" y="304998"/>
                  <a:pt x="0" y="304998"/>
                  <a:pt x="0" y="68362"/>
                </a:cubicBezTo>
                <a:cubicBezTo>
                  <a:pt x="0" y="51271"/>
                  <a:pt x="14488" y="36810"/>
                  <a:pt x="31610" y="36810"/>
                </a:cubicBezTo>
                <a:cubicBezTo>
                  <a:pt x="31610" y="36810"/>
                  <a:pt x="31610" y="36810"/>
                  <a:pt x="73758" y="36810"/>
                </a:cubicBezTo>
                <a:cubicBezTo>
                  <a:pt x="73758" y="36810"/>
                  <a:pt x="73758" y="36810"/>
                  <a:pt x="73758" y="31552"/>
                </a:cubicBezTo>
                <a:cubicBezTo>
                  <a:pt x="73758" y="14461"/>
                  <a:pt x="88246" y="0"/>
                  <a:pt x="105368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20BECA-E1CE-F807-2ADF-8EA7290DA218}"/>
              </a:ext>
            </a:extLst>
          </p:cNvPr>
          <p:cNvGrpSpPr/>
          <p:nvPr/>
        </p:nvGrpSpPr>
        <p:grpSpPr>
          <a:xfrm>
            <a:off x="6380776" y="1833621"/>
            <a:ext cx="1999491" cy="943887"/>
            <a:chOff x="8154515" y="1241409"/>
            <a:chExt cx="1999491" cy="943887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D8EF94D-E4E5-37DC-6080-CA870F88F447}"/>
                </a:ext>
              </a:extLst>
            </p:cNvPr>
            <p:cNvSpPr/>
            <p:nvPr/>
          </p:nvSpPr>
          <p:spPr>
            <a:xfrm>
              <a:off x="8154515" y="1489147"/>
              <a:ext cx="1999491" cy="69614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B21A11B-ADEF-CF11-4EF4-9F27F4563ECC}"/>
                </a:ext>
              </a:extLst>
            </p:cNvPr>
            <p:cNvSpPr txBox="1"/>
            <p:nvPr/>
          </p:nvSpPr>
          <p:spPr>
            <a:xfrm>
              <a:off x="8154515" y="1241409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1E979B3-0660-89CA-4511-746DF925DE89}"/>
              </a:ext>
            </a:extLst>
          </p:cNvPr>
          <p:cNvGrpSpPr/>
          <p:nvPr/>
        </p:nvGrpSpPr>
        <p:grpSpPr>
          <a:xfrm>
            <a:off x="696734" y="1878534"/>
            <a:ext cx="2020354" cy="1138455"/>
            <a:chOff x="8897385" y="1298559"/>
            <a:chExt cx="2020354" cy="1138455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0D493570-5035-1067-35D8-D841FAA225F6}"/>
                </a:ext>
              </a:extLst>
            </p:cNvPr>
            <p:cNvSpPr/>
            <p:nvPr/>
          </p:nvSpPr>
          <p:spPr>
            <a:xfrm>
              <a:off x="8897385" y="1536772"/>
              <a:ext cx="2020353" cy="90024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2452B9C-F3DD-03E0-89E4-8533D96435B1}"/>
                </a:ext>
              </a:extLst>
            </p:cNvPr>
            <p:cNvSpPr txBox="1"/>
            <p:nvPr/>
          </p:nvSpPr>
          <p:spPr>
            <a:xfrm>
              <a:off x="9209472" y="1298559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66C7F75-7F7C-B6C6-E170-0AF30D500375}"/>
              </a:ext>
            </a:extLst>
          </p:cNvPr>
          <p:cNvGrpSpPr/>
          <p:nvPr/>
        </p:nvGrpSpPr>
        <p:grpSpPr>
          <a:xfrm>
            <a:off x="6380776" y="3455332"/>
            <a:ext cx="1999491" cy="943887"/>
            <a:chOff x="8154515" y="1241409"/>
            <a:chExt cx="1999491" cy="94388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1356709-8B9C-C9D6-A579-F4A21A6627F0}"/>
                </a:ext>
              </a:extLst>
            </p:cNvPr>
            <p:cNvSpPr/>
            <p:nvPr/>
          </p:nvSpPr>
          <p:spPr>
            <a:xfrm>
              <a:off x="8154515" y="1489147"/>
              <a:ext cx="1999491" cy="69614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B479349-ED8C-53CC-964B-E9ABE6C7F593}"/>
                </a:ext>
              </a:extLst>
            </p:cNvPr>
            <p:cNvSpPr txBox="1"/>
            <p:nvPr/>
          </p:nvSpPr>
          <p:spPr>
            <a:xfrm>
              <a:off x="8154515" y="1241409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5EC616D-3079-254F-7E50-B600C778130C}"/>
              </a:ext>
            </a:extLst>
          </p:cNvPr>
          <p:cNvGrpSpPr/>
          <p:nvPr/>
        </p:nvGrpSpPr>
        <p:grpSpPr>
          <a:xfrm>
            <a:off x="696734" y="3500245"/>
            <a:ext cx="2020354" cy="934362"/>
            <a:chOff x="8897385" y="1298559"/>
            <a:chExt cx="2020354" cy="934362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7AA58F71-388E-281D-6840-81C3F209B8DD}"/>
                </a:ext>
              </a:extLst>
            </p:cNvPr>
            <p:cNvSpPr/>
            <p:nvPr/>
          </p:nvSpPr>
          <p:spPr>
            <a:xfrm>
              <a:off x="8897385" y="1536772"/>
              <a:ext cx="2020353" cy="69614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CDFA6BC-BE25-ECCE-9F67-672459FABD95}"/>
                </a:ext>
              </a:extLst>
            </p:cNvPr>
            <p:cNvSpPr txBox="1"/>
            <p:nvPr/>
          </p:nvSpPr>
          <p:spPr>
            <a:xfrm>
              <a:off x="9209472" y="1298559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793E0A3-C756-42AD-3498-B2E4273553B0}"/>
              </a:ext>
            </a:extLst>
          </p:cNvPr>
          <p:cNvGrpSpPr/>
          <p:nvPr/>
        </p:nvGrpSpPr>
        <p:grpSpPr>
          <a:xfrm>
            <a:off x="3618379" y="2409088"/>
            <a:ext cx="1999491" cy="943887"/>
            <a:chOff x="8154515" y="1241409"/>
            <a:chExt cx="1999491" cy="943887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DAEB516-6083-170B-3921-F2B2BA2AC91B}"/>
                </a:ext>
              </a:extLst>
            </p:cNvPr>
            <p:cNvSpPr/>
            <p:nvPr/>
          </p:nvSpPr>
          <p:spPr>
            <a:xfrm>
              <a:off x="8154515" y="1489147"/>
              <a:ext cx="1999491" cy="69614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0198E5A-EAD4-8A2E-3120-751D5E4CA309}"/>
                </a:ext>
              </a:extLst>
            </p:cNvPr>
            <p:cNvSpPr txBox="1"/>
            <p:nvPr/>
          </p:nvSpPr>
          <p:spPr>
            <a:xfrm>
              <a:off x="8245552" y="1241409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069DD23-51F3-D4CE-9C8C-672CE320312D}"/>
              </a:ext>
            </a:extLst>
          </p:cNvPr>
          <p:cNvGrpSpPr/>
          <p:nvPr/>
        </p:nvGrpSpPr>
        <p:grpSpPr>
          <a:xfrm>
            <a:off x="4299744" y="1780805"/>
            <a:ext cx="519766" cy="519766"/>
            <a:chOff x="4186604" y="1644934"/>
            <a:chExt cx="647700" cy="64770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BB7A564-17A2-CA15-9730-664E7F350794}"/>
                </a:ext>
              </a:extLst>
            </p:cNvPr>
            <p:cNvSpPr/>
            <p:nvPr/>
          </p:nvSpPr>
          <p:spPr>
            <a:xfrm>
              <a:off x="4186604" y="2235484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DB89161-ACF6-98B8-932C-2A671357BE06}"/>
                </a:ext>
              </a:extLst>
            </p:cNvPr>
            <p:cNvSpPr/>
            <p:nvPr/>
          </p:nvSpPr>
          <p:spPr>
            <a:xfrm>
              <a:off x="4186604" y="1644934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0DDE212-84B9-52DD-90C8-86C554CD1828}"/>
                </a:ext>
              </a:extLst>
            </p:cNvPr>
            <p:cNvSpPr/>
            <p:nvPr/>
          </p:nvSpPr>
          <p:spPr>
            <a:xfrm>
              <a:off x="4662854" y="2121184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8BD5365-E399-C342-9AAA-33F69EAE79D3}"/>
                </a:ext>
              </a:extLst>
            </p:cNvPr>
            <p:cNvSpPr/>
            <p:nvPr/>
          </p:nvSpPr>
          <p:spPr>
            <a:xfrm>
              <a:off x="4662854" y="1797334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0A7B44A-72C5-CFAB-A067-4B3F263E02D4}"/>
                </a:ext>
              </a:extLst>
            </p:cNvPr>
            <p:cNvSpPr/>
            <p:nvPr/>
          </p:nvSpPr>
          <p:spPr>
            <a:xfrm>
              <a:off x="4662854" y="1683034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36A2F1D-A7A5-FE79-846A-27D24A9B8012}"/>
                </a:ext>
              </a:extLst>
            </p:cNvPr>
            <p:cNvSpPr/>
            <p:nvPr/>
          </p:nvSpPr>
          <p:spPr>
            <a:xfrm>
              <a:off x="4472354" y="1778284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FF9B8D7-1C94-5C10-F871-EE9C1C7A8973}"/>
                </a:ext>
              </a:extLst>
            </p:cNvPr>
            <p:cNvSpPr/>
            <p:nvPr/>
          </p:nvSpPr>
          <p:spPr>
            <a:xfrm>
              <a:off x="4300904" y="1702084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1958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271442"/>
            <a:ext cx="2853242" cy="471529"/>
            <a:chOff x="1223458" y="1877811"/>
            <a:chExt cx="2853242" cy="47152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700319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B5851A7-EDC8-3725-9FCF-EECF034BBAD0}"/>
              </a:ext>
            </a:extLst>
          </p:cNvPr>
          <p:cNvSpPr txBox="1"/>
          <p:nvPr/>
        </p:nvSpPr>
        <p:spPr>
          <a:xfrm>
            <a:off x="3935361" y="1077091"/>
            <a:ext cx="13099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02</a:t>
            </a:r>
            <a:endParaRPr lang="zh-CN" altLang="en-US" sz="8000" dirty="0">
              <a:solidFill>
                <a:srgbClr val="4CC599"/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6B6F4C-3988-6B75-32E1-0FB819E1B2D7}"/>
              </a:ext>
            </a:extLst>
          </p:cNvPr>
          <p:cNvSpPr txBox="1"/>
          <p:nvPr/>
        </p:nvSpPr>
        <p:spPr>
          <a:xfrm>
            <a:off x="2916147" y="2788464"/>
            <a:ext cx="3286960" cy="533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246070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9485BA9-CA8D-2D7F-9CFE-1D56D470C74F}"/>
              </a:ext>
            </a:extLst>
          </p:cNvPr>
          <p:cNvGrpSpPr/>
          <p:nvPr/>
        </p:nvGrpSpPr>
        <p:grpSpPr>
          <a:xfrm>
            <a:off x="3145379" y="267567"/>
            <a:ext cx="2853242" cy="523220"/>
            <a:chOff x="1223458" y="1855384"/>
            <a:chExt cx="2853242" cy="52322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86F10D-FC22-831C-C780-1B4ACC983D1C}"/>
                </a:ext>
              </a:extLst>
            </p:cNvPr>
            <p:cNvGrpSpPr/>
            <p:nvPr/>
          </p:nvGrpSpPr>
          <p:grpSpPr>
            <a:xfrm>
              <a:off x="1223458" y="1877811"/>
              <a:ext cx="2853242" cy="471529"/>
              <a:chOff x="1862037" y="2565704"/>
              <a:chExt cx="5467139" cy="334004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9F6D4DC1-4C6B-8F93-33B4-CB15699AD3D9}"/>
                  </a:ext>
                </a:extLst>
              </p:cNvPr>
              <p:cNvSpPr/>
              <p:nvPr/>
            </p:nvSpPr>
            <p:spPr>
              <a:xfrm>
                <a:off x="1909451" y="2565704"/>
                <a:ext cx="5419725" cy="334004"/>
              </a:xfrm>
              <a:prstGeom prst="roundRect">
                <a:avLst>
                  <a:gd name="adj" fmla="val 50000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20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2D97916D-51ED-D5C8-CF26-90C584130B81}"/>
                  </a:ext>
                </a:extLst>
              </p:cNvPr>
              <p:cNvSpPr/>
              <p:nvPr/>
            </p:nvSpPr>
            <p:spPr>
              <a:xfrm>
                <a:off x="1862037" y="2565704"/>
                <a:ext cx="5419725" cy="2770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rgbClr val="76D3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B2CC08A-297F-8279-E83B-6523179C765F}"/>
                </a:ext>
              </a:extLst>
            </p:cNvPr>
            <p:cNvSpPr txBox="1"/>
            <p:nvPr/>
          </p:nvSpPr>
          <p:spPr>
            <a:xfrm>
              <a:off x="1952151" y="1923304"/>
              <a:ext cx="1950720" cy="3000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4CC599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DF752E-11D0-BD41-C120-2133F5E85C24}"/>
                </a:ext>
              </a:extLst>
            </p:cNvPr>
            <p:cNvSpPr txBox="1"/>
            <p:nvPr/>
          </p:nvSpPr>
          <p:spPr>
            <a:xfrm>
              <a:off x="1423742" y="1855384"/>
              <a:ext cx="5774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CC599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rPr>
                <a:t>02</a:t>
              </a:r>
              <a:endParaRPr lang="zh-CN" altLang="en-US" sz="2800" dirty="0">
                <a:solidFill>
                  <a:srgbClr val="4CC599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endParaRPr>
            </a:p>
          </p:txBody>
        </p:sp>
      </p:grpSp>
      <p:sp>
        <p:nvSpPr>
          <p:cNvPr id="33" name="Bent Arrow 3">
            <a:extLst>
              <a:ext uri="{FF2B5EF4-FFF2-40B4-BE49-F238E27FC236}">
                <a16:creationId xmlns:a16="http://schemas.microsoft.com/office/drawing/2014/main" id="{A7E45D8B-4CF3-821F-E327-FB67DE2D7ABF}"/>
              </a:ext>
            </a:extLst>
          </p:cNvPr>
          <p:cNvSpPr/>
          <p:nvPr/>
        </p:nvSpPr>
        <p:spPr>
          <a:xfrm rot="13500000" flipH="1" flipV="1">
            <a:off x="4230805" y="1386862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Freeform 4">
            <a:extLst>
              <a:ext uri="{FF2B5EF4-FFF2-40B4-BE49-F238E27FC236}">
                <a16:creationId xmlns:a16="http://schemas.microsoft.com/office/drawing/2014/main" id="{DEAF0878-C3B8-4543-CFF3-A00741901EEB}"/>
              </a:ext>
            </a:extLst>
          </p:cNvPr>
          <p:cNvSpPr/>
          <p:nvPr/>
        </p:nvSpPr>
        <p:spPr>
          <a:xfrm>
            <a:off x="4885438" y="3069510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5" name="Freeform 5">
            <a:extLst>
              <a:ext uri="{FF2B5EF4-FFF2-40B4-BE49-F238E27FC236}">
                <a16:creationId xmlns:a16="http://schemas.microsoft.com/office/drawing/2014/main" id="{72F4151B-E2EC-4797-BE88-C1B92E7F4886}"/>
              </a:ext>
            </a:extLst>
          </p:cNvPr>
          <p:cNvSpPr/>
          <p:nvPr/>
        </p:nvSpPr>
        <p:spPr>
          <a:xfrm>
            <a:off x="4885438" y="1591038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37" name="Freeform 6">
            <a:extLst>
              <a:ext uri="{FF2B5EF4-FFF2-40B4-BE49-F238E27FC236}">
                <a16:creationId xmlns:a16="http://schemas.microsoft.com/office/drawing/2014/main" id="{79B7726A-7182-3068-BE0D-14C90FCC39CC}"/>
              </a:ext>
            </a:extLst>
          </p:cNvPr>
          <p:cNvSpPr/>
          <p:nvPr/>
        </p:nvSpPr>
        <p:spPr>
          <a:xfrm>
            <a:off x="3361185" y="1596935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noFill/>
          <a:ln w="6350">
            <a:solidFill>
              <a:srgbClr val="4CC599"/>
            </a:solidFill>
          </a:ln>
        </p:spPr>
        <p:txBody>
          <a:bodyPr/>
          <a:lstStyle/>
          <a:p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8" name="Freeform 7">
            <a:extLst>
              <a:ext uri="{FF2B5EF4-FFF2-40B4-BE49-F238E27FC236}">
                <a16:creationId xmlns:a16="http://schemas.microsoft.com/office/drawing/2014/main" id="{3B04CF51-34F6-CF19-39CA-2EC5CBCE6BC9}"/>
              </a:ext>
            </a:extLst>
          </p:cNvPr>
          <p:cNvSpPr/>
          <p:nvPr/>
        </p:nvSpPr>
        <p:spPr>
          <a:xfrm>
            <a:off x="3361185" y="3069510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blipFill dpi="0" rotWithShape="0">
            <a:blip r:embed="rId5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628000" anchor="t" anchorCtr="1">
            <a:normAutofit fontScale="25000" lnSpcReduction="20000"/>
          </a:bodyPr>
          <a:lstStyle/>
          <a:p>
            <a:pPr algn="ctr" defTabSz="685784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39" name="Bent Arrow 8">
            <a:extLst>
              <a:ext uri="{FF2B5EF4-FFF2-40B4-BE49-F238E27FC236}">
                <a16:creationId xmlns:a16="http://schemas.microsoft.com/office/drawing/2014/main" id="{205FD1AA-32E6-51FF-00E2-365564505DEA}"/>
              </a:ext>
            </a:extLst>
          </p:cNvPr>
          <p:cNvSpPr/>
          <p:nvPr/>
        </p:nvSpPr>
        <p:spPr>
          <a:xfrm rot="18900000" flipH="1" flipV="1">
            <a:off x="5313834" y="2441179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Bent Arrow 9">
            <a:extLst>
              <a:ext uri="{FF2B5EF4-FFF2-40B4-BE49-F238E27FC236}">
                <a16:creationId xmlns:a16="http://schemas.microsoft.com/office/drawing/2014/main" id="{824C7F8E-071F-132B-C0CC-5669F2251EA4}"/>
              </a:ext>
            </a:extLst>
          </p:cNvPr>
          <p:cNvSpPr/>
          <p:nvPr/>
        </p:nvSpPr>
        <p:spPr>
          <a:xfrm rot="2700000" flipH="1" flipV="1">
            <a:off x="4197718" y="3454508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Bent Arrow 10">
            <a:extLst>
              <a:ext uri="{FF2B5EF4-FFF2-40B4-BE49-F238E27FC236}">
                <a16:creationId xmlns:a16="http://schemas.microsoft.com/office/drawing/2014/main" id="{2CFE5486-381F-70EB-BD5A-0416D2614B12}"/>
              </a:ext>
            </a:extLst>
          </p:cNvPr>
          <p:cNvSpPr/>
          <p:nvPr/>
        </p:nvSpPr>
        <p:spPr>
          <a:xfrm rot="8100000" flipH="1" flipV="1">
            <a:off x="3101287" y="2416567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3A76290-3298-351B-B925-CEEA9A4412DB}"/>
              </a:ext>
            </a:extLst>
          </p:cNvPr>
          <p:cNvSpPr txBox="1"/>
          <p:nvPr/>
        </p:nvSpPr>
        <p:spPr>
          <a:xfrm>
            <a:off x="3608016" y="1876049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01</a:t>
            </a:r>
            <a:endParaRPr lang="zh-CN" altLang="en-US" sz="1800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C0D83E2-69CF-E06C-AB89-46F1736B705C}"/>
              </a:ext>
            </a:extLst>
          </p:cNvPr>
          <p:cNvSpPr txBox="1"/>
          <p:nvPr/>
        </p:nvSpPr>
        <p:spPr>
          <a:xfrm>
            <a:off x="5125725" y="1876049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02</a:t>
            </a:r>
            <a:endParaRPr lang="zh-CN" altLang="en-US" sz="1800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94E2B70-1CF4-CDD1-3118-B8F3E367F63E}"/>
              </a:ext>
            </a:extLst>
          </p:cNvPr>
          <p:cNvSpPr txBox="1"/>
          <p:nvPr/>
        </p:nvSpPr>
        <p:spPr>
          <a:xfrm>
            <a:off x="3608016" y="3357974"/>
            <a:ext cx="465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03</a:t>
            </a:r>
            <a:endParaRPr lang="zh-CN" altLang="en-US" sz="1800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7AB775C-5968-02B7-2D1C-A61D3C0D964D}"/>
              </a:ext>
            </a:extLst>
          </p:cNvPr>
          <p:cNvSpPr txBox="1"/>
          <p:nvPr/>
        </p:nvSpPr>
        <p:spPr>
          <a:xfrm>
            <a:off x="5120917" y="3357974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MiSans Normal" panose="00000500000000000000" pitchFamily="2" charset="-122"/>
                <a:ea typeface="MiSans Normal" panose="00000500000000000000" pitchFamily="2" charset="-122"/>
              </a:rPr>
              <a:t>04</a:t>
            </a:r>
            <a:endParaRPr lang="zh-CN" altLang="en-US" sz="1800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1FA041D-53E5-DE73-1E74-16BBF110E448}"/>
              </a:ext>
            </a:extLst>
          </p:cNvPr>
          <p:cNvGrpSpPr/>
          <p:nvPr/>
        </p:nvGrpSpPr>
        <p:grpSpPr>
          <a:xfrm>
            <a:off x="5940136" y="1627789"/>
            <a:ext cx="2763224" cy="745662"/>
            <a:chOff x="8154515" y="1231884"/>
            <a:chExt cx="2763224" cy="745662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CA325663-E0D1-5A4F-0B5E-C4D2849A2419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7CBD448-1B13-7743-551E-18BE55DE1759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9B84814-CD32-31F3-A86B-5B0F6FE743BE}"/>
              </a:ext>
            </a:extLst>
          </p:cNvPr>
          <p:cNvGrpSpPr/>
          <p:nvPr/>
        </p:nvGrpSpPr>
        <p:grpSpPr>
          <a:xfrm>
            <a:off x="525991" y="1632355"/>
            <a:ext cx="2763224" cy="726612"/>
            <a:chOff x="8154515" y="1250934"/>
            <a:chExt cx="2763224" cy="726612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19A7090-753F-EF21-6893-75CEC1278001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184F03B-4B9B-E2E9-505D-E11A32E2FFD5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D55B60C-8361-56A8-095A-8113FCACF423}"/>
              </a:ext>
            </a:extLst>
          </p:cNvPr>
          <p:cNvGrpSpPr/>
          <p:nvPr/>
        </p:nvGrpSpPr>
        <p:grpSpPr>
          <a:xfrm>
            <a:off x="5940136" y="3324802"/>
            <a:ext cx="2763224" cy="1365255"/>
            <a:chOff x="8154515" y="1231884"/>
            <a:chExt cx="2763224" cy="1365255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0E7A6ABB-91D3-E8C7-78F1-0A1C0BC5828A}"/>
                </a:ext>
              </a:extLst>
            </p:cNvPr>
            <p:cNvSpPr/>
            <p:nvPr/>
          </p:nvSpPr>
          <p:spPr>
            <a:xfrm>
              <a:off x="8154515" y="1489147"/>
              <a:ext cx="2763224" cy="1107992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4A0CAAF-825F-588F-474D-1B796EDD74D3}"/>
                </a:ext>
              </a:extLst>
            </p:cNvPr>
            <p:cNvSpPr txBox="1"/>
            <p:nvPr/>
          </p:nvSpPr>
          <p:spPr>
            <a:xfrm>
              <a:off x="8154515" y="123188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1563662-2038-1053-F4C4-E441A94DB960}"/>
              </a:ext>
            </a:extLst>
          </p:cNvPr>
          <p:cNvGrpSpPr/>
          <p:nvPr/>
        </p:nvGrpSpPr>
        <p:grpSpPr>
          <a:xfrm>
            <a:off x="525991" y="3329368"/>
            <a:ext cx="2763224" cy="726612"/>
            <a:chOff x="8154515" y="1250934"/>
            <a:chExt cx="2763224" cy="726612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84F8781A-02FF-AF77-4C3A-358934B44633}"/>
                </a:ext>
              </a:extLst>
            </p:cNvPr>
            <p:cNvSpPr/>
            <p:nvPr/>
          </p:nvSpPr>
          <p:spPr>
            <a:xfrm>
              <a:off x="8154515" y="1489147"/>
              <a:ext cx="2763224" cy="488399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654EC95-DA6C-43B1-4772-BB751170182D}"/>
                </a:ext>
              </a:extLst>
            </p:cNvPr>
            <p:cNvSpPr txBox="1"/>
            <p:nvPr/>
          </p:nvSpPr>
          <p:spPr>
            <a:xfrm>
              <a:off x="9209472" y="1250934"/>
              <a:ext cx="170826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660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6be8a68fc25f243471be638c7bc358a1188e68"/>
  <p:tag name="ISPRING_PRESENTATION_TITLE" val="商务简约极简小清新工作汇报总结计划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51PPT模板网，www.51pptmoban.com">
  <a:themeElements>
    <a:clrScheme name="自定义 23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0C7BE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0">
          <a:blip xmlns:r="http://schemas.openxmlformats.org/officeDocument/2006/relationships" r:embed="rId1">
            <a:alphaModFix amt="50000"/>
          </a:blip>
          <a:srcRect/>
          <a:stretch>
            <a:fillRect/>
          </a:stretch>
        </a:blipFill>
        <a:ln w="12700">
          <a:solidFill>
            <a:srgbClr val="76D3B1"/>
          </a:solidFill>
          <a:prstDash val="solid"/>
          <a:extLst>
            <a:ext uri="{C807C97D-BFC1-408E-A445-0C87EB9F89A2}">
              <ask:lineSketchStyleProps xmlns:ask="http://schemas.microsoft.com/office/drawing/2018/sketchyshapes">
                <ask:type>
                  <ask:lineSketchNone/>
                </ask:type>
              </ask:lineSketchStyleProps>
            </a:ext>
          </a:extLst>
        </a:ln>
      </a:spPr>
      <a:bodyPr wrap="square" tIns="2628000" anchor="t" anchorCtr="1">
        <a:normAutofit fontScale="25000" lnSpcReduction="20000"/>
      </a:bodyPr>
      <a:lstStyle>
        <a:defPPr algn="ctr" defTabSz="685784">
          <a:lnSpc>
            <a:spcPct val="120000"/>
          </a:lnSpc>
          <a:defRPr sz="8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715</TotalTime>
  <Words>2094</Words>
  <Application>Microsoft Office PowerPoint</Application>
  <PresentationFormat>全屏显示(16:9)</PresentationFormat>
  <Paragraphs>244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MiSans Normal</vt:lpstr>
      <vt:lpstr>阿里巴巴普惠体 2.0 55 Regular</vt:lpstr>
      <vt:lpstr>阿里巴巴普惠体 2.0 65 Medium</vt:lpstr>
      <vt:lpstr>微软雅黑</vt:lpstr>
      <vt:lpstr>郑庆科黄油体Regular </vt:lpstr>
      <vt:lpstr>Agency FB</vt:lpstr>
      <vt:lpstr>Arial</vt:lpstr>
      <vt:lpstr>Calibri</vt:lpstr>
      <vt:lpstr>Calibri Light</vt:lpstr>
      <vt:lpstr>Century Gothic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绿色水彩清新风工作汇报商务ppt模板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111</cp:revision>
  <dcterms:created xsi:type="dcterms:W3CDTF">2017-02-18T13:33:23Z</dcterms:created>
  <dcterms:modified xsi:type="dcterms:W3CDTF">2023-04-16T14:35:53Z</dcterms:modified>
</cp:coreProperties>
</file>